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070"/>
  </p:normalViewPr>
  <p:slideViewPr>
    <p:cSldViewPr snapToGrid="0">
      <p:cViewPr>
        <p:scale>
          <a:sx n="106" d="100"/>
          <a:sy n="106" d="100"/>
        </p:scale>
        <p:origin x="8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5128-F818-1DD4-0079-B77D50EDB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D06A4-BE51-72C4-5CFD-FF8D17FC6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6892-3DDD-CC13-9B88-9780F883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D69-67D7-394A-BC1F-4417183FF1FD}" type="datetimeFigureOut">
              <a:rPr lang="en-MX" smtClean="0"/>
              <a:t>03/04/23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5E5A-E665-F184-A844-FD1E810F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A009-D481-8F86-A1B0-F0DFAA07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B72D-523F-B04F-A0AA-BA1591D9B0A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0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D130-90D3-9321-5816-F1486080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14F8D-7C93-C356-218E-F25E11DC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720B-7D07-62EF-F393-3913D5D9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D69-67D7-394A-BC1F-4417183FF1FD}" type="datetimeFigureOut">
              <a:rPr lang="en-MX" smtClean="0"/>
              <a:t>03/04/23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83B6-6884-5DB1-36D5-12D2A4E2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757C-C106-0D5E-3436-301535A9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B72D-523F-B04F-A0AA-BA1591D9B0A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0700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357C2-354E-5B9C-104E-DF47768B8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A1520-F901-7474-86D3-BAC00AD7F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91B1-B9B0-D2DD-0C54-E8B6DA7B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D69-67D7-394A-BC1F-4417183FF1FD}" type="datetimeFigureOut">
              <a:rPr lang="en-MX" smtClean="0"/>
              <a:t>03/04/23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98D4-98BB-45A2-FE58-56D9D46C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166BC-6BA3-2FA1-CC98-932AAE2C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B72D-523F-B04F-A0AA-BA1591D9B0A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3950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BA43-2620-BF4B-6B39-9C801B9F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5470-9F7F-4FFA-F233-29B8C6D8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2A57-262D-B174-6A1B-05F702A2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D69-67D7-394A-BC1F-4417183FF1FD}" type="datetimeFigureOut">
              <a:rPr lang="en-MX" smtClean="0"/>
              <a:t>03/04/23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039D-EC70-4309-16D8-F29505C7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A2DF-3B76-C6AC-7265-AE50E1B9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B72D-523F-B04F-A0AA-BA1591D9B0A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3740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392E-E5A2-3F4D-8151-CB08AF9A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9469-9930-0D66-0589-D92341C68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86FD-52A9-C5B8-ED5A-7E946315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D69-67D7-394A-BC1F-4417183FF1FD}" type="datetimeFigureOut">
              <a:rPr lang="en-MX" smtClean="0"/>
              <a:t>03/04/23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D33E-C511-4586-B85C-CECCE25F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7008-9B10-54AD-DC33-45102D6B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B72D-523F-B04F-A0AA-BA1591D9B0A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788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EE71-C6B2-A6DA-1DFD-4F97AB7B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98F7-3B9A-BE9A-9EE6-1EC3332F6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E5A3A-593D-D516-3A77-646A5120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DF48C-7F79-6E07-EFBB-D524255C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D69-67D7-394A-BC1F-4417183FF1FD}" type="datetimeFigureOut">
              <a:rPr lang="en-MX" smtClean="0"/>
              <a:t>03/04/23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1FC74-5CA8-B9E9-D489-4B17E0D8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998EA-3F12-11F5-FDE0-BD0B3D1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B72D-523F-B04F-A0AA-BA1591D9B0A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678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8D60-161D-223B-7327-0A2553EE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38777-4EE2-D2A9-FE83-103257386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D453-BFE2-B6C4-7504-0AA578DFB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DB5BC-D92F-80B4-8EAB-F6EEC13B3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8EE39-7328-660C-6D65-409FD746F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A9E61-4396-05DD-68F8-3F09BE02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D69-67D7-394A-BC1F-4417183FF1FD}" type="datetimeFigureOut">
              <a:rPr lang="en-MX" smtClean="0"/>
              <a:t>03/04/23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7E73E-E2D7-B0ED-AF56-283B9775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C5984-435F-38AF-43D9-49480448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B72D-523F-B04F-A0AA-BA1591D9B0A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879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A672-F084-8A7C-4769-D0825704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40064-FBC6-21FB-45D1-B3E70330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D69-67D7-394A-BC1F-4417183FF1FD}" type="datetimeFigureOut">
              <a:rPr lang="en-MX" smtClean="0"/>
              <a:t>03/04/23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5B012-E705-7021-517B-1D595906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F8948-0B12-AC4F-2411-1B0945AA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B72D-523F-B04F-A0AA-BA1591D9B0A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9078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25555-23A5-EF6E-225F-E682D77A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D69-67D7-394A-BC1F-4417183FF1FD}" type="datetimeFigureOut">
              <a:rPr lang="en-MX" smtClean="0"/>
              <a:t>03/04/23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9B500-B8E0-4BC4-E917-138523DE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638E-81E6-F5C4-AB56-261B55C1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B72D-523F-B04F-A0AA-BA1591D9B0A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4459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1FC7-390A-CBFD-F5A5-8D2386F7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5258-5CF9-223B-B0BB-8D936848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41CA3-2C95-D39F-D693-A9869AA8B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BFE59-99DA-C7F5-9F2D-14F3E9ED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D69-67D7-394A-BC1F-4417183FF1FD}" type="datetimeFigureOut">
              <a:rPr lang="en-MX" smtClean="0"/>
              <a:t>03/04/23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8A7E4-4FF0-043D-7CAA-ECF43B12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A11F8-7076-932B-10B2-53648067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B72D-523F-B04F-A0AA-BA1591D9B0A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3218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0199-2560-5AFD-8ED4-EDE3B2B5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769DF-086B-7A11-56A6-E734FCD4B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3FD00-F18B-C294-DEC7-4BD812727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C6E2-9724-F3A8-0C74-ED17DD22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D69-67D7-394A-BC1F-4417183FF1FD}" type="datetimeFigureOut">
              <a:rPr lang="en-MX" smtClean="0"/>
              <a:t>03/04/23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43F24-FBD6-20BE-3582-56013B0D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F8C-F062-3B34-C503-6A7580C8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B72D-523F-B04F-A0AA-BA1591D9B0A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4910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A1282-B9DF-CFC2-ED46-EF4EE1EC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D44D-A28C-1C39-6C0B-BD81063DF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E938-AE9C-D9F4-3EE6-F5A6C352E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3D69-67D7-394A-BC1F-4417183FF1FD}" type="datetimeFigureOut">
              <a:rPr lang="en-MX" smtClean="0"/>
              <a:t>03/04/23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B650-EA2B-CC26-FE54-A49E0509D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3204-6430-0204-DE63-6E3A08946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B72D-523F-B04F-A0AA-BA1591D9B0A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6437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B1FC249-DB09-14E7-1412-2ABE07925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901F94-92D5-E708-644D-9423AAD6FE69}"/>
              </a:ext>
            </a:extLst>
          </p:cNvPr>
          <p:cNvSpPr txBox="1"/>
          <p:nvPr/>
        </p:nvSpPr>
        <p:spPr>
          <a:xfrm>
            <a:off x="634482" y="5365101"/>
            <a:ext cx="3554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sz="1600" dirty="0"/>
              <a:t>Leanne se encuentra abrumado por observar como otros restaurantes tienen fotos muy producidas en sus redes sociales, y el no sabe como hacerlo.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8E862-F585-674F-68D0-E241EFADE6AA}"/>
              </a:ext>
            </a:extLst>
          </p:cNvPr>
          <p:cNvSpPr txBox="1"/>
          <p:nvPr/>
        </p:nvSpPr>
        <p:spPr>
          <a:xfrm>
            <a:off x="4318518" y="5369565"/>
            <a:ext cx="3554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sz="1600" dirty="0"/>
              <a:t>Leanne descubre MOBA Studio en internet, observa la galeria y la facilidad con la que se adquiere el servicio.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684D8-448B-BD96-B939-D834F3863B7A}"/>
              </a:ext>
            </a:extLst>
          </p:cNvPr>
          <p:cNvSpPr txBox="1"/>
          <p:nvPr/>
        </p:nvSpPr>
        <p:spPr>
          <a:xfrm>
            <a:off x="7999443" y="5365101"/>
            <a:ext cx="3554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sz="1600" dirty="0"/>
              <a:t>Leanne al ver todo esto decide descargar el app para adquirir los servicios de manera rapida y sencilla.</a:t>
            </a:r>
          </a:p>
        </p:txBody>
      </p:sp>
    </p:spTree>
    <p:extLst>
      <p:ext uri="{BB962C8B-B14F-4D97-AF65-F5344CB8AC3E}">
        <p14:creationId xmlns:p14="http://schemas.microsoft.com/office/powerpoint/2010/main" val="167606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Mora Balderas</dc:creator>
  <cp:lastModifiedBy>Roberto Mora Balderas</cp:lastModifiedBy>
  <cp:revision>1</cp:revision>
  <dcterms:created xsi:type="dcterms:W3CDTF">2023-04-03T19:57:28Z</dcterms:created>
  <dcterms:modified xsi:type="dcterms:W3CDTF">2023-04-03T20:08:13Z</dcterms:modified>
</cp:coreProperties>
</file>