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89D62-D5A0-4EEE-AC49-0DB0EF5A6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865CA9-66F8-4E12-AE0F-08A7B070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CC03B-D241-49FB-8838-8916EA2D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0CAA-8A76-4450-B972-B56E2160BEAF}" type="datetimeFigureOut">
              <a:rPr lang="es-MX" smtClean="0"/>
              <a:t>11/09/23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A3DBF-C676-410E-AD78-CA19D05E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3BABD9-E6B8-4AFB-90E5-A249B83D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FA52-58FC-4FD5-845C-6937361E5C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4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EB44E-5047-4658-8205-897F43A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3367CE-F650-4C82-A348-CEA9C0DA0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4360D-8B4A-4018-8FBB-FE661D11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0CAA-8A76-4450-B972-B56E2160BEAF}" type="datetimeFigureOut">
              <a:rPr lang="es-MX" smtClean="0"/>
              <a:t>11/09/23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D65E35-D268-4792-8FE8-57368009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4CE13-E971-4C85-AFE8-6229E710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FA52-58FC-4FD5-845C-6937361E5C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08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E6B6C1-DE6E-4D87-99A5-83627F3EA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1FDC42-CFE5-4FC7-A85B-1E63800E6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A5B716-8EAA-4CD5-9638-39F4F3CC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0CAA-8A76-4450-B972-B56E2160BEAF}" type="datetimeFigureOut">
              <a:rPr lang="es-MX" smtClean="0"/>
              <a:t>11/09/23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FDEC94-580A-4FC8-BB52-29FC23CC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3BCB9C-DA84-462D-9AE2-8B8DE467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FA52-58FC-4FD5-845C-6937361E5C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10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9F7CE-467C-4FDC-A414-7AA768DB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818BE3-69D7-4ECC-8ECF-A104D599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C6BFB3-EB4E-4543-B78E-8AFBAF62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0CAA-8A76-4450-B972-B56E2160BEAF}" type="datetimeFigureOut">
              <a:rPr lang="es-MX" smtClean="0"/>
              <a:t>11/09/23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3DB36-1CA7-4D51-A820-EB545E4E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08776-172D-45B1-B17C-F84EA1E9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FA52-58FC-4FD5-845C-6937361E5C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904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086DE-DFEA-49C1-B091-71D87088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4D35E2-7C8C-475B-9BC0-536EE8635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C339A-FCA1-41ED-B013-346486DA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0CAA-8A76-4450-B972-B56E2160BEAF}" type="datetimeFigureOut">
              <a:rPr lang="es-MX" smtClean="0"/>
              <a:t>11/09/23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0213DC-D782-4B04-B19B-8BA7A25C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D7C97-3459-4D87-9FE8-3FAED66A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FA52-58FC-4FD5-845C-6937361E5C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47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18313-EC2A-478F-9C0D-4F613C8E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FEA9E-6083-43CD-BD91-AFC0D8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788156-0F20-4A61-A1C9-15D41CBBD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24D99A-5C2E-4010-8460-47E5E7D5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0CAA-8A76-4450-B972-B56E2160BEAF}" type="datetimeFigureOut">
              <a:rPr lang="es-MX" smtClean="0"/>
              <a:t>11/09/23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414424-A51B-47F7-B7FB-3FFEE005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3866DC-EB9D-450E-BB7B-F09A9C5B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FA52-58FC-4FD5-845C-6937361E5C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135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E257D-3136-45D1-8F88-B4E3EC4C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3AE4D-BD72-467A-9942-9F2070FE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EA3EB3-E3C6-4DDB-BE87-AFEDF8592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D587B4-21C7-48EE-9A39-D918EF3C3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D03BC9-4722-4E79-A2F4-1D3046D10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ABF39E-ED07-46B7-AE36-6D70097E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0CAA-8A76-4450-B972-B56E2160BEAF}" type="datetimeFigureOut">
              <a:rPr lang="es-MX" smtClean="0"/>
              <a:t>11/09/23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F72A2C-EA3E-4D5D-9A1F-2FB78716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97D519-C5BE-4619-8365-D1BE7927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FA52-58FC-4FD5-845C-6937361E5C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7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E9D09-D323-447D-AC1C-A09A40AB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2B0EC-8392-415E-B2E4-561DA10A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0CAA-8A76-4450-B972-B56E2160BEAF}" type="datetimeFigureOut">
              <a:rPr lang="es-MX" smtClean="0"/>
              <a:t>11/09/23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E457A8-6ED5-4D29-AAE0-40BC8360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896CD8-05F0-46B3-89C5-875E0D33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FA52-58FC-4FD5-845C-6937361E5C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16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8D19C3-AE1D-402A-8C41-5299205E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0CAA-8A76-4450-B972-B56E2160BEAF}" type="datetimeFigureOut">
              <a:rPr lang="es-MX" smtClean="0"/>
              <a:t>11/09/23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0DCD15-9FA5-4494-9FAF-93311467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668643-F7D6-4434-9FF4-3A1C706E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FA52-58FC-4FD5-845C-6937361E5C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2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D997B-5171-422D-9307-23DF5CA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E013A-53CB-4446-BC07-EB19644D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D6F09B-C0CD-4117-A864-A8361FC53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9ED7A7-C392-433E-8EF6-6198DA7F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0CAA-8A76-4450-B972-B56E2160BEAF}" type="datetimeFigureOut">
              <a:rPr lang="es-MX" smtClean="0"/>
              <a:t>11/09/23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4F97B8-086C-4D0E-8A98-15274BDB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8FB489-21BA-466E-87CB-A677CAC3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FA52-58FC-4FD5-845C-6937361E5C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18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67528-698F-4CD2-89BA-21CEE3C2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5CAD70-A51F-4115-B246-2A2A9E0CF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9510E5-F45A-4848-87A4-955B98FF5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9F433E-50FF-462D-9DB8-EE252845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0CAA-8A76-4450-B972-B56E2160BEAF}" type="datetimeFigureOut">
              <a:rPr lang="es-MX" smtClean="0"/>
              <a:t>11/09/23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862AF6-F054-43FD-B1B7-266B6789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EAA2C5-E5C5-4F20-A844-8850D6A0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FA52-58FC-4FD5-845C-6937361E5C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457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E82B1A-63EF-477A-94AF-FEE10F89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4E1C90-1DD2-4521-BCC1-C1DE98348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E27C6-5F79-4298-A54D-B13A1D55F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0CAA-8A76-4450-B972-B56E2160BEAF}" type="datetimeFigureOut">
              <a:rPr lang="es-MX" smtClean="0"/>
              <a:t>11/09/23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E4740-4176-4D16-AD50-76DF0F4DD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F2059-00F8-4DEB-B597-FB154C7BD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FA52-58FC-4FD5-845C-6937361E5C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21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D3D2B40-19B0-4D2D-9447-FB12FBD9E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1"/>
          <a:stretch/>
        </p:blipFill>
        <p:spPr>
          <a:xfrm>
            <a:off x="314178" y="0"/>
            <a:ext cx="11563643" cy="67384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C347DF8-D0EC-4A40-B8EE-9F8CA5EB2BA0}"/>
              </a:ext>
            </a:extLst>
          </p:cNvPr>
          <p:cNvSpPr/>
          <p:nvPr/>
        </p:nvSpPr>
        <p:spPr>
          <a:xfrm>
            <a:off x="0" y="0"/>
            <a:ext cx="314178" cy="6858000"/>
          </a:xfrm>
          <a:prstGeom prst="rect">
            <a:avLst/>
          </a:prstGeom>
          <a:solidFill>
            <a:srgbClr val="F1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35D352F-2093-4B25-9281-AB93775A9981}"/>
              </a:ext>
            </a:extLst>
          </p:cNvPr>
          <p:cNvSpPr/>
          <p:nvPr/>
        </p:nvSpPr>
        <p:spPr>
          <a:xfrm>
            <a:off x="11869258" y="0"/>
            <a:ext cx="314178" cy="6858000"/>
          </a:xfrm>
          <a:prstGeom prst="rect">
            <a:avLst/>
          </a:prstGeom>
          <a:solidFill>
            <a:srgbClr val="F1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ADBFF5-EF26-4FCA-A26F-F42FECAB0470}"/>
              </a:ext>
            </a:extLst>
          </p:cNvPr>
          <p:cNvSpPr/>
          <p:nvPr/>
        </p:nvSpPr>
        <p:spPr>
          <a:xfrm>
            <a:off x="157089" y="6731493"/>
            <a:ext cx="12039600" cy="126507"/>
          </a:xfrm>
          <a:prstGeom prst="rect">
            <a:avLst/>
          </a:prstGeom>
          <a:solidFill>
            <a:srgbClr val="F1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71DC7E-35DC-4262-A4E3-29F310635A4F}"/>
              </a:ext>
            </a:extLst>
          </p:cNvPr>
          <p:cNvSpPr txBox="1"/>
          <p:nvPr/>
        </p:nvSpPr>
        <p:spPr>
          <a:xfrm>
            <a:off x="9558537" y="1273366"/>
            <a:ext cx="21203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Personas con </a:t>
            </a:r>
            <a:r>
              <a:rPr lang="en-US" sz="1600" b="0" i="0" dirty="0" err="1">
                <a:effectLst/>
                <a:latin typeface="Söhne"/>
              </a:rPr>
              <a:t>estilos</a:t>
            </a:r>
            <a:r>
              <a:rPr lang="en-US" sz="1600" b="0" i="0" dirty="0">
                <a:effectLst/>
                <a:latin typeface="Söhne"/>
              </a:rPr>
              <a:t> de </a:t>
            </a:r>
            <a:r>
              <a:rPr lang="en-US" sz="1600" b="0" i="0" dirty="0" err="1">
                <a:effectLst/>
                <a:latin typeface="Söhne"/>
              </a:rPr>
              <a:t>vida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ocupados</a:t>
            </a:r>
            <a:r>
              <a:rPr lang="en-US" sz="1600" b="0" i="0" dirty="0">
                <a:effectLst/>
                <a:latin typeface="Söhne"/>
              </a:rPr>
              <a:t> que </a:t>
            </a:r>
            <a:r>
              <a:rPr lang="en-US" sz="1600" b="0" i="0" dirty="0" err="1">
                <a:effectLst/>
                <a:latin typeface="Söhne"/>
              </a:rPr>
              <a:t>buscan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opciones</a:t>
            </a:r>
            <a:r>
              <a:rPr lang="en-US" sz="1600" b="0" i="0" dirty="0">
                <a:effectLst/>
                <a:latin typeface="Söhne"/>
              </a:rPr>
              <a:t> de </a:t>
            </a:r>
            <a:r>
              <a:rPr lang="en-US" sz="1600" b="0" i="0" dirty="0" err="1">
                <a:effectLst/>
                <a:latin typeface="Söhne"/>
              </a:rPr>
              <a:t>alimentación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saludable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Söhne"/>
              </a:rPr>
              <a:t>Individuos</a:t>
            </a:r>
            <a:r>
              <a:rPr lang="en-US" sz="1600" b="0" i="0" dirty="0">
                <a:effectLst/>
                <a:latin typeface="Söhne"/>
              </a:rPr>
              <a:t> con </a:t>
            </a:r>
            <a:r>
              <a:rPr lang="en-US" sz="1600" b="0" i="0" dirty="0" err="1">
                <a:effectLst/>
                <a:latin typeface="Söhne"/>
              </a:rPr>
              <a:t>restricciones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dietéticas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específicas</a:t>
            </a:r>
            <a:r>
              <a:rPr lang="en-US" sz="1600" b="0" i="0" dirty="0">
                <a:effectLst/>
                <a:latin typeface="Söhne"/>
              </a:rPr>
              <a:t> (</a:t>
            </a:r>
            <a:r>
              <a:rPr lang="en-US" sz="1600" b="0" i="0" dirty="0" err="1">
                <a:effectLst/>
                <a:latin typeface="Söhne"/>
              </a:rPr>
              <a:t>alergias</a:t>
            </a:r>
            <a:r>
              <a:rPr lang="en-US" sz="1600" b="0" i="0" dirty="0">
                <a:effectLst/>
                <a:latin typeface="Söhne"/>
              </a:rPr>
              <a:t>, </a:t>
            </a:r>
            <a:r>
              <a:rPr lang="en-US" sz="1600" b="0" i="0" dirty="0" err="1">
                <a:effectLst/>
                <a:latin typeface="Söhne"/>
              </a:rPr>
              <a:t>intolerancias</a:t>
            </a:r>
            <a:r>
              <a:rPr lang="en-US" sz="1600" b="0" i="0" dirty="0">
                <a:effectLst/>
                <a:latin typeface="Söhne"/>
              </a:rPr>
              <a:t>, </a:t>
            </a:r>
            <a:r>
              <a:rPr lang="en-US" sz="1600" b="0" i="0" dirty="0" err="1">
                <a:effectLst/>
                <a:latin typeface="Söhne"/>
              </a:rPr>
              <a:t>dietas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especiales</a:t>
            </a:r>
            <a:r>
              <a:rPr lang="en-US" sz="1600" b="0" i="0" dirty="0">
                <a:effectLst/>
                <a:latin typeface="Söhne"/>
              </a:rPr>
              <a:t>, etc.).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Personas </a:t>
            </a:r>
            <a:r>
              <a:rPr lang="en-US" sz="1600" b="0" i="0" dirty="0" err="1">
                <a:effectLst/>
                <a:latin typeface="Söhne"/>
              </a:rPr>
              <a:t>interesadas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en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perder</a:t>
            </a:r>
            <a:r>
              <a:rPr lang="en-US" sz="1600" b="0" i="0" dirty="0">
                <a:effectLst/>
                <a:latin typeface="Söhne"/>
              </a:rPr>
              <a:t> peso o </a:t>
            </a:r>
            <a:r>
              <a:rPr lang="en-US" sz="1600" b="0" i="0" dirty="0" err="1">
                <a:effectLst/>
                <a:latin typeface="Söhne"/>
              </a:rPr>
              <a:t>seguir</a:t>
            </a:r>
            <a:r>
              <a:rPr lang="en-US" sz="1600" b="0" i="0" dirty="0">
                <a:effectLst/>
                <a:latin typeface="Söhne"/>
              </a:rPr>
              <a:t> un plan </a:t>
            </a:r>
            <a:r>
              <a:rPr lang="en-US" sz="1600" b="0" i="0" dirty="0" err="1">
                <a:effectLst/>
                <a:latin typeface="Söhne"/>
              </a:rPr>
              <a:t>nutricional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específico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49AE9D-4D90-471E-A580-B99FE05DA10F}"/>
              </a:ext>
            </a:extLst>
          </p:cNvPr>
          <p:cNvSpPr txBox="1"/>
          <p:nvPr/>
        </p:nvSpPr>
        <p:spPr>
          <a:xfrm>
            <a:off x="2776738" y="1146811"/>
            <a:ext cx="2120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Söhne"/>
              </a:rPr>
              <a:t>Preparación</a:t>
            </a:r>
            <a:r>
              <a:rPr lang="en-US" sz="1200" b="0" i="0" dirty="0">
                <a:effectLst/>
                <a:latin typeface="Söhne"/>
              </a:rPr>
              <a:t> y </a:t>
            </a:r>
            <a:r>
              <a:rPr lang="en-US" sz="1200" b="0" i="0" dirty="0" err="1">
                <a:effectLst/>
                <a:latin typeface="Söhne"/>
              </a:rPr>
              <a:t>cocción</a:t>
            </a:r>
            <a:r>
              <a:rPr lang="en-US" sz="1200" b="0" i="0" dirty="0">
                <a:effectLst/>
                <a:latin typeface="Söhne"/>
              </a:rPr>
              <a:t> de </a:t>
            </a:r>
            <a:r>
              <a:rPr lang="en-US" sz="1200" b="0" i="0" dirty="0" err="1">
                <a:effectLst/>
                <a:latin typeface="Söhne"/>
              </a:rPr>
              <a:t>comidas</a:t>
            </a:r>
            <a:r>
              <a:rPr lang="en-US" sz="12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Söhne"/>
              </a:rPr>
              <a:t>Gestión</a:t>
            </a:r>
            <a:r>
              <a:rPr lang="en-US" sz="1200" b="0" i="0" dirty="0">
                <a:effectLst/>
                <a:latin typeface="Söhne"/>
              </a:rPr>
              <a:t> y </a:t>
            </a:r>
            <a:r>
              <a:rPr lang="en-US" sz="1200" b="0" i="0" dirty="0" err="1">
                <a:effectLst/>
                <a:latin typeface="Söhne"/>
              </a:rPr>
              <a:t>optimización</a:t>
            </a:r>
            <a:r>
              <a:rPr lang="en-US" sz="1200" b="0" i="0" dirty="0">
                <a:effectLst/>
                <a:latin typeface="Söhne"/>
              </a:rPr>
              <a:t> de la </a:t>
            </a:r>
            <a:r>
              <a:rPr lang="en-US" sz="1200" b="0" i="0" dirty="0" err="1">
                <a:effectLst/>
                <a:latin typeface="Söhne"/>
              </a:rPr>
              <a:t>plataforma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en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línea</a:t>
            </a:r>
            <a:r>
              <a:rPr lang="en-US" sz="1200" b="0" i="0" dirty="0">
                <a:effectLst/>
                <a:latin typeface="Söhne"/>
              </a:rPr>
              <a:t> y </a:t>
            </a:r>
            <a:r>
              <a:rPr lang="en-US" sz="1200" b="0" i="0" dirty="0" err="1">
                <a:effectLst/>
                <a:latin typeface="Söhne"/>
              </a:rPr>
              <a:t>logística</a:t>
            </a:r>
            <a:r>
              <a:rPr lang="en-US" sz="1200" b="0" i="0" dirty="0">
                <a:effectLst/>
                <a:latin typeface="Söhne"/>
              </a:rPr>
              <a:t> de </a:t>
            </a:r>
            <a:r>
              <a:rPr lang="en-US" sz="1200" b="0" i="0" dirty="0" err="1">
                <a:effectLst/>
                <a:latin typeface="Söhne"/>
              </a:rPr>
              <a:t>entrega</a:t>
            </a:r>
            <a:r>
              <a:rPr lang="en-US" sz="12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Marketing y </a:t>
            </a:r>
            <a:r>
              <a:rPr lang="en-US" sz="1200" b="0" i="0" dirty="0" err="1">
                <a:effectLst/>
                <a:latin typeface="Söhne"/>
              </a:rPr>
              <a:t>promociones</a:t>
            </a:r>
            <a:r>
              <a:rPr lang="en-US" sz="1200" b="0" i="0" dirty="0">
                <a:effectLst/>
                <a:latin typeface="Söhne"/>
              </a:rPr>
              <a:t> para </a:t>
            </a:r>
            <a:r>
              <a:rPr lang="en-US" sz="1200" b="0" i="0" dirty="0" err="1">
                <a:effectLst/>
                <a:latin typeface="Söhne"/>
              </a:rPr>
              <a:t>atraer</a:t>
            </a:r>
            <a:r>
              <a:rPr lang="en-US" sz="1200" b="0" i="0" dirty="0">
                <a:effectLst/>
                <a:latin typeface="Söhne"/>
              </a:rPr>
              <a:t> y </a:t>
            </a:r>
            <a:r>
              <a:rPr lang="en-US" sz="1200" b="0" i="0" dirty="0" err="1">
                <a:effectLst/>
                <a:latin typeface="Söhne"/>
              </a:rPr>
              <a:t>retener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clientes</a:t>
            </a:r>
            <a:r>
              <a:rPr lang="en-US" sz="1200" b="0" i="0" dirty="0">
                <a:effectLst/>
                <a:latin typeface="Söhne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4C2DB7-2531-4112-AB37-AFD643E126C4}"/>
              </a:ext>
            </a:extLst>
          </p:cNvPr>
          <p:cNvSpPr txBox="1"/>
          <p:nvPr/>
        </p:nvSpPr>
        <p:spPr>
          <a:xfrm>
            <a:off x="2776738" y="3429000"/>
            <a:ext cx="2120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Cocina </a:t>
            </a:r>
            <a:r>
              <a:rPr lang="en-US" sz="1200" b="0" i="0" dirty="0" err="1">
                <a:effectLst/>
                <a:latin typeface="Söhne"/>
              </a:rPr>
              <a:t>equipada</a:t>
            </a:r>
            <a:r>
              <a:rPr lang="en-US" sz="1200" b="0" i="0" dirty="0">
                <a:effectLst/>
                <a:latin typeface="Söhne"/>
              </a:rPr>
              <a:t> y </a:t>
            </a:r>
            <a:r>
              <a:rPr lang="en-US" sz="1200" b="0" i="0" dirty="0" err="1">
                <a:effectLst/>
                <a:latin typeface="Söhne"/>
              </a:rPr>
              <a:t>espacio</a:t>
            </a:r>
            <a:r>
              <a:rPr lang="en-US" sz="1200" b="0" i="0" dirty="0">
                <a:effectLst/>
                <a:latin typeface="Söhne"/>
              </a:rPr>
              <a:t> para </a:t>
            </a:r>
            <a:r>
              <a:rPr lang="en-US" sz="1200" b="0" i="0" dirty="0" err="1">
                <a:effectLst/>
                <a:latin typeface="Söhne"/>
              </a:rPr>
              <a:t>preparación</a:t>
            </a:r>
            <a:r>
              <a:rPr lang="en-US" sz="1200" b="0" i="0" dirty="0">
                <a:effectLst/>
                <a:latin typeface="Söhne"/>
              </a:rPr>
              <a:t> de </a:t>
            </a:r>
            <a:r>
              <a:rPr lang="en-US" sz="1200" b="0" i="0" dirty="0" err="1">
                <a:effectLst/>
                <a:latin typeface="Söhne"/>
              </a:rPr>
              <a:t>alimentos</a:t>
            </a:r>
            <a:r>
              <a:rPr lang="en-US" sz="12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Plataforma </a:t>
            </a:r>
            <a:r>
              <a:rPr lang="en-US" sz="1200" b="0" i="0" dirty="0" err="1">
                <a:effectLst/>
                <a:latin typeface="Söhne"/>
              </a:rPr>
              <a:t>en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línea</a:t>
            </a:r>
            <a:r>
              <a:rPr lang="en-US" sz="1200" b="0" i="0" dirty="0">
                <a:effectLst/>
                <a:latin typeface="Söhne"/>
              </a:rPr>
              <a:t> y </a:t>
            </a:r>
            <a:r>
              <a:rPr lang="en-US" sz="1200" b="0" i="0" dirty="0" err="1">
                <a:effectLst/>
                <a:latin typeface="Söhne"/>
              </a:rPr>
              <a:t>aplicación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móvil</a:t>
            </a:r>
            <a:r>
              <a:rPr lang="en-US" sz="12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Red de </a:t>
            </a:r>
            <a:r>
              <a:rPr lang="en-US" sz="1200" b="0" i="0" dirty="0" err="1">
                <a:effectLst/>
                <a:latin typeface="Söhne"/>
              </a:rPr>
              <a:t>proveedores</a:t>
            </a:r>
            <a:r>
              <a:rPr lang="en-US" sz="1200" b="0" i="0" dirty="0">
                <a:effectLst/>
                <a:latin typeface="Söhne"/>
              </a:rPr>
              <a:t> de </a:t>
            </a:r>
            <a:r>
              <a:rPr lang="en-US" sz="1200" b="0" i="0" dirty="0" err="1">
                <a:effectLst/>
                <a:latin typeface="Söhne"/>
              </a:rPr>
              <a:t>ingredientes</a:t>
            </a:r>
            <a:r>
              <a:rPr lang="en-US" sz="1200" b="0" i="0" dirty="0">
                <a:effectLst/>
                <a:latin typeface="Söhne"/>
              </a:rPr>
              <a:t> frescos y de </a:t>
            </a:r>
            <a:r>
              <a:rPr lang="en-US" sz="1200" b="0" i="0" dirty="0" err="1">
                <a:effectLst/>
                <a:latin typeface="Söhne"/>
              </a:rPr>
              <a:t>calidad</a:t>
            </a:r>
            <a:r>
              <a:rPr lang="en-US" sz="1200" b="0" i="0" dirty="0">
                <a:effectLst/>
                <a:latin typeface="Söhne"/>
              </a:rPr>
              <a:t>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721D08-F400-4FF7-8389-5E31647FE962}"/>
              </a:ext>
            </a:extLst>
          </p:cNvPr>
          <p:cNvSpPr txBox="1"/>
          <p:nvPr/>
        </p:nvSpPr>
        <p:spPr>
          <a:xfrm>
            <a:off x="5054174" y="1498030"/>
            <a:ext cx="21203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Söhne"/>
              </a:rPr>
              <a:t>Menús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personalizados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basados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en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preferencias</a:t>
            </a:r>
            <a:r>
              <a:rPr lang="en-US" sz="1600" b="0" i="0" dirty="0">
                <a:effectLst/>
                <a:latin typeface="Söhne"/>
              </a:rPr>
              <a:t> y </a:t>
            </a:r>
            <a:r>
              <a:rPr lang="en-US" sz="1600" b="0" i="0" dirty="0" err="1">
                <a:effectLst/>
                <a:latin typeface="Söhne"/>
              </a:rPr>
              <a:t>necesidades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dietéticas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Alimentos frescos, </a:t>
            </a:r>
            <a:r>
              <a:rPr lang="en-US" sz="1600" b="0" i="0" dirty="0" err="1">
                <a:effectLst/>
                <a:latin typeface="Söhne"/>
              </a:rPr>
              <a:t>saludables</a:t>
            </a:r>
            <a:r>
              <a:rPr lang="en-US" sz="1600" b="0" i="0" dirty="0">
                <a:effectLst/>
                <a:latin typeface="Söhne"/>
              </a:rPr>
              <a:t> y de </a:t>
            </a:r>
            <a:r>
              <a:rPr lang="en-US" sz="1600" b="0" i="0" dirty="0" err="1">
                <a:effectLst/>
                <a:latin typeface="Söhne"/>
              </a:rPr>
              <a:t>alta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calidad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entregados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en</a:t>
            </a:r>
            <a:r>
              <a:rPr lang="en-US" sz="1600" b="0" i="0" dirty="0">
                <a:effectLst/>
                <a:latin typeface="Söhne"/>
              </a:rPr>
              <a:t> la </a:t>
            </a:r>
            <a:r>
              <a:rPr lang="en-US" sz="1600" b="0" i="0" dirty="0" err="1">
                <a:effectLst/>
                <a:latin typeface="Söhne"/>
              </a:rPr>
              <a:t>puerta</a:t>
            </a:r>
            <a:r>
              <a:rPr lang="en-US" sz="1600" b="0" i="0" dirty="0">
                <a:effectLst/>
                <a:latin typeface="Söhne"/>
              </a:rPr>
              <a:t> del </a:t>
            </a:r>
            <a:r>
              <a:rPr lang="en-US" sz="1600" b="0" i="0" dirty="0" err="1">
                <a:effectLst/>
                <a:latin typeface="Söhne"/>
              </a:rPr>
              <a:t>cliente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Söhne"/>
              </a:rPr>
              <a:t>Opción</a:t>
            </a:r>
            <a:r>
              <a:rPr lang="en-US" sz="1600" b="0" i="0" dirty="0">
                <a:effectLst/>
                <a:latin typeface="Söhne"/>
              </a:rPr>
              <a:t> de </a:t>
            </a:r>
            <a:r>
              <a:rPr lang="en-US" sz="1600" b="0" i="0" dirty="0" err="1">
                <a:effectLst/>
                <a:latin typeface="Söhne"/>
              </a:rPr>
              <a:t>suscripción</a:t>
            </a:r>
            <a:r>
              <a:rPr lang="en-US" sz="1600" b="0" i="0" dirty="0">
                <a:effectLst/>
                <a:latin typeface="Söhne"/>
              </a:rPr>
              <a:t> para </a:t>
            </a:r>
            <a:r>
              <a:rPr lang="en-US" sz="1600" b="0" i="0" dirty="0" err="1">
                <a:effectLst/>
                <a:latin typeface="Söhne"/>
              </a:rPr>
              <a:t>entregas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regulares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50DE05-27B6-487A-B22C-34046F63C632}"/>
              </a:ext>
            </a:extLst>
          </p:cNvPr>
          <p:cNvSpPr txBox="1"/>
          <p:nvPr/>
        </p:nvSpPr>
        <p:spPr>
          <a:xfrm>
            <a:off x="7247816" y="1498029"/>
            <a:ext cx="2120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 err="1">
                <a:effectLst/>
                <a:latin typeface="Söhne"/>
              </a:rPr>
              <a:t>Soporte</a:t>
            </a:r>
            <a:r>
              <a:rPr lang="en-US" sz="1000" b="0" i="0" dirty="0">
                <a:effectLst/>
                <a:latin typeface="Söhne"/>
              </a:rPr>
              <a:t> </a:t>
            </a:r>
            <a:r>
              <a:rPr lang="en-US" sz="1000" b="0" i="0" dirty="0" err="1">
                <a:effectLst/>
                <a:latin typeface="Söhne"/>
              </a:rPr>
              <a:t>en</a:t>
            </a:r>
            <a:r>
              <a:rPr lang="en-US" sz="1000" b="0" i="0" dirty="0">
                <a:effectLst/>
                <a:latin typeface="Söhne"/>
              </a:rPr>
              <a:t> </a:t>
            </a:r>
            <a:r>
              <a:rPr lang="en-US" sz="1000" b="0" i="0" dirty="0" err="1">
                <a:effectLst/>
                <a:latin typeface="Söhne"/>
              </a:rPr>
              <a:t>línea</a:t>
            </a:r>
            <a:r>
              <a:rPr lang="en-US" sz="1000" b="0" i="0" dirty="0">
                <a:effectLst/>
                <a:latin typeface="Söhne"/>
              </a:rPr>
              <a:t>/chat </a:t>
            </a:r>
            <a:r>
              <a:rPr lang="en-US" sz="1000" b="0" i="0" dirty="0" err="1">
                <a:effectLst/>
                <a:latin typeface="Söhne"/>
              </a:rPr>
              <a:t>en</a:t>
            </a:r>
            <a:r>
              <a:rPr lang="en-US" sz="1000" b="0" i="0" dirty="0">
                <a:effectLst/>
                <a:latin typeface="Söhne"/>
              </a:rPr>
              <a:t> vivo para </a:t>
            </a:r>
            <a:r>
              <a:rPr lang="en-US" sz="1000" b="0" i="0" dirty="0" err="1">
                <a:effectLst/>
                <a:latin typeface="Söhne"/>
              </a:rPr>
              <a:t>consultas</a:t>
            </a:r>
            <a:r>
              <a:rPr lang="en-US" sz="1000" b="0" i="0" dirty="0">
                <a:effectLst/>
                <a:latin typeface="Söhne"/>
              </a:rPr>
              <a:t> y </a:t>
            </a:r>
            <a:r>
              <a:rPr lang="en-US" sz="1000" b="0" i="0" dirty="0" err="1">
                <a:effectLst/>
                <a:latin typeface="Söhne"/>
              </a:rPr>
              <a:t>soporte</a:t>
            </a:r>
            <a:r>
              <a:rPr lang="en-US" sz="10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 err="1">
                <a:effectLst/>
                <a:latin typeface="Söhne"/>
              </a:rPr>
              <a:t>Programa</a:t>
            </a:r>
            <a:r>
              <a:rPr lang="en-US" sz="1000" b="0" i="0" dirty="0">
                <a:effectLst/>
                <a:latin typeface="Söhne"/>
              </a:rPr>
              <a:t> de </a:t>
            </a:r>
            <a:r>
              <a:rPr lang="en-US" sz="1000" b="0" i="0" dirty="0" err="1">
                <a:effectLst/>
                <a:latin typeface="Söhne"/>
              </a:rPr>
              <a:t>lealtad</a:t>
            </a:r>
            <a:r>
              <a:rPr lang="en-US" sz="1000" b="0" i="0" dirty="0">
                <a:effectLst/>
                <a:latin typeface="Söhne"/>
              </a:rPr>
              <a:t> o </a:t>
            </a:r>
            <a:r>
              <a:rPr lang="en-US" sz="1000" b="0" i="0" dirty="0" err="1">
                <a:effectLst/>
                <a:latin typeface="Söhne"/>
              </a:rPr>
              <a:t>recompensas</a:t>
            </a:r>
            <a:r>
              <a:rPr lang="en-US" sz="1000" b="0" i="0" dirty="0">
                <a:effectLst/>
                <a:latin typeface="Söhne"/>
              </a:rPr>
              <a:t> para </a:t>
            </a:r>
            <a:r>
              <a:rPr lang="en-US" sz="1000" b="0" i="0" dirty="0" err="1">
                <a:effectLst/>
                <a:latin typeface="Söhne"/>
              </a:rPr>
              <a:t>clientes</a:t>
            </a:r>
            <a:r>
              <a:rPr lang="en-US" sz="1000" b="0" i="0" dirty="0">
                <a:effectLst/>
                <a:latin typeface="Söhne"/>
              </a:rPr>
              <a:t> </a:t>
            </a:r>
            <a:r>
              <a:rPr lang="en-US" sz="1000" b="0" i="0" dirty="0" err="1">
                <a:effectLst/>
                <a:latin typeface="Söhne"/>
              </a:rPr>
              <a:t>regulares</a:t>
            </a:r>
            <a:r>
              <a:rPr lang="en-US" sz="10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 err="1">
                <a:effectLst/>
                <a:latin typeface="Söhne"/>
              </a:rPr>
              <a:t>Encuestas</a:t>
            </a:r>
            <a:r>
              <a:rPr lang="en-US" sz="1000" b="0" i="0" dirty="0">
                <a:effectLst/>
                <a:latin typeface="Söhne"/>
              </a:rPr>
              <a:t> </a:t>
            </a:r>
            <a:r>
              <a:rPr lang="en-US" sz="1000" b="0" i="0" dirty="0" err="1">
                <a:effectLst/>
                <a:latin typeface="Söhne"/>
              </a:rPr>
              <a:t>periódicas</a:t>
            </a:r>
            <a:r>
              <a:rPr lang="en-US" sz="1000" b="0" i="0" dirty="0">
                <a:effectLst/>
                <a:latin typeface="Söhne"/>
              </a:rPr>
              <a:t> para </a:t>
            </a:r>
            <a:r>
              <a:rPr lang="en-US" sz="1000" b="0" i="0" dirty="0" err="1">
                <a:effectLst/>
                <a:latin typeface="Söhne"/>
              </a:rPr>
              <a:t>retroalimentación</a:t>
            </a:r>
            <a:r>
              <a:rPr lang="en-US" sz="1000" b="0" i="0" dirty="0">
                <a:effectLst/>
                <a:latin typeface="Söhne"/>
              </a:rPr>
              <a:t> y </a:t>
            </a:r>
            <a:r>
              <a:rPr lang="en-US" sz="1000" b="0" i="0" dirty="0" err="1">
                <a:effectLst/>
                <a:latin typeface="Söhne"/>
              </a:rPr>
              <a:t>mejora</a:t>
            </a:r>
            <a:r>
              <a:rPr lang="en-US" sz="1000" b="0" i="0" dirty="0">
                <a:effectLst/>
                <a:latin typeface="Söhne"/>
              </a:rPr>
              <a:t> continua.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0FE21A-BCF3-465E-B9B5-1F64F93C659B}"/>
              </a:ext>
            </a:extLst>
          </p:cNvPr>
          <p:cNvSpPr txBox="1"/>
          <p:nvPr/>
        </p:nvSpPr>
        <p:spPr>
          <a:xfrm>
            <a:off x="7247816" y="4013775"/>
            <a:ext cx="2120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  <a:latin typeface="Söhne"/>
              </a:rPr>
              <a:t>Plataforma de </a:t>
            </a:r>
            <a:r>
              <a:rPr lang="en-US" sz="900" b="0" i="0" dirty="0" err="1">
                <a:effectLst/>
                <a:latin typeface="Söhne"/>
              </a:rPr>
              <a:t>comercio</a:t>
            </a:r>
            <a:r>
              <a:rPr lang="en-US" sz="900" b="0" i="0" dirty="0">
                <a:effectLst/>
                <a:latin typeface="Söhne"/>
              </a:rPr>
              <a:t> </a:t>
            </a:r>
            <a:r>
              <a:rPr lang="en-US" sz="900" b="0" i="0" dirty="0" err="1">
                <a:effectLst/>
                <a:latin typeface="Söhne"/>
              </a:rPr>
              <a:t>electrónico</a:t>
            </a:r>
            <a:r>
              <a:rPr lang="en-US" sz="900" b="0" i="0" dirty="0">
                <a:effectLst/>
                <a:latin typeface="Söhne"/>
              </a:rPr>
              <a:t> para </a:t>
            </a:r>
            <a:r>
              <a:rPr lang="en-US" sz="900" b="0" i="0" dirty="0" err="1">
                <a:effectLst/>
                <a:latin typeface="Söhne"/>
              </a:rPr>
              <a:t>pedidos</a:t>
            </a:r>
            <a:r>
              <a:rPr lang="en-US" sz="9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 err="1">
                <a:effectLst/>
                <a:latin typeface="Söhne"/>
              </a:rPr>
              <a:t>Aplicación</a:t>
            </a:r>
            <a:r>
              <a:rPr lang="en-US" sz="900" b="0" i="0" dirty="0">
                <a:effectLst/>
                <a:latin typeface="Söhne"/>
              </a:rPr>
              <a:t> </a:t>
            </a:r>
            <a:r>
              <a:rPr lang="en-US" sz="900" b="0" i="0" dirty="0" err="1">
                <a:effectLst/>
                <a:latin typeface="Söhne"/>
              </a:rPr>
              <a:t>móvil</a:t>
            </a:r>
            <a:r>
              <a:rPr lang="en-US" sz="900" b="0" i="0" dirty="0">
                <a:effectLst/>
                <a:latin typeface="Söhne"/>
              </a:rPr>
              <a:t> para </a:t>
            </a:r>
            <a:r>
              <a:rPr lang="en-US" sz="900" b="0" i="0" dirty="0" err="1">
                <a:effectLst/>
                <a:latin typeface="Söhne"/>
              </a:rPr>
              <a:t>ordenar</a:t>
            </a:r>
            <a:r>
              <a:rPr lang="en-US" sz="900" b="0" i="0" dirty="0">
                <a:effectLst/>
                <a:latin typeface="Söhne"/>
              </a:rPr>
              <a:t> y </a:t>
            </a:r>
            <a:r>
              <a:rPr lang="en-US" sz="900" b="0" i="0" dirty="0" err="1">
                <a:effectLst/>
                <a:latin typeface="Söhne"/>
              </a:rPr>
              <a:t>rastrear</a:t>
            </a:r>
            <a:r>
              <a:rPr lang="en-US" sz="900" b="0" i="0" dirty="0">
                <a:effectLst/>
                <a:latin typeface="Söhne"/>
              </a:rPr>
              <a:t> </a:t>
            </a:r>
            <a:r>
              <a:rPr lang="en-US" sz="900" b="0" i="0" dirty="0" err="1">
                <a:effectLst/>
                <a:latin typeface="Söhne"/>
              </a:rPr>
              <a:t>entregas</a:t>
            </a:r>
            <a:r>
              <a:rPr lang="en-US" sz="9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  <a:latin typeface="Söhne"/>
              </a:rPr>
              <a:t>Redes </a:t>
            </a:r>
            <a:r>
              <a:rPr lang="en-US" sz="900" b="0" i="0" dirty="0" err="1">
                <a:effectLst/>
                <a:latin typeface="Söhne"/>
              </a:rPr>
              <a:t>sociales</a:t>
            </a:r>
            <a:r>
              <a:rPr lang="en-US" sz="900" b="0" i="0" dirty="0">
                <a:effectLst/>
                <a:latin typeface="Söhne"/>
              </a:rPr>
              <a:t> para </a:t>
            </a:r>
            <a:r>
              <a:rPr lang="en-US" sz="900" b="0" i="0" dirty="0" err="1">
                <a:effectLst/>
                <a:latin typeface="Söhne"/>
              </a:rPr>
              <a:t>promociones</a:t>
            </a:r>
            <a:r>
              <a:rPr lang="en-US" sz="900" b="0" i="0" dirty="0">
                <a:effectLst/>
                <a:latin typeface="Söhne"/>
              </a:rPr>
              <a:t> y </a:t>
            </a:r>
            <a:r>
              <a:rPr lang="en-US" sz="900" b="0" i="0" dirty="0" err="1">
                <a:effectLst/>
                <a:latin typeface="Söhne"/>
              </a:rPr>
              <a:t>comunicación</a:t>
            </a:r>
            <a:r>
              <a:rPr lang="en-US" sz="900" b="0" i="0" dirty="0">
                <a:effectLst/>
                <a:latin typeface="Söhne"/>
              </a:rPr>
              <a:t> con </a:t>
            </a:r>
            <a:r>
              <a:rPr lang="en-US" sz="900" b="0" i="0" dirty="0" err="1">
                <a:effectLst/>
                <a:latin typeface="Söhne"/>
              </a:rPr>
              <a:t>clientes</a:t>
            </a:r>
            <a:r>
              <a:rPr lang="en-US" sz="900" b="0" i="0" dirty="0">
                <a:effectLst/>
                <a:latin typeface="Söhne"/>
              </a:rPr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644B717-190F-4F51-8729-6ACF363AAF43}"/>
              </a:ext>
            </a:extLst>
          </p:cNvPr>
          <p:cNvSpPr txBox="1"/>
          <p:nvPr/>
        </p:nvSpPr>
        <p:spPr>
          <a:xfrm>
            <a:off x="2240228" y="5432571"/>
            <a:ext cx="396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  <a:latin typeface="Söhne"/>
              </a:rPr>
              <a:t>Costo</a:t>
            </a:r>
            <a:r>
              <a:rPr lang="en-US" sz="1400" b="0" i="0" dirty="0">
                <a:effectLst/>
                <a:latin typeface="Söhne"/>
              </a:rPr>
              <a:t> de </a:t>
            </a:r>
            <a:r>
              <a:rPr lang="en-US" sz="1400" b="0" i="0" dirty="0" err="1">
                <a:effectLst/>
                <a:latin typeface="Söhne"/>
              </a:rPr>
              <a:t>ingredientes</a:t>
            </a:r>
            <a:r>
              <a:rPr lang="en-US" sz="1400" b="0" i="0" dirty="0">
                <a:effectLst/>
                <a:latin typeface="Söhne"/>
              </a:rPr>
              <a:t> y </a:t>
            </a:r>
            <a:r>
              <a:rPr lang="en-US" sz="1400" b="0" i="0" dirty="0" err="1">
                <a:effectLst/>
                <a:latin typeface="Söhne"/>
              </a:rPr>
              <a:t>materiales</a:t>
            </a:r>
            <a:r>
              <a:rPr lang="en-US" sz="1400" b="0" i="0" dirty="0">
                <a:effectLst/>
                <a:latin typeface="Söhne"/>
              </a:rPr>
              <a:t> de </a:t>
            </a:r>
            <a:r>
              <a:rPr lang="en-US" sz="1400" b="0" i="0" dirty="0" err="1">
                <a:effectLst/>
                <a:latin typeface="Söhne"/>
              </a:rPr>
              <a:t>embalaje</a:t>
            </a:r>
            <a:r>
              <a:rPr lang="en-US" sz="14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  <a:latin typeface="Söhne"/>
              </a:rPr>
              <a:t>Salarios</a:t>
            </a:r>
            <a:r>
              <a:rPr lang="en-US" sz="1400" b="0" i="0" dirty="0">
                <a:effectLst/>
                <a:latin typeface="Söhne"/>
              </a:rPr>
              <a:t> y </a:t>
            </a:r>
            <a:r>
              <a:rPr lang="en-US" sz="1400" b="0" i="0" dirty="0" err="1">
                <a:effectLst/>
                <a:latin typeface="Söhne"/>
              </a:rPr>
              <a:t>beneficios</a:t>
            </a:r>
            <a:r>
              <a:rPr lang="en-US" sz="1400" b="0" i="0" dirty="0">
                <a:effectLst/>
                <a:latin typeface="Söhne"/>
              </a:rPr>
              <a:t> del personal (cocineros, personal de </a:t>
            </a:r>
            <a:r>
              <a:rPr lang="en-US" sz="1400" b="0" i="0" dirty="0" err="1">
                <a:effectLst/>
                <a:latin typeface="Söhne"/>
              </a:rPr>
              <a:t>entrega</a:t>
            </a:r>
            <a:r>
              <a:rPr lang="en-US" sz="1400" b="0" i="0" dirty="0">
                <a:effectLst/>
                <a:latin typeface="Söhne"/>
              </a:rPr>
              <a:t>, </a:t>
            </a:r>
            <a:r>
              <a:rPr lang="en-US" sz="1400" b="0" i="0" dirty="0" err="1">
                <a:effectLst/>
                <a:latin typeface="Söhne"/>
              </a:rPr>
              <a:t>equipo</a:t>
            </a:r>
            <a:r>
              <a:rPr lang="en-US" sz="1400" b="0" i="0" dirty="0">
                <a:effectLst/>
                <a:latin typeface="Söhne"/>
              </a:rPr>
              <a:t> de </a:t>
            </a:r>
            <a:r>
              <a:rPr lang="en-US" sz="1400" b="0" i="0" dirty="0" err="1">
                <a:effectLst/>
                <a:latin typeface="Söhne"/>
              </a:rPr>
              <a:t>atención</a:t>
            </a:r>
            <a:r>
              <a:rPr lang="en-US" sz="1400" b="0" i="0" dirty="0">
                <a:effectLst/>
                <a:latin typeface="Söhne"/>
              </a:rPr>
              <a:t> al </a:t>
            </a:r>
            <a:r>
              <a:rPr lang="en-US" sz="1400" b="0" i="0" dirty="0" err="1">
                <a:effectLst/>
                <a:latin typeface="Söhne"/>
              </a:rPr>
              <a:t>cliente</a:t>
            </a:r>
            <a:r>
              <a:rPr lang="en-US" sz="1400" b="0" i="0" dirty="0"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  <a:latin typeface="Söhne"/>
              </a:rPr>
              <a:t>Gastos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0" i="0" dirty="0" err="1">
                <a:effectLst/>
                <a:latin typeface="Söhne"/>
              </a:rPr>
              <a:t>operativos</a:t>
            </a:r>
            <a:r>
              <a:rPr lang="en-US" sz="1400" b="0" i="0" dirty="0">
                <a:effectLst/>
                <a:latin typeface="Söhne"/>
              </a:rPr>
              <a:t> (</a:t>
            </a:r>
            <a:r>
              <a:rPr lang="en-US" sz="1400" b="0" i="0" dirty="0" err="1">
                <a:effectLst/>
                <a:latin typeface="Söhne"/>
              </a:rPr>
              <a:t>alquiler</a:t>
            </a:r>
            <a:r>
              <a:rPr lang="en-US" sz="1400" b="0" i="0" dirty="0">
                <a:effectLst/>
                <a:latin typeface="Söhne"/>
              </a:rPr>
              <a:t>, </a:t>
            </a:r>
            <a:r>
              <a:rPr lang="en-US" sz="1400" b="0" i="0" dirty="0" err="1">
                <a:effectLst/>
                <a:latin typeface="Söhne"/>
              </a:rPr>
              <a:t>servicios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0" i="0" dirty="0" err="1">
                <a:effectLst/>
                <a:latin typeface="Söhne"/>
              </a:rPr>
              <a:t>públicos</a:t>
            </a:r>
            <a:r>
              <a:rPr lang="en-US" sz="1400" b="0" i="0" dirty="0">
                <a:effectLst/>
                <a:latin typeface="Söhne"/>
              </a:rPr>
              <a:t>, </a:t>
            </a:r>
            <a:r>
              <a:rPr lang="en-US" sz="1400" b="0" i="0" dirty="0" err="1">
                <a:effectLst/>
                <a:latin typeface="Söhne"/>
              </a:rPr>
              <a:t>mantenimiento</a:t>
            </a:r>
            <a:r>
              <a:rPr lang="en-US" sz="1400" b="0" i="0" dirty="0">
                <a:effectLst/>
                <a:latin typeface="Söhne"/>
              </a:rPr>
              <a:t> de la </a:t>
            </a:r>
            <a:r>
              <a:rPr lang="en-US" sz="1400" b="0" i="0" dirty="0" err="1">
                <a:effectLst/>
                <a:latin typeface="Söhne"/>
              </a:rPr>
              <a:t>plataforma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0" i="0" dirty="0" err="1">
                <a:effectLst/>
                <a:latin typeface="Söhne"/>
              </a:rPr>
              <a:t>en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0" i="0" dirty="0" err="1">
                <a:effectLst/>
                <a:latin typeface="Söhne"/>
              </a:rPr>
              <a:t>línea</a:t>
            </a:r>
            <a:r>
              <a:rPr lang="en-US" sz="1400" b="0" i="0" dirty="0">
                <a:effectLst/>
                <a:latin typeface="Söhne"/>
              </a:rPr>
              <a:t>).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C7ACA6-E6BB-4984-9B87-D617E5DD36D1}"/>
              </a:ext>
            </a:extLst>
          </p:cNvPr>
          <p:cNvSpPr txBox="1"/>
          <p:nvPr/>
        </p:nvSpPr>
        <p:spPr>
          <a:xfrm>
            <a:off x="561204" y="1637636"/>
            <a:ext cx="21203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Söhne"/>
              </a:rPr>
              <a:t>Proveedores</a:t>
            </a:r>
            <a:r>
              <a:rPr lang="en-US" sz="1600" b="0" i="0" dirty="0">
                <a:effectLst/>
                <a:latin typeface="Söhne"/>
              </a:rPr>
              <a:t> de </a:t>
            </a:r>
            <a:r>
              <a:rPr lang="en-US" sz="1600" b="0" i="0" dirty="0" err="1">
                <a:effectLst/>
                <a:latin typeface="Söhne"/>
              </a:rPr>
              <a:t>ingredientes</a:t>
            </a:r>
            <a:r>
              <a:rPr lang="en-US" sz="1600" b="0" i="0" dirty="0">
                <a:effectLst/>
                <a:latin typeface="Söhne"/>
              </a:rPr>
              <a:t> y </a:t>
            </a:r>
            <a:r>
              <a:rPr lang="en-US" sz="1600" b="0" i="0" dirty="0" err="1">
                <a:effectLst/>
                <a:latin typeface="Söhne"/>
              </a:rPr>
              <a:t>alimentos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Söhne"/>
              </a:rPr>
              <a:t>Plataformas</a:t>
            </a:r>
            <a:r>
              <a:rPr lang="en-US" sz="1600" b="0" i="0" dirty="0">
                <a:effectLst/>
                <a:latin typeface="Söhne"/>
              </a:rPr>
              <a:t> de </a:t>
            </a:r>
            <a:r>
              <a:rPr lang="en-US" sz="1600" b="0" i="0" dirty="0" err="1">
                <a:effectLst/>
                <a:latin typeface="Söhne"/>
              </a:rPr>
              <a:t>tecnología</a:t>
            </a:r>
            <a:r>
              <a:rPr lang="en-US" sz="1600" b="0" i="0" dirty="0">
                <a:effectLst/>
                <a:latin typeface="Söhne"/>
              </a:rPr>
              <a:t> para </a:t>
            </a:r>
            <a:r>
              <a:rPr lang="en-US" sz="1600" b="0" i="0" dirty="0" err="1">
                <a:effectLst/>
                <a:latin typeface="Söhne"/>
              </a:rPr>
              <a:t>comercio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electrónico</a:t>
            </a:r>
            <a:r>
              <a:rPr lang="en-US" sz="1600" b="0" i="0" dirty="0">
                <a:effectLst/>
                <a:latin typeface="Söhne"/>
              </a:rPr>
              <a:t> y </a:t>
            </a:r>
            <a:r>
              <a:rPr lang="en-US" sz="1600" b="0" i="0" dirty="0" err="1">
                <a:effectLst/>
                <a:latin typeface="Söhne"/>
              </a:rPr>
              <a:t>gestión</a:t>
            </a:r>
            <a:r>
              <a:rPr lang="en-US" sz="1600" b="0" i="0" dirty="0">
                <a:effectLst/>
                <a:latin typeface="Söhne"/>
              </a:rPr>
              <a:t> de </a:t>
            </a:r>
            <a:r>
              <a:rPr lang="en-US" sz="1600" b="0" i="0" dirty="0" err="1">
                <a:effectLst/>
                <a:latin typeface="Söhne"/>
              </a:rPr>
              <a:t>entregas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Söhne"/>
              </a:rPr>
              <a:t>Nutricionistas</a:t>
            </a:r>
            <a:r>
              <a:rPr lang="en-US" sz="1600" b="0" i="0" dirty="0">
                <a:effectLst/>
                <a:latin typeface="Söhne"/>
              </a:rPr>
              <a:t> o </a:t>
            </a:r>
            <a:r>
              <a:rPr lang="en-US" sz="1600" b="0" i="0" dirty="0" err="1">
                <a:effectLst/>
                <a:latin typeface="Söhne"/>
              </a:rPr>
              <a:t>dietistas</a:t>
            </a:r>
            <a:r>
              <a:rPr lang="en-US" sz="1600" b="0" i="0" dirty="0">
                <a:effectLst/>
                <a:latin typeface="Söhne"/>
              </a:rPr>
              <a:t> para </a:t>
            </a:r>
            <a:r>
              <a:rPr lang="en-US" sz="1600" b="0" i="0" dirty="0" err="1">
                <a:effectLst/>
                <a:latin typeface="Söhne"/>
              </a:rPr>
              <a:t>asesorar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sobre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menús</a:t>
            </a:r>
            <a:r>
              <a:rPr lang="en-US" sz="1600" b="0" i="0" dirty="0">
                <a:effectLst/>
                <a:latin typeface="Söhne"/>
              </a:rPr>
              <a:t> y </a:t>
            </a:r>
            <a:r>
              <a:rPr lang="en-US" sz="1600" b="0" i="0" dirty="0" err="1">
                <a:effectLst/>
                <a:latin typeface="Söhne"/>
              </a:rPr>
              <a:t>opciones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saludables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  <a:p>
            <a:pPr algn="ctr"/>
            <a:r>
              <a:rPr lang="es-ES" sz="1600" dirty="0">
                <a:latin typeface="Myriad Pro" panose="020B0503030403020204" pitchFamily="34" charset="0"/>
                <a:cs typeface="Myanmar Text" panose="020B0502040204020203" pitchFamily="34" charset="0"/>
              </a:rPr>
              <a:t>. </a:t>
            </a:r>
            <a:endParaRPr lang="es-MX" sz="1600" dirty="0">
              <a:latin typeface="Myriad Pro" panose="020B0503030403020204" pitchFamily="34" charset="0"/>
              <a:cs typeface="Myanmar Text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742C7DA-316B-4657-91C5-E7CDEFE84ACF}"/>
              </a:ext>
            </a:extLst>
          </p:cNvPr>
          <p:cNvSpPr txBox="1"/>
          <p:nvPr/>
        </p:nvSpPr>
        <p:spPr>
          <a:xfrm>
            <a:off x="8128678" y="5110425"/>
            <a:ext cx="3291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Söhne"/>
              </a:rPr>
              <a:t>Venta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directa</a:t>
            </a:r>
            <a:r>
              <a:rPr lang="en-US" sz="1600" b="0" i="0" dirty="0">
                <a:effectLst/>
                <a:latin typeface="Söhne"/>
              </a:rPr>
              <a:t> de </a:t>
            </a:r>
            <a:r>
              <a:rPr lang="en-US" sz="1600" b="0" i="0" dirty="0" err="1">
                <a:effectLst/>
                <a:latin typeface="Söhne"/>
              </a:rPr>
              <a:t>comidas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Planes de </a:t>
            </a:r>
            <a:r>
              <a:rPr lang="en-US" sz="1600" b="0" i="0" dirty="0" err="1">
                <a:effectLst/>
                <a:latin typeface="Söhne"/>
              </a:rPr>
              <a:t>suscripción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mensual</a:t>
            </a:r>
            <a:r>
              <a:rPr lang="en-US" sz="1600" b="0" i="0" dirty="0">
                <a:effectLst/>
                <a:latin typeface="Söhne"/>
              </a:rPr>
              <a:t> o </a:t>
            </a:r>
            <a:r>
              <a:rPr lang="en-US" sz="1600" b="0" i="0" dirty="0" err="1">
                <a:effectLst/>
                <a:latin typeface="Söhne"/>
              </a:rPr>
              <a:t>semanal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Publicidad o </a:t>
            </a:r>
            <a:r>
              <a:rPr lang="en-US" sz="1600" b="0" i="0" dirty="0" err="1">
                <a:effectLst/>
                <a:latin typeface="Söhne"/>
              </a:rPr>
              <a:t>asociaciones</a:t>
            </a:r>
            <a:r>
              <a:rPr lang="en-US" sz="1600" b="0" i="0" dirty="0">
                <a:effectLst/>
                <a:latin typeface="Söhne"/>
              </a:rPr>
              <a:t> con </a:t>
            </a:r>
            <a:r>
              <a:rPr lang="en-US" sz="1600" b="0" i="0" dirty="0" err="1">
                <a:effectLst/>
                <a:latin typeface="Söhne"/>
              </a:rPr>
              <a:t>marcas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Söhne"/>
              </a:rPr>
              <a:t>relacionadas</a:t>
            </a:r>
            <a:r>
              <a:rPr lang="en-US" sz="1600" b="0" i="0" dirty="0">
                <a:effectLst/>
                <a:latin typeface="Söhne"/>
              </a:rPr>
              <a:t> con la </a:t>
            </a:r>
            <a:r>
              <a:rPr lang="en-US" sz="1600" b="0" i="0" dirty="0" err="1">
                <a:effectLst/>
                <a:latin typeface="Söhne"/>
              </a:rPr>
              <a:t>salud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320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270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Söhne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 Hubard Vertiz</dc:creator>
  <cp:lastModifiedBy>Roberto Mora Balderas</cp:lastModifiedBy>
  <cp:revision>2</cp:revision>
  <dcterms:created xsi:type="dcterms:W3CDTF">2019-02-28T16:25:55Z</dcterms:created>
  <dcterms:modified xsi:type="dcterms:W3CDTF">2023-09-11T16:33:03Z</dcterms:modified>
</cp:coreProperties>
</file>