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53" r:id="rId5"/>
  </p:sldMasterIdLst>
  <p:notesMasterIdLst>
    <p:notesMasterId r:id="rId7"/>
  </p:notesMasterIdLst>
  <p:handoutMasterIdLst>
    <p:handoutMasterId r:id="rId8"/>
  </p:handoutMasterIdLst>
  <p:sldIdLst>
    <p:sldId id="410" r:id="rId6"/>
  </p:sldIdLst>
  <p:sldSz cx="6858000" cy="12192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78" userDrawn="1">
          <p15:clr>
            <a:srgbClr val="A4A3A4"/>
          </p15:clr>
        </p15:guide>
        <p15:guide id="3" pos="3942" userDrawn="1">
          <p15:clr>
            <a:srgbClr val="A4A3A4"/>
          </p15:clr>
        </p15:guide>
        <p15:guide id="4" orient="horz" pos="3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6208" autoAdjust="0"/>
  </p:normalViewPr>
  <p:slideViewPr>
    <p:cSldViewPr snapToGrid="0">
      <p:cViewPr varScale="1">
        <p:scale>
          <a:sx n="90" d="100"/>
          <a:sy n="90" d="100"/>
        </p:scale>
        <p:origin x="4698" y="120"/>
      </p:cViewPr>
      <p:guideLst>
        <p:guide orient="horz" pos="3840"/>
        <p:guide pos="378"/>
        <p:guide pos="3942"/>
        <p:guide orient="horz" pos="32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094E-E660-4486-BB42-F9F2688AD19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0AF9D9-6A45-4D99-A3DC-F79D8844FB5B}">
      <dgm:prSet phldrT="[Texto]"/>
      <dgm:spPr/>
      <dgm:t>
        <a:bodyPr/>
        <a:lstStyle/>
        <a:p>
          <a:r>
            <a:rPr lang="es-MX" noProof="0" dirty="0"/>
            <a:t>Resultado A</a:t>
          </a:r>
        </a:p>
      </dgm:t>
    </dgm:pt>
    <dgm:pt modelId="{F1B03C19-43CB-4F23-9138-4874397544EC}" type="parTrans" cxnId="{819967B0-EA7E-483B-BC65-717678C1B478}">
      <dgm:prSet/>
      <dgm:spPr/>
      <dgm:t>
        <a:bodyPr/>
        <a:lstStyle/>
        <a:p>
          <a:endParaRPr lang="es-MX"/>
        </a:p>
      </dgm:t>
    </dgm:pt>
    <dgm:pt modelId="{7F839EF6-1987-4676-A9E6-AED308AE031A}" type="sibTrans" cxnId="{819967B0-EA7E-483B-BC65-717678C1B478}">
      <dgm:prSet/>
      <dgm:spPr/>
      <dgm:t>
        <a:bodyPr/>
        <a:lstStyle/>
        <a:p>
          <a:endParaRPr lang="es-MX"/>
        </a:p>
      </dgm:t>
    </dgm:pt>
    <dgm:pt modelId="{1AC9C07C-FCD5-4F56-9FB3-6C1196558A42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dirty="0"/>
            <a:t> Mayor</a:t>
          </a:r>
          <a:endParaRPr lang="es-MX" dirty="0"/>
        </a:p>
      </dgm:t>
    </dgm:pt>
    <dgm:pt modelId="{BFFFAA17-DF79-4D94-8556-6D6C540F1654}" type="parTrans" cxnId="{D60EEC90-50CC-42CD-ACBD-8B6A28571FBB}">
      <dgm:prSet/>
      <dgm:spPr/>
      <dgm:t>
        <a:bodyPr/>
        <a:lstStyle/>
        <a:p>
          <a:endParaRPr lang="es-MX"/>
        </a:p>
      </dgm:t>
    </dgm:pt>
    <dgm:pt modelId="{1EEA711E-F2D0-4CCF-A395-BFEE8E6CF2F5}" type="sibTrans" cxnId="{D60EEC90-50CC-42CD-ACBD-8B6A28571FBB}">
      <dgm:prSet/>
      <dgm:spPr/>
      <dgm:t>
        <a:bodyPr/>
        <a:lstStyle/>
        <a:p>
          <a:endParaRPr lang="es-MX"/>
        </a:p>
      </dgm:t>
    </dgm:pt>
    <dgm:pt modelId="{DE097BB9-3104-4EED-9F7F-09EE52B70D7A}">
      <dgm:prSet phldrT="[Texto]"/>
      <dgm:spPr/>
      <dgm:t>
        <a:bodyPr/>
        <a:lstStyle/>
        <a:p>
          <a:r>
            <a:rPr lang="en-US" dirty="0"/>
            <a:t>Clave Individual A</a:t>
          </a:r>
          <a:endParaRPr lang="es-MX" dirty="0"/>
        </a:p>
      </dgm:t>
    </dgm:pt>
    <dgm:pt modelId="{3D11FEE3-CEB0-49C0-96A8-F04CBE417327}" type="parTrans" cxnId="{1C5A1EE0-B843-4D3A-9CB0-3E75F4B9D506}">
      <dgm:prSet/>
      <dgm:spPr/>
      <dgm:t>
        <a:bodyPr/>
        <a:lstStyle/>
        <a:p>
          <a:endParaRPr lang="es-MX"/>
        </a:p>
      </dgm:t>
    </dgm:pt>
    <dgm:pt modelId="{EAF6902F-049E-4F3E-8E70-5A8CB2011AC6}" type="sibTrans" cxnId="{1C5A1EE0-B843-4D3A-9CB0-3E75F4B9D506}">
      <dgm:prSet/>
      <dgm:spPr/>
      <dgm:t>
        <a:bodyPr/>
        <a:lstStyle/>
        <a:p>
          <a:endParaRPr lang="es-MX"/>
        </a:p>
      </dgm:t>
    </dgm:pt>
    <dgm:pt modelId="{C9FD0234-CF70-4198-A7E4-160B2185D137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dirty="0"/>
            <a:t> Menor</a:t>
          </a:r>
          <a:endParaRPr lang="es-MX" dirty="0"/>
        </a:p>
      </dgm:t>
    </dgm:pt>
    <dgm:pt modelId="{A0D8AFC4-8BF7-4851-ABD6-7F9E6D07F889}" type="parTrans" cxnId="{739CFF6D-5122-4B5F-8E4A-7561AF5A0E65}">
      <dgm:prSet/>
      <dgm:spPr/>
      <dgm:t>
        <a:bodyPr/>
        <a:lstStyle/>
        <a:p>
          <a:endParaRPr lang="es-MX"/>
        </a:p>
      </dgm:t>
    </dgm:pt>
    <dgm:pt modelId="{C60CA719-1F90-404E-BC4E-646F1C37BDF2}" type="sibTrans" cxnId="{739CFF6D-5122-4B5F-8E4A-7561AF5A0E65}">
      <dgm:prSet/>
      <dgm:spPr/>
      <dgm:t>
        <a:bodyPr/>
        <a:lstStyle/>
        <a:p>
          <a:endParaRPr lang="es-MX"/>
        </a:p>
      </dgm:t>
    </dgm:pt>
    <dgm:pt modelId="{94351C5B-B89A-453E-A8A3-0C474E6A8DF2}" type="pres">
      <dgm:prSet presAssocID="{3BCC094E-E660-4486-BB42-F9F2688AD1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830E7B-DA2E-49D5-9D27-28234ED036F2}" type="pres">
      <dgm:prSet presAssocID="{690AF9D9-6A45-4D99-A3DC-F79D8844FB5B}" presName="centerShape" presStyleLbl="node0" presStyleIdx="0" presStyleCnt="1" custLinFactNeighborX="-696" custLinFactNeighborY="-232"/>
      <dgm:spPr/>
    </dgm:pt>
    <dgm:pt modelId="{9B5BC60E-19A7-484A-9628-55385A63F3D4}" type="pres">
      <dgm:prSet presAssocID="{BFFFAA17-DF79-4D94-8556-6D6C540F1654}" presName="parTrans" presStyleLbl="bgSibTrans2D1" presStyleIdx="0" presStyleCnt="3"/>
      <dgm:spPr/>
    </dgm:pt>
    <dgm:pt modelId="{E7785A5A-EF89-49B2-9BAA-751A759C0FBE}" type="pres">
      <dgm:prSet presAssocID="{1AC9C07C-FCD5-4F56-9FB3-6C1196558A42}" presName="node" presStyleLbl="node1" presStyleIdx="0" presStyleCnt="3">
        <dgm:presLayoutVars>
          <dgm:bulletEnabled val="1"/>
        </dgm:presLayoutVars>
      </dgm:prSet>
      <dgm:spPr/>
    </dgm:pt>
    <dgm:pt modelId="{978A1C24-3806-4FB7-A9FA-958296C34BC8}" type="pres">
      <dgm:prSet presAssocID="{3D11FEE3-CEB0-49C0-96A8-F04CBE417327}" presName="parTrans" presStyleLbl="bgSibTrans2D1" presStyleIdx="1" presStyleCnt="3"/>
      <dgm:spPr/>
    </dgm:pt>
    <dgm:pt modelId="{8734770A-3B18-42C5-B1C3-CEA6627FF181}" type="pres">
      <dgm:prSet presAssocID="{DE097BB9-3104-4EED-9F7F-09EE52B70D7A}" presName="node" presStyleLbl="node1" presStyleIdx="1" presStyleCnt="3">
        <dgm:presLayoutVars>
          <dgm:bulletEnabled val="1"/>
        </dgm:presLayoutVars>
      </dgm:prSet>
      <dgm:spPr/>
    </dgm:pt>
    <dgm:pt modelId="{3421428B-587E-4E52-9553-4DC63FBEDCAD}" type="pres">
      <dgm:prSet presAssocID="{A0D8AFC4-8BF7-4851-ABD6-7F9E6D07F889}" presName="parTrans" presStyleLbl="bgSibTrans2D1" presStyleIdx="2" presStyleCnt="3"/>
      <dgm:spPr/>
    </dgm:pt>
    <dgm:pt modelId="{F6D36A4E-5B51-47EB-8163-C67552267139}" type="pres">
      <dgm:prSet presAssocID="{C9FD0234-CF70-4198-A7E4-160B2185D137}" presName="node" presStyleLbl="node1" presStyleIdx="2" presStyleCnt="3">
        <dgm:presLayoutVars>
          <dgm:bulletEnabled val="1"/>
        </dgm:presLayoutVars>
      </dgm:prSet>
      <dgm:spPr/>
    </dgm:pt>
  </dgm:ptLst>
  <dgm:cxnLst>
    <dgm:cxn modelId="{263A6C22-805F-468A-A375-7714A2029565}" type="presOf" srcId="{BFFFAA17-DF79-4D94-8556-6D6C540F1654}" destId="{9B5BC60E-19A7-484A-9628-55385A63F3D4}" srcOrd="0" destOrd="0" presId="urn:microsoft.com/office/officeart/2005/8/layout/radial4"/>
    <dgm:cxn modelId="{C1B6D82D-0313-4D54-803F-D50AC1D5A8A3}" type="presOf" srcId="{690AF9D9-6A45-4D99-A3DC-F79D8844FB5B}" destId="{3E830E7B-DA2E-49D5-9D27-28234ED036F2}" srcOrd="0" destOrd="0" presId="urn:microsoft.com/office/officeart/2005/8/layout/radial4"/>
    <dgm:cxn modelId="{C509F840-8F8B-48A7-A48E-5283FFE3E219}" type="presOf" srcId="{C9FD0234-CF70-4198-A7E4-160B2185D137}" destId="{F6D36A4E-5B51-47EB-8163-C67552267139}" srcOrd="0" destOrd="0" presId="urn:microsoft.com/office/officeart/2005/8/layout/radial4"/>
    <dgm:cxn modelId="{739CFF6D-5122-4B5F-8E4A-7561AF5A0E65}" srcId="{690AF9D9-6A45-4D99-A3DC-F79D8844FB5B}" destId="{C9FD0234-CF70-4198-A7E4-160B2185D137}" srcOrd="2" destOrd="0" parTransId="{A0D8AFC4-8BF7-4851-ABD6-7F9E6D07F889}" sibTransId="{C60CA719-1F90-404E-BC4E-646F1C37BDF2}"/>
    <dgm:cxn modelId="{EEFCAC86-AEB4-4C2D-A359-CDAC2DE16F5F}" type="presOf" srcId="{A0D8AFC4-8BF7-4851-ABD6-7F9E6D07F889}" destId="{3421428B-587E-4E52-9553-4DC63FBEDCAD}" srcOrd="0" destOrd="0" presId="urn:microsoft.com/office/officeart/2005/8/layout/radial4"/>
    <dgm:cxn modelId="{D60EEC90-50CC-42CD-ACBD-8B6A28571FBB}" srcId="{690AF9D9-6A45-4D99-A3DC-F79D8844FB5B}" destId="{1AC9C07C-FCD5-4F56-9FB3-6C1196558A42}" srcOrd="0" destOrd="0" parTransId="{BFFFAA17-DF79-4D94-8556-6D6C540F1654}" sibTransId="{1EEA711E-F2D0-4CCF-A395-BFEE8E6CF2F5}"/>
    <dgm:cxn modelId="{0D17BE92-AE28-42D9-98E3-03BFCC6EB44A}" type="presOf" srcId="{DE097BB9-3104-4EED-9F7F-09EE52B70D7A}" destId="{8734770A-3B18-42C5-B1C3-CEA6627FF181}" srcOrd="0" destOrd="0" presId="urn:microsoft.com/office/officeart/2005/8/layout/radial4"/>
    <dgm:cxn modelId="{29A70EA6-4B5C-4A97-B0BB-8F39E5EB2290}" type="presOf" srcId="{3BCC094E-E660-4486-BB42-F9F2688AD195}" destId="{94351C5B-B89A-453E-A8A3-0C474E6A8DF2}" srcOrd="0" destOrd="0" presId="urn:microsoft.com/office/officeart/2005/8/layout/radial4"/>
    <dgm:cxn modelId="{819967B0-EA7E-483B-BC65-717678C1B478}" srcId="{3BCC094E-E660-4486-BB42-F9F2688AD195}" destId="{690AF9D9-6A45-4D99-A3DC-F79D8844FB5B}" srcOrd="0" destOrd="0" parTransId="{F1B03C19-43CB-4F23-9138-4874397544EC}" sibTransId="{7F839EF6-1987-4676-A9E6-AED308AE031A}"/>
    <dgm:cxn modelId="{347496BC-2223-42E2-9584-2368EB15DFD3}" type="presOf" srcId="{3D11FEE3-CEB0-49C0-96A8-F04CBE417327}" destId="{978A1C24-3806-4FB7-A9FA-958296C34BC8}" srcOrd="0" destOrd="0" presId="urn:microsoft.com/office/officeart/2005/8/layout/radial4"/>
    <dgm:cxn modelId="{0CB59BC2-0A1B-40D5-83BA-5683C2A5732F}" type="presOf" srcId="{1AC9C07C-FCD5-4F56-9FB3-6C1196558A42}" destId="{E7785A5A-EF89-49B2-9BAA-751A759C0FBE}" srcOrd="0" destOrd="0" presId="urn:microsoft.com/office/officeart/2005/8/layout/radial4"/>
    <dgm:cxn modelId="{1C5A1EE0-B843-4D3A-9CB0-3E75F4B9D506}" srcId="{690AF9D9-6A45-4D99-A3DC-F79D8844FB5B}" destId="{DE097BB9-3104-4EED-9F7F-09EE52B70D7A}" srcOrd="1" destOrd="0" parTransId="{3D11FEE3-CEB0-49C0-96A8-F04CBE417327}" sibTransId="{EAF6902F-049E-4F3E-8E70-5A8CB2011AC6}"/>
    <dgm:cxn modelId="{C00323C4-C840-4080-90BA-86EE71654A87}" type="presParOf" srcId="{94351C5B-B89A-453E-A8A3-0C474E6A8DF2}" destId="{3E830E7B-DA2E-49D5-9D27-28234ED036F2}" srcOrd="0" destOrd="0" presId="urn:microsoft.com/office/officeart/2005/8/layout/radial4"/>
    <dgm:cxn modelId="{AB82AC6F-1193-497B-A2F6-18A36E1D923E}" type="presParOf" srcId="{94351C5B-B89A-453E-A8A3-0C474E6A8DF2}" destId="{9B5BC60E-19A7-484A-9628-55385A63F3D4}" srcOrd="1" destOrd="0" presId="urn:microsoft.com/office/officeart/2005/8/layout/radial4"/>
    <dgm:cxn modelId="{80A8D428-C937-48D3-8C85-50BAEE368382}" type="presParOf" srcId="{94351C5B-B89A-453E-A8A3-0C474E6A8DF2}" destId="{E7785A5A-EF89-49B2-9BAA-751A759C0FBE}" srcOrd="2" destOrd="0" presId="urn:microsoft.com/office/officeart/2005/8/layout/radial4"/>
    <dgm:cxn modelId="{DD155C39-D0B8-4213-A651-44FA94E53541}" type="presParOf" srcId="{94351C5B-B89A-453E-A8A3-0C474E6A8DF2}" destId="{978A1C24-3806-4FB7-A9FA-958296C34BC8}" srcOrd="3" destOrd="0" presId="urn:microsoft.com/office/officeart/2005/8/layout/radial4"/>
    <dgm:cxn modelId="{11772FD5-CDCB-4FA2-A7F2-E0D8A381DAD9}" type="presParOf" srcId="{94351C5B-B89A-453E-A8A3-0C474E6A8DF2}" destId="{8734770A-3B18-42C5-B1C3-CEA6627FF181}" srcOrd="4" destOrd="0" presId="urn:microsoft.com/office/officeart/2005/8/layout/radial4"/>
    <dgm:cxn modelId="{1FEADCBD-B9B5-424C-B526-2BF47EBB219F}" type="presParOf" srcId="{94351C5B-B89A-453E-A8A3-0C474E6A8DF2}" destId="{3421428B-587E-4E52-9553-4DC63FBEDCAD}" srcOrd="5" destOrd="0" presId="urn:microsoft.com/office/officeart/2005/8/layout/radial4"/>
    <dgm:cxn modelId="{DC3196B0-9A29-4822-8FCF-2DF9824C95D9}" type="presParOf" srcId="{94351C5B-B89A-453E-A8A3-0C474E6A8DF2}" destId="{F6D36A4E-5B51-47EB-8163-C6755226713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094E-E660-4486-BB42-F9F2688AD19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0AF9D9-6A45-4D99-A3DC-F79D8844FB5B}">
      <dgm:prSet phldrT="[Texto]"/>
      <dgm:spPr/>
      <dgm:t>
        <a:bodyPr/>
        <a:lstStyle/>
        <a:p>
          <a:r>
            <a:rPr lang="es-MX" noProof="0" dirty="0"/>
            <a:t>Resultado B</a:t>
          </a:r>
        </a:p>
      </dgm:t>
    </dgm:pt>
    <dgm:pt modelId="{F1B03C19-43CB-4F23-9138-4874397544EC}" type="parTrans" cxnId="{819967B0-EA7E-483B-BC65-717678C1B478}">
      <dgm:prSet/>
      <dgm:spPr/>
      <dgm:t>
        <a:bodyPr/>
        <a:lstStyle/>
        <a:p>
          <a:endParaRPr lang="es-MX"/>
        </a:p>
      </dgm:t>
    </dgm:pt>
    <dgm:pt modelId="{7F839EF6-1987-4676-A9E6-AED308AE031A}" type="sibTrans" cxnId="{819967B0-EA7E-483B-BC65-717678C1B478}">
      <dgm:prSet/>
      <dgm:spPr/>
      <dgm:t>
        <a:bodyPr/>
        <a:lstStyle/>
        <a:p>
          <a:endParaRPr lang="es-MX"/>
        </a:p>
      </dgm:t>
    </dgm:pt>
    <dgm:pt modelId="{1AC9C07C-FCD5-4F56-9FB3-6C1196558A42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dirty="0"/>
            <a:t> Mayor</a:t>
          </a:r>
          <a:endParaRPr lang="es-MX" dirty="0"/>
        </a:p>
      </dgm:t>
    </dgm:pt>
    <dgm:pt modelId="{BFFFAA17-DF79-4D94-8556-6D6C540F1654}" type="parTrans" cxnId="{D60EEC90-50CC-42CD-ACBD-8B6A28571FBB}">
      <dgm:prSet/>
      <dgm:spPr/>
      <dgm:t>
        <a:bodyPr/>
        <a:lstStyle/>
        <a:p>
          <a:endParaRPr lang="es-MX"/>
        </a:p>
      </dgm:t>
    </dgm:pt>
    <dgm:pt modelId="{1EEA711E-F2D0-4CCF-A395-BFEE8E6CF2F5}" type="sibTrans" cxnId="{D60EEC90-50CC-42CD-ACBD-8B6A28571FBB}">
      <dgm:prSet/>
      <dgm:spPr/>
      <dgm:t>
        <a:bodyPr/>
        <a:lstStyle/>
        <a:p>
          <a:endParaRPr lang="es-MX"/>
        </a:p>
      </dgm:t>
    </dgm:pt>
    <dgm:pt modelId="{DE097BB9-3104-4EED-9F7F-09EE52B70D7A}">
      <dgm:prSet phldrT="[Texto]"/>
      <dgm:spPr/>
      <dgm:t>
        <a:bodyPr/>
        <a:lstStyle/>
        <a:p>
          <a:r>
            <a:rPr lang="en-US" dirty="0"/>
            <a:t>Clave Individual B</a:t>
          </a:r>
          <a:endParaRPr lang="es-MX" dirty="0"/>
        </a:p>
      </dgm:t>
    </dgm:pt>
    <dgm:pt modelId="{3D11FEE3-CEB0-49C0-96A8-F04CBE417327}" type="parTrans" cxnId="{1C5A1EE0-B843-4D3A-9CB0-3E75F4B9D506}">
      <dgm:prSet/>
      <dgm:spPr/>
      <dgm:t>
        <a:bodyPr/>
        <a:lstStyle/>
        <a:p>
          <a:endParaRPr lang="es-MX"/>
        </a:p>
      </dgm:t>
    </dgm:pt>
    <dgm:pt modelId="{EAF6902F-049E-4F3E-8E70-5A8CB2011AC6}" type="sibTrans" cxnId="{1C5A1EE0-B843-4D3A-9CB0-3E75F4B9D506}">
      <dgm:prSet/>
      <dgm:spPr/>
      <dgm:t>
        <a:bodyPr/>
        <a:lstStyle/>
        <a:p>
          <a:endParaRPr lang="es-MX"/>
        </a:p>
      </dgm:t>
    </dgm:pt>
    <dgm:pt modelId="{C9FD0234-CF70-4198-A7E4-160B2185D137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dirty="0"/>
            <a:t> Menor</a:t>
          </a:r>
          <a:endParaRPr lang="es-MX" dirty="0"/>
        </a:p>
      </dgm:t>
    </dgm:pt>
    <dgm:pt modelId="{A0D8AFC4-8BF7-4851-ABD6-7F9E6D07F889}" type="parTrans" cxnId="{739CFF6D-5122-4B5F-8E4A-7561AF5A0E65}">
      <dgm:prSet/>
      <dgm:spPr/>
      <dgm:t>
        <a:bodyPr/>
        <a:lstStyle/>
        <a:p>
          <a:endParaRPr lang="es-MX"/>
        </a:p>
      </dgm:t>
    </dgm:pt>
    <dgm:pt modelId="{C60CA719-1F90-404E-BC4E-646F1C37BDF2}" type="sibTrans" cxnId="{739CFF6D-5122-4B5F-8E4A-7561AF5A0E65}">
      <dgm:prSet/>
      <dgm:spPr/>
      <dgm:t>
        <a:bodyPr/>
        <a:lstStyle/>
        <a:p>
          <a:endParaRPr lang="es-MX"/>
        </a:p>
      </dgm:t>
    </dgm:pt>
    <dgm:pt modelId="{94351C5B-B89A-453E-A8A3-0C474E6A8DF2}" type="pres">
      <dgm:prSet presAssocID="{3BCC094E-E660-4486-BB42-F9F2688AD1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830E7B-DA2E-49D5-9D27-28234ED036F2}" type="pres">
      <dgm:prSet presAssocID="{690AF9D9-6A45-4D99-A3DC-F79D8844FB5B}" presName="centerShape" presStyleLbl="node0" presStyleIdx="0" presStyleCnt="1" custLinFactNeighborX="-696" custLinFactNeighborY="-232"/>
      <dgm:spPr/>
    </dgm:pt>
    <dgm:pt modelId="{9B5BC60E-19A7-484A-9628-55385A63F3D4}" type="pres">
      <dgm:prSet presAssocID="{BFFFAA17-DF79-4D94-8556-6D6C540F1654}" presName="parTrans" presStyleLbl="bgSibTrans2D1" presStyleIdx="0" presStyleCnt="3"/>
      <dgm:spPr/>
    </dgm:pt>
    <dgm:pt modelId="{E7785A5A-EF89-49B2-9BAA-751A759C0FBE}" type="pres">
      <dgm:prSet presAssocID="{1AC9C07C-FCD5-4F56-9FB3-6C1196558A42}" presName="node" presStyleLbl="node1" presStyleIdx="0" presStyleCnt="3">
        <dgm:presLayoutVars>
          <dgm:bulletEnabled val="1"/>
        </dgm:presLayoutVars>
      </dgm:prSet>
      <dgm:spPr/>
    </dgm:pt>
    <dgm:pt modelId="{978A1C24-3806-4FB7-A9FA-958296C34BC8}" type="pres">
      <dgm:prSet presAssocID="{3D11FEE3-CEB0-49C0-96A8-F04CBE417327}" presName="parTrans" presStyleLbl="bgSibTrans2D1" presStyleIdx="1" presStyleCnt="3"/>
      <dgm:spPr/>
    </dgm:pt>
    <dgm:pt modelId="{8734770A-3B18-42C5-B1C3-CEA6627FF181}" type="pres">
      <dgm:prSet presAssocID="{DE097BB9-3104-4EED-9F7F-09EE52B70D7A}" presName="node" presStyleLbl="node1" presStyleIdx="1" presStyleCnt="3">
        <dgm:presLayoutVars>
          <dgm:bulletEnabled val="1"/>
        </dgm:presLayoutVars>
      </dgm:prSet>
      <dgm:spPr/>
    </dgm:pt>
    <dgm:pt modelId="{3421428B-587E-4E52-9553-4DC63FBEDCAD}" type="pres">
      <dgm:prSet presAssocID="{A0D8AFC4-8BF7-4851-ABD6-7F9E6D07F889}" presName="parTrans" presStyleLbl="bgSibTrans2D1" presStyleIdx="2" presStyleCnt="3"/>
      <dgm:spPr/>
    </dgm:pt>
    <dgm:pt modelId="{F6D36A4E-5B51-47EB-8163-C67552267139}" type="pres">
      <dgm:prSet presAssocID="{C9FD0234-CF70-4198-A7E4-160B2185D137}" presName="node" presStyleLbl="node1" presStyleIdx="2" presStyleCnt="3">
        <dgm:presLayoutVars>
          <dgm:bulletEnabled val="1"/>
        </dgm:presLayoutVars>
      </dgm:prSet>
      <dgm:spPr/>
    </dgm:pt>
  </dgm:ptLst>
  <dgm:cxnLst>
    <dgm:cxn modelId="{263A6C22-805F-468A-A375-7714A2029565}" type="presOf" srcId="{BFFFAA17-DF79-4D94-8556-6D6C540F1654}" destId="{9B5BC60E-19A7-484A-9628-55385A63F3D4}" srcOrd="0" destOrd="0" presId="urn:microsoft.com/office/officeart/2005/8/layout/radial4"/>
    <dgm:cxn modelId="{C1B6D82D-0313-4D54-803F-D50AC1D5A8A3}" type="presOf" srcId="{690AF9D9-6A45-4D99-A3DC-F79D8844FB5B}" destId="{3E830E7B-DA2E-49D5-9D27-28234ED036F2}" srcOrd="0" destOrd="0" presId="urn:microsoft.com/office/officeart/2005/8/layout/radial4"/>
    <dgm:cxn modelId="{C509F840-8F8B-48A7-A48E-5283FFE3E219}" type="presOf" srcId="{C9FD0234-CF70-4198-A7E4-160B2185D137}" destId="{F6D36A4E-5B51-47EB-8163-C67552267139}" srcOrd="0" destOrd="0" presId="urn:microsoft.com/office/officeart/2005/8/layout/radial4"/>
    <dgm:cxn modelId="{739CFF6D-5122-4B5F-8E4A-7561AF5A0E65}" srcId="{690AF9D9-6A45-4D99-A3DC-F79D8844FB5B}" destId="{C9FD0234-CF70-4198-A7E4-160B2185D137}" srcOrd="2" destOrd="0" parTransId="{A0D8AFC4-8BF7-4851-ABD6-7F9E6D07F889}" sibTransId="{C60CA719-1F90-404E-BC4E-646F1C37BDF2}"/>
    <dgm:cxn modelId="{EEFCAC86-AEB4-4C2D-A359-CDAC2DE16F5F}" type="presOf" srcId="{A0D8AFC4-8BF7-4851-ABD6-7F9E6D07F889}" destId="{3421428B-587E-4E52-9553-4DC63FBEDCAD}" srcOrd="0" destOrd="0" presId="urn:microsoft.com/office/officeart/2005/8/layout/radial4"/>
    <dgm:cxn modelId="{D60EEC90-50CC-42CD-ACBD-8B6A28571FBB}" srcId="{690AF9D9-6A45-4D99-A3DC-F79D8844FB5B}" destId="{1AC9C07C-FCD5-4F56-9FB3-6C1196558A42}" srcOrd="0" destOrd="0" parTransId="{BFFFAA17-DF79-4D94-8556-6D6C540F1654}" sibTransId="{1EEA711E-F2D0-4CCF-A395-BFEE8E6CF2F5}"/>
    <dgm:cxn modelId="{0D17BE92-AE28-42D9-98E3-03BFCC6EB44A}" type="presOf" srcId="{DE097BB9-3104-4EED-9F7F-09EE52B70D7A}" destId="{8734770A-3B18-42C5-B1C3-CEA6627FF181}" srcOrd="0" destOrd="0" presId="urn:microsoft.com/office/officeart/2005/8/layout/radial4"/>
    <dgm:cxn modelId="{29A70EA6-4B5C-4A97-B0BB-8F39E5EB2290}" type="presOf" srcId="{3BCC094E-E660-4486-BB42-F9F2688AD195}" destId="{94351C5B-B89A-453E-A8A3-0C474E6A8DF2}" srcOrd="0" destOrd="0" presId="urn:microsoft.com/office/officeart/2005/8/layout/radial4"/>
    <dgm:cxn modelId="{819967B0-EA7E-483B-BC65-717678C1B478}" srcId="{3BCC094E-E660-4486-BB42-F9F2688AD195}" destId="{690AF9D9-6A45-4D99-A3DC-F79D8844FB5B}" srcOrd="0" destOrd="0" parTransId="{F1B03C19-43CB-4F23-9138-4874397544EC}" sibTransId="{7F839EF6-1987-4676-A9E6-AED308AE031A}"/>
    <dgm:cxn modelId="{347496BC-2223-42E2-9584-2368EB15DFD3}" type="presOf" srcId="{3D11FEE3-CEB0-49C0-96A8-F04CBE417327}" destId="{978A1C24-3806-4FB7-A9FA-958296C34BC8}" srcOrd="0" destOrd="0" presId="urn:microsoft.com/office/officeart/2005/8/layout/radial4"/>
    <dgm:cxn modelId="{0CB59BC2-0A1B-40D5-83BA-5683C2A5732F}" type="presOf" srcId="{1AC9C07C-FCD5-4F56-9FB3-6C1196558A42}" destId="{E7785A5A-EF89-49B2-9BAA-751A759C0FBE}" srcOrd="0" destOrd="0" presId="urn:microsoft.com/office/officeart/2005/8/layout/radial4"/>
    <dgm:cxn modelId="{1C5A1EE0-B843-4D3A-9CB0-3E75F4B9D506}" srcId="{690AF9D9-6A45-4D99-A3DC-F79D8844FB5B}" destId="{DE097BB9-3104-4EED-9F7F-09EE52B70D7A}" srcOrd="1" destOrd="0" parTransId="{3D11FEE3-CEB0-49C0-96A8-F04CBE417327}" sibTransId="{EAF6902F-049E-4F3E-8E70-5A8CB2011AC6}"/>
    <dgm:cxn modelId="{C00323C4-C840-4080-90BA-86EE71654A87}" type="presParOf" srcId="{94351C5B-B89A-453E-A8A3-0C474E6A8DF2}" destId="{3E830E7B-DA2E-49D5-9D27-28234ED036F2}" srcOrd="0" destOrd="0" presId="urn:microsoft.com/office/officeart/2005/8/layout/radial4"/>
    <dgm:cxn modelId="{AB82AC6F-1193-497B-A2F6-18A36E1D923E}" type="presParOf" srcId="{94351C5B-B89A-453E-A8A3-0C474E6A8DF2}" destId="{9B5BC60E-19A7-484A-9628-55385A63F3D4}" srcOrd="1" destOrd="0" presId="urn:microsoft.com/office/officeart/2005/8/layout/radial4"/>
    <dgm:cxn modelId="{80A8D428-C937-48D3-8C85-50BAEE368382}" type="presParOf" srcId="{94351C5B-B89A-453E-A8A3-0C474E6A8DF2}" destId="{E7785A5A-EF89-49B2-9BAA-751A759C0FBE}" srcOrd="2" destOrd="0" presId="urn:microsoft.com/office/officeart/2005/8/layout/radial4"/>
    <dgm:cxn modelId="{DD155C39-D0B8-4213-A651-44FA94E53541}" type="presParOf" srcId="{94351C5B-B89A-453E-A8A3-0C474E6A8DF2}" destId="{978A1C24-3806-4FB7-A9FA-958296C34BC8}" srcOrd="3" destOrd="0" presId="urn:microsoft.com/office/officeart/2005/8/layout/radial4"/>
    <dgm:cxn modelId="{11772FD5-CDCB-4FA2-A7F2-E0D8A381DAD9}" type="presParOf" srcId="{94351C5B-B89A-453E-A8A3-0C474E6A8DF2}" destId="{8734770A-3B18-42C5-B1C3-CEA6627FF181}" srcOrd="4" destOrd="0" presId="urn:microsoft.com/office/officeart/2005/8/layout/radial4"/>
    <dgm:cxn modelId="{1FEADCBD-B9B5-424C-B526-2BF47EBB219F}" type="presParOf" srcId="{94351C5B-B89A-453E-A8A3-0C474E6A8DF2}" destId="{3421428B-587E-4E52-9553-4DC63FBEDCAD}" srcOrd="5" destOrd="0" presId="urn:microsoft.com/office/officeart/2005/8/layout/radial4"/>
    <dgm:cxn modelId="{DC3196B0-9A29-4822-8FCF-2DF9824C95D9}" type="presParOf" srcId="{94351C5B-B89A-453E-A8A3-0C474E6A8DF2}" destId="{F6D36A4E-5B51-47EB-8163-C6755226713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13891-D40D-432D-9E1D-D560884D442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D833F4-25E3-4C2E-8DF8-634255BEADC8}">
      <dgm:prSet phldrT="[Texto]"/>
      <dgm:spPr/>
      <dgm:t>
        <a:bodyPr/>
        <a:lstStyle/>
        <a:p>
          <a:r>
            <a:rPr lang="es-MX" noProof="0" dirty="0"/>
            <a:t>Generación de Numero</a:t>
          </a:r>
        </a:p>
      </dgm:t>
    </dgm:pt>
    <dgm:pt modelId="{27CDE75E-2794-4FA0-98F2-1B43EC6385D6}" type="parTrans" cxnId="{FFF6FAAF-118C-4F70-8768-98E6ECE70CB2}">
      <dgm:prSet/>
      <dgm:spPr/>
      <dgm:t>
        <a:bodyPr/>
        <a:lstStyle/>
        <a:p>
          <a:endParaRPr lang="es-MX"/>
        </a:p>
      </dgm:t>
    </dgm:pt>
    <dgm:pt modelId="{EF764609-561B-42C1-8055-D9E78D9D861D}" type="sibTrans" cxnId="{FFF6FAAF-118C-4F70-8768-98E6ECE70CB2}">
      <dgm:prSet/>
      <dgm:spPr/>
      <dgm:t>
        <a:bodyPr/>
        <a:lstStyle/>
        <a:p>
          <a:endParaRPr lang="es-MX"/>
        </a:p>
      </dgm:t>
    </dgm:pt>
    <dgm:pt modelId="{D27557AC-CDF5-4F3D-AAC0-D8A7CEEF9B79}">
      <dgm:prSet phldrT="[Texto]"/>
      <dgm:spPr/>
      <dgm:t>
        <a:bodyPr/>
        <a:lstStyle/>
        <a:p>
          <a:r>
            <a:rPr lang="es-MX" noProof="0" dirty="0"/>
            <a:t>Compartir Numero</a:t>
          </a:r>
        </a:p>
      </dgm:t>
    </dgm:pt>
    <dgm:pt modelId="{2E9A2951-8139-4858-BE38-6F6043F49AEA}" type="parTrans" cxnId="{5039B470-0297-43DB-9BF7-F24FBAD2EA55}">
      <dgm:prSet/>
      <dgm:spPr/>
      <dgm:t>
        <a:bodyPr/>
        <a:lstStyle/>
        <a:p>
          <a:endParaRPr lang="es-MX"/>
        </a:p>
      </dgm:t>
    </dgm:pt>
    <dgm:pt modelId="{1245A105-F983-4FCE-AB72-4B2C6A541079}" type="sibTrans" cxnId="{5039B470-0297-43DB-9BF7-F24FBAD2EA55}">
      <dgm:prSet/>
      <dgm:spPr/>
      <dgm:t>
        <a:bodyPr/>
        <a:lstStyle/>
        <a:p>
          <a:endParaRPr lang="es-MX"/>
        </a:p>
      </dgm:t>
    </dgm:pt>
    <dgm:pt modelId="{A9B88083-813D-41FC-87BA-61C2259592CE}">
      <dgm:prSet phldrT="[Texto]"/>
      <dgm:spPr/>
      <dgm:t>
        <a:bodyPr/>
        <a:lstStyle/>
        <a:p>
          <a:r>
            <a:rPr lang="es-MX" noProof="0" dirty="0"/>
            <a:t>Elección</a:t>
          </a:r>
          <a:r>
            <a:rPr lang="en-US" dirty="0"/>
            <a:t> De Clave Secreta</a:t>
          </a:r>
          <a:endParaRPr lang="es-MX" noProof="0" dirty="0"/>
        </a:p>
      </dgm:t>
    </dgm:pt>
    <dgm:pt modelId="{EC6B81B5-8F7C-460F-8F68-9926C261BDE7}" type="parTrans" cxnId="{35E7C0C3-A9E8-4730-AE50-0A7AF167C94B}">
      <dgm:prSet/>
      <dgm:spPr/>
      <dgm:t>
        <a:bodyPr/>
        <a:lstStyle/>
        <a:p>
          <a:endParaRPr lang="es-MX"/>
        </a:p>
      </dgm:t>
    </dgm:pt>
    <dgm:pt modelId="{76A32A15-6147-41CB-8D3D-247E2690C54B}" type="sibTrans" cxnId="{35E7C0C3-A9E8-4730-AE50-0A7AF167C94B}">
      <dgm:prSet/>
      <dgm:spPr/>
      <dgm:t>
        <a:bodyPr/>
        <a:lstStyle/>
        <a:p>
          <a:endParaRPr lang="es-MX"/>
        </a:p>
      </dgm:t>
    </dgm:pt>
    <dgm:pt modelId="{14F5F1FD-758F-4369-8330-633CAE151722}" type="pres">
      <dgm:prSet presAssocID="{AB913891-D40D-432D-9E1D-D560884D4427}" presName="rootnode" presStyleCnt="0">
        <dgm:presLayoutVars>
          <dgm:chMax/>
          <dgm:chPref/>
          <dgm:dir/>
          <dgm:animLvl val="lvl"/>
        </dgm:presLayoutVars>
      </dgm:prSet>
      <dgm:spPr/>
    </dgm:pt>
    <dgm:pt modelId="{D49A36E2-4465-4494-BBD9-0DF5EFDC7DD6}" type="pres">
      <dgm:prSet presAssocID="{D7D833F4-25E3-4C2E-8DF8-634255BEADC8}" presName="composite" presStyleCnt="0"/>
      <dgm:spPr/>
    </dgm:pt>
    <dgm:pt modelId="{2607F05F-8FD7-46D7-B9E7-C6CC63C568FA}" type="pres">
      <dgm:prSet presAssocID="{D7D833F4-25E3-4C2E-8DF8-634255BEADC8}" presName="bentUpArrow1" presStyleLbl="alignImgPlace1" presStyleIdx="0" presStyleCnt="2"/>
      <dgm:spPr/>
    </dgm:pt>
    <dgm:pt modelId="{26397645-0953-4A32-AB37-C20EDDAD4E2A}" type="pres">
      <dgm:prSet presAssocID="{D7D833F4-25E3-4C2E-8DF8-634255BEADC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B51105C-83DF-4313-B306-AB14FFC9264A}" type="pres">
      <dgm:prSet presAssocID="{D7D833F4-25E3-4C2E-8DF8-634255BEADC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768963-3410-4176-9D34-CE8E25FC5716}" type="pres">
      <dgm:prSet presAssocID="{EF764609-561B-42C1-8055-D9E78D9D861D}" presName="sibTrans" presStyleCnt="0"/>
      <dgm:spPr/>
    </dgm:pt>
    <dgm:pt modelId="{F49B1130-7BC4-4D85-A3E6-227F248E6E34}" type="pres">
      <dgm:prSet presAssocID="{A9B88083-813D-41FC-87BA-61C2259592CE}" presName="composite" presStyleCnt="0"/>
      <dgm:spPr/>
    </dgm:pt>
    <dgm:pt modelId="{C151579E-1D68-4D1B-9C20-5A5D2BC45F31}" type="pres">
      <dgm:prSet presAssocID="{A9B88083-813D-41FC-87BA-61C2259592CE}" presName="bentUpArrow1" presStyleLbl="alignImgPlace1" presStyleIdx="1" presStyleCnt="2"/>
      <dgm:spPr/>
    </dgm:pt>
    <dgm:pt modelId="{752D7188-DE49-4478-89FB-F4CEBB00AB50}" type="pres">
      <dgm:prSet presAssocID="{A9B88083-813D-41FC-87BA-61C2259592C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03055A-53F4-4ABB-A1B2-DDE5AF76D553}" type="pres">
      <dgm:prSet presAssocID="{A9B88083-813D-41FC-87BA-61C2259592C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03EE88A-2F43-4A38-9AC1-A4CAF5C508C3}" type="pres">
      <dgm:prSet presAssocID="{76A32A15-6147-41CB-8D3D-247E2690C54B}" presName="sibTrans" presStyleCnt="0"/>
      <dgm:spPr/>
    </dgm:pt>
    <dgm:pt modelId="{9DA4943D-4689-448B-91DF-66AFBB5B414A}" type="pres">
      <dgm:prSet presAssocID="{D27557AC-CDF5-4F3D-AAC0-D8A7CEEF9B79}" presName="composite" presStyleCnt="0"/>
      <dgm:spPr/>
    </dgm:pt>
    <dgm:pt modelId="{4A585D95-5791-4AEE-BE19-39186F5AE40D}" type="pres">
      <dgm:prSet presAssocID="{D27557AC-CDF5-4F3D-AAC0-D8A7CEEF9B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EEC0F0D-07F6-4D89-A789-3F8C7A603235}" type="presOf" srcId="{D27557AC-CDF5-4F3D-AAC0-D8A7CEEF9B79}" destId="{4A585D95-5791-4AEE-BE19-39186F5AE40D}" srcOrd="0" destOrd="0" presId="urn:microsoft.com/office/officeart/2005/8/layout/StepDownProcess"/>
    <dgm:cxn modelId="{4CE92362-2C72-45F9-9601-C4BB2712A447}" type="presOf" srcId="{A9B88083-813D-41FC-87BA-61C2259592CE}" destId="{752D7188-DE49-4478-89FB-F4CEBB00AB50}" srcOrd="0" destOrd="0" presId="urn:microsoft.com/office/officeart/2005/8/layout/StepDownProcess"/>
    <dgm:cxn modelId="{BCB1A168-9718-4F87-8CF0-33AB7100FEA7}" type="presOf" srcId="{D7D833F4-25E3-4C2E-8DF8-634255BEADC8}" destId="{26397645-0953-4A32-AB37-C20EDDAD4E2A}" srcOrd="0" destOrd="0" presId="urn:microsoft.com/office/officeart/2005/8/layout/StepDownProcess"/>
    <dgm:cxn modelId="{6ACDA070-2636-4167-9BEF-5264DEBED05D}" type="presOf" srcId="{AB913891-D40D-432D-9E1D-D560884D4427}" destId="{14F5F1FD-758F-4369-8330-633CAE151722}" srcOrd="0" destOrd="0" presId="urn:microsoft.com/office/officeart/2005/8/layout/StepDownProcess"/>
    <dgm:cxn modelId="{5039B470-0297-43DB-9BF7-F24FBAD2EA55}" srcId="{AB913891-D40D-432D-9E1D-D560884D4427}" destId="{D27557AC-CDF5-4F3D-AAC0-D8A7CEEF9B79}" srcOrd="2" destOrd="0" parTransId="{2E9A2951-8139-4858-BE38-6F6043F49AEA}" sibTransId="{1245A105-F983-4FCE-AB72-4B2C6A541079}"/>
    <dgm:cxn modelId="{FFF6FAAF-118C-4F70-8768-98E6ECE70CB2}" srcId="{AB913891-D40D-432D-9E1D-D560884D4427}" destId="{D7D833F4-25E3-4C2E-8DF8-634255BEADC8}" srcOrd="0" destOrd="0" parTransId="{27CDE75E-2794-4FA0-98F2-1B43EC6385D6}" sibTransId="{EF764609-561B-42C1-8055-D9E78D9D861D}"/>
    <dgm:cxn modelId="{35E7C0C3-A9E8-4730-AE50-0A7AF167C94B}" srcId="{AB913891-D40D-432D-9E1D-D560884D4427}" destId="{A9B88083-813D-41FC-87BA-61C2259592CE}" srcOrd="1" destOrd="0" parTransId="{EC6B81B5-8F7C-460F-8F68-9926C261BDE7}" sibTransId="{76A32A15-6147-41CB-8D3D-247E2690C54B}"/>
    <dgm:cxn modelId="{B3A03D34-70D8-4D28-A398-BFC534E902ED}" type="presParOf" srcId="{14F5F1FD-758F-4369-8330-633CAE151722}" destId="{D49A36E2-4465-4494-BBD9-0DF5EFDC7DD6}" srcOrd="0" destOrd="0" presId="urn:microsoft.com/office/officeart/2005/8/layout/StepDownProcess"/>
    <dgm:cxn modelId="{1E4E59DF-464E-4BA3-894E-934FCD5D8D05}" type="presParOf" srcId="{D49A36E2-4465-4494-BBD9-0DF5EFDC7DD6}" destId="{2607F05F-8FD7-46D7-B9E7-C6CC63C568FA}" srcOrd="0" destOrd="0" presId="urn:microsoft.com/office/officeart/2005/8/layout/StepDownProcess"/>
    <dgm:cxn modelId="{8DBF217C-3052-40FD-8A30-47B876FC6E12}" type="presParOf" srcId="{D49A36E2-4465-4494-BBD9-0DF5EFDC7DD6}" destId="{26397645-0953-4A32-AB37-C20EDDAD4E2A}" srcOrd="1" destOrd="0" presId="urn:microsoft.com/office/officeart/2005/8/layout/StepDownProcess"/>
    <dgm:cxn modelId="{30481E86-2F04-4065-8C2F-746A93F28901}" type="presParOf" srcId="{D49A36E2-4465-4494-BBD9-0DF5EFDC7DD6}" destId="{8B51105C-83DF-4313-B306-AB14FFC9264A}" srcOrd="2" destOrd="0" presId="urn:microsoft.com/office/officeart/2005/8/layout/StepDownProcess"/>
    <dgm:cxn modelId="{D9C14803-0EF7-4C8A-A268-132A62BC0EEA}" type="presParOf" srcId="{14F5F1FD-758F-4369-8330-633CAE151722}" destId="{1A768963-3410-4176-9D34-CE8E25FC5716}" srcOrd="1" destOrd="0" presId="urn:microsoft.com/office/officeart/2005/8/layout/StepDownProcess"/>
    <dgm:cxn modelId="{2A8F63F4-AF59-4693-BE71-C61F85327291}" type="presParOf" srcId="{14F5F1FD-758F-4369-8330-633CAE151722}" destId="{F49B1130-7BC4-4D85-A3E6-227F248E6E34}" srcOrd="2" destOrd="0" presId="urn:microsoft.com/office/officeart/2005/8/layout/StepDownProcess"/>
    <dgm:cxn modelId="{0A1C636B-2A64-4AD8-B19E-2847E2710B90}" type="presParOf" srcId="{F49B1130-7BC4-4D85-A3E6-227F248E6E34}" destId="{C151579E-1D68-4D1B-9C20-5A5D2BC45F31}" srcOrd="0" destOrd="0" presId="urn:microsoft.com/office/officeart/2005/8/layout/StepDownProcess"/>
    <dgm:cxn modelId="{985DD4D3-DBB5-420B-8D20-864A113601A4}" type="presParOf" srcId="{F49B1130-7BC4-4D85-A3E6-227F248E6E34}" destId="{752D7188-DE49-4478-89FB-F4CEBB00AB50}" srcOrd="1" destOrd="0" presId="urn:microsoft.com/office/officeart/2005/8/layout/StepDownProcess"/>
    <dgm:cxn modelId="{CEDE5428-7500-476B-AF58-5CE465A11F66}" type="presParOf" srcId="{F49B1130-7BC4-4D85-A3E6-227F248E6E34}" destId="{DC03055A-53F4-4ABB-A1B2-DDE5AF76D553}" srcOrd="2" destOrd="0" presId="urn:microsoft.com/office/officeart/2005/8/layout/StepDownProcess"/>
    <dgm:cxn modelId="{5BCFD0D0-8C3C-4478-9180-FF9B9D2D33A2}" type="presParOf" srcId="{14F5F1FD-758F-4369-8330-633CAE151722}" destId="{B03EE88A-2F43-4A38-9AC1-A4CAF5C508C3}" srcOrd="3" destOrd="0" presId="urn:microsoft.com/office/officeart/2005/8/layout/StepDownProcess"/>
    <dgm:cxn modelId="{E99E29BC-AEB4-4E22-BCAD-A9DDD2635B2C}" type="presParOf" srcId="{14F5F1FD-758F-4369-8330-633CAE151722}" destId="{9DA4943D-4689-448B-91DF-66AFBB5B414A}" srcOrd="4" destOrd="0" presId="urn:microsoft.com/office/officeart/2005/8/layout/StepDownProcess"/>
    <dgm:cxn modelId="{BAF6A576-864E-4BD3-BF37-A22B25CFCFA1}" type="presParOf" srcId="{9DA4943D-4689-448B-91DF-66AFBB5B414A}" destId="{4A585D95-5791-4AEE-BE19-39186F5AE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13891-D40D-432D-9E1D-D560884D442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D833F4-25E3-4C2E-8DF8-634255BEADC8}">
      <dgm:prSet phldrT="[Texto]"/>
      <dgm:spPr/>
      <dgm:t>
        <a:bodyPr/>
        <a:lstStyle/>
        <a:p>
          <a:r>
            <a:rPr lang="es-MX" noProof="0" dirty="0"/>
            <a:t>Generación de Numero</a:t>
          </a:r>
        </a:p>
      </dgm:t>
    </dgm:pt>
    <dgm:pt modelId="{27CDE75E-2794-4FA0-98F2-1B43EC6385D6}" type="parTrans" cxnId="{FFF6FAAF-118C-4F70-8768-98E6ECE70CB2}">
      <dgm:prSet/>
      <dgm:spPr/>
      <dgm:t>
        <a:bodyPr/>
        <a:lstStyle/>
        <a:p>
          <a:endParaRPr lang="es-MX"/>
        </a:p>
      </dgm:t>
    </dgm:pt>
    <dgm:pt modelId="{EF764609-561B-42C1-8055-D9E78D9D861D}" type="sibTrans" cxnId="{FFF6FAAF-118C-4F70-8768-98E6ECE70CB2}">
      <dgm:prSet/>
      <dgm:spPr/>
      <dgm:t>
        <a:bodyPr/>
        <a:lstStyle/>
        <a:p>
          <a:endParaRPr lang="es-MX"/>
        </a:p>
      </dgm:t>
    </dgm:pt>
    <dgm:pt modelId="{D27557AC-CDF5-4F3D-AAC0-D8A7CEEF9B79}">
      <dgm:prSet phldrT="[Texto]"/>
      <dgm:spPr/>
      <dgm:t>
        <a:bodyPr/>
        <a:lstStyle/>
        <a:p>
          <a:r>
            <a:rPr lang="es-MX" noProof="0" dirty="0"/>
            <a:t>Compartir Numero</a:t>
          </a:r>
        </a:p>
      </dgm:t>
    </dgm:pt>
    <dgm:pt modelId="{2E9A2951-8139-4858-BE38-6F6043F49AEA}" type="parTrans" cxnId="{5039B470-0297-43DB-9BF7-F24FBAD2EA55}">
      <dgm:prSet/>
      <dgm:spPr/>
      <dgm:t>
        <a:bodyPr/>
        <a:lstStyle/>
        <a:p>
          <a:endParaRPr lang="es-MX"/>
        </a:p>
      </dgm:t>
    </dgm:pt>
    <dgm:pt modelId="{1245A105-F983-4FCE-AB72-4B2C6A541079}" type="sibTrans" cxnId="{5039B470-0297-43DB-9BF7-F24FBAD2EA55}">
      <dgm:prSet/>
      <dgm:spPr/>
      <dgm:t>
        <a:bodyPr/>
        <a:lstStyle/>
        <a:p>
          <a:endParaRPr lang="es-MX"/>
        </a:p>
      </dgm:t>
    </dgm:pt>
    <dgm:pt modelId="{A9B88083-813D-41FC-87BA-61C2259592CE}">
      <dgm:prSet phldrT="[Texto]"/>
      <dgm:spPr/>
      <dgm:t>
        <a:bodyPr/>
        <a:lstStyle/>
        <a:p>
          <a:r>
            <a:rPr lang="es-MX" noProof="0" dirty="0"/>
            <a:t>Elección</a:t>
          </a:r>
          <a:r>
            <a:rPr lang="en-US" dirty="0"/>
            <a:t> De Clave Secreta</a:t>
          </a:r>
          <a:endParaRPr lang="es-MX" noProof="0" dirty="0"/>
        </a:p>
      </dgm:t>
    </dgm:pt>
    <dgm:pt modelId="{EC6B81B5-8F7C-460F-8F68-9926C261BDE7}" type="parTrans" cxnId="{35E7C0C3-A9E8-4730-AE50-0A7AF167C94B}">
      <dgm:prSet/>
      <dgm:spPr/>
      <dgm:t>
        <a:bodyPr/>
        <a:lstStyle/>
        <a:p>
          <a:endParaRPr lang="es-MX"/>
        </a:p>
      </dgm:t>
    </dgm:pt>
    <dgm:pt modelId="{76A32A15-6147-41CB-8D3D-247E2690C54B}" type="sibTrans" cxnId="{35E7C0C3-A9E8-4730-AE50-0A7AF167C94B}">
      <dgm:prSet/>
      <dgm:spPr/>
      <dgm:t>
        <a:bodyPr/>
        <a:lstStyle/>
        <a:p>
          <a:endParaRPr lang="es-MX"/>
        </a:p>
      </dgm:t>
    </dgm:pt>
    <dgm:pt modelId="{14F5F1FD-758F-4369-8330-633CAE151722}" type="pres">
      <dgm:prSet presAssocID="{AB913891-D40D-432D-9E1D-D560884D4427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D49A36E2-4465-4494-BBD9-0DF5EFDC7DD6}" type="pres">
      <dgm:prSet presAssocID="{D7D833F4-25E3-4C2E-8DF8-634255BEADC8}" presName="composite" presStyleCnt="0"/>
      <dgm:spPr/>
    </dgm:pt>
    <dgm:pt modelId="{2607F05F-8FD7-46D7-B9E7-C6CC63C568FA}" type="pres">
      <dgm:prSet presAssocID="{D7D833F4-25E3-4C2E-8DF8-634255BEADC8}" presName="bentUpArrow1" presStyleLbl="alignImgPlace1" presStyleIdx="0" presStyleCnt="2"/>
      <dgm:spPr/>
    </dgm:pt>
    <dgm:pt modelId="{26397645-0953-4A32-AB37-C20EDDAD4E2A}" type="pres">
      <dgm:prSet presAssocID="{D7D833F4-25E3-4C2E-8DF8-634255BEADC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B51105C-83DF-4313-B306-AB14FFC9264A}" type="pres">
      <dgm:prSet presAssocID="{D7D833F4-25E3-4C2E-8DF8-634255BEADC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768963-3410-4176-9D34-CE8E25FC5716}" type="pres">
      <dgm:prSet presAssocID="{EF764609-561B-42C1-8055-D9E78D9D861D}" presName="sibTrans" presStyleCnt="0"/>
      <dgm:spPr/>
    </dgm:pt>
    <dgm:pt modelId="{F49B1130-7BC4-4D85-A3E6-227F248E6E34}" type="pres">
      <dgm:prSet presAssocID="{A9B88083-813D-41FC-87BA-61C2259592CE}" presName="composite" presStyleCnt="0"/>
      <dgm:spPr/>
    </dgm:pt>
    <dgm:pt modelId="{C151579E-1D68-4D1B-9C20-5A5D2BC45F31}" type="pres">
      <dgm:prSet presAssocID="{A9B88083-813D-41FC-87BA-61C2259592CE}" presName="bentUpArrow1" presStyleLbl="alignImgPlace1" presStyleIdx="1" presStyleCnt="2"/>
      <dgm:spPr/>
    </dgm:pt>
    <dgm:pt modelId="{752D7188-DE49-4478-89FB-F4CEBB00AB50}" type="pres">
      <dgm:prSet presAssocID="{A9B88083-813D-41FC-87BA-61C2259592C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03055A-53F4-4ABB-A1B2-DDE5AF76D553}" type="pres">
      <dgm:prSet presAssocID="{A9B88083-813D-41FC-87BA-61C2259592C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03EE88A-2F43-4A38-9AC1-A4CAF5C508C3}" type="pres">
      <dgm:prSet presAssocID="{76A32A15-6147-41CB-8D3D-247E2690C54B}" presName="sibTrans" presStyleCnt="0"/>
      <dgm:spPr/>
    </dgm:pt>
    <dgm:pt modelId="{9DA4943D-4689-448B-91DF-66AFBB5B414A}" type="pres">
      <dgm:prSet presAssocID="{D27557AC-CDF5-4F3D-AAC0-D8A7CEEF9B79}" presName="composite" presStyleCnt="0"/>
      <dgm:spPr/>
    </dgm:pt>
    <dgm:pt modelId="{4A585D95-5791-4AEE-BE19-39186F5AE40D}" type="pres">
      <dgm:prSet presAssocID="{D27557AC-CDF5-4F3D-AAC0-D8A7CEEF9B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EEC0F0D-07F6-4D89-A789-3F8C7A603235}" type="presOf" srcId="{D27557AC-CDF5-4F3D-AAC0-D8A7CEEF9B79}" destId="{4A585D95-5791-4AEE-BE19-39186F5AE40D}" srcOrd="0" destOrd="0" presId="urn:microsoft.com/office/officeart/2005/8/layout/StepDownProcess"/>
    <dgm:cxn modelId="{4CE92362-2C72-45F9-9601-C4BB2712A447}" type="presOf" srcId="{A9B88083-813D-41FC-87BA-61C2259592CE}" destId="{752D7188-DE49-4478-89FB-F4CEBB00AB50}" srcOrd="0" destOrd="0" presId="urn:microsoft.com/office/officeart/2005/8/layout/StepDownProcess"/>
    <dgm:cxn modelId="{BCB1A168-9718-4F87-8CF0-33AB7100FEA7}" type="presOf" srcId="{D7D833F4-25E3-4C2E-8DF8-634255BEADC8}" destId="{26397645-0953-4A32-AB37-C20EDDAD4E2A}" srcOrd="0" destOrd="0" presId="urn:microsoft.com/office/officeart/2005/8/layout/StepDownProcess"/>
    <dgm:cxn modelId="{6ACDA070-2636-4167-9BEF-5264DEBED05D}" type="presOf" srcId="{AB913891-D40D-432D-9E1D-D560884D4427}" destId="{14F5F1FD-758F-4369-8330-633CAE151722}" srcOrd="0" destOrd="0" presId="urn:microsoft.com/office/officeart/2005/8/layout/StepDownProcess"/>
    <dgm:cxn modelId="{5039B470-0297-43DB-9BF7-F24FBAD2EA55}" srcId="{AB913891-D40D-432D-9E1D-D560884D4427}" destId="{D27557AC-CDF5-4F3D-AAC0-D8A7CEEF9B79}" srcOrd="2" destOrd="0" parTransId="{2E9A2951-8139-4858-BE38-6F6043F49AEA}" sibTransId="{1245A105-F983-4FCE-AB72-4B2C6A541079}"/>
    <dgm:cxn modelId="{FFF6FAAF-118C-4F70-8768-98E6ECE70CB2}" srcId="{AB913891-D40D-432D-9E1D-D560884D4427}" destId="{D7D833F4-25E3-4C2E-8DF8-634255BEADC8}" srcOrd="0" destOrd="0" parTransId="{27CDE75E-2794-4FA0-98F2-1B43EC6385D6}" sibTransId="{EF764609-561B-42C1-8055-D9E78D9D861D}"/>
    <dgm:cxn modelId="{35E7C0C3-A9E8-4730-AE50-0A7AF167C94B}" srcId="{AB913891-D40D-432D-9E1D-D560884D4427}" destId="{A9B88083-813D-41FC-87BA-61C2259592CE}" srcOrd="1" destOrd="0" parTransId="{EC6B81B5-8F7C-460F-8F68-9926C261BDE7}" sibTransId="{76A32A15-6147-41CB-8D3D-247E2690C54B}"/>
    <dgm:cxn modelId="{B3A03D34-70D8-4D28-A398-BFC534E902ED}" type="presParOf" srcId="{14F5F1FD-758F-4369-8330-633CAE151722}" destId="{D49A36E2-4465-4494-BBD9-0DF5EFDC7DD6}" srcOrd="0" destOrd="0" presId="urn:microsoft.com/office/officeart/2005/8/layout/StepDownProcess"/>
    <dgm:cxn modelId="{1E4E59DF-464E-4BA3-894E-934FCD5D8D05}" type="presParOf" srcId="{D49A36E2-4465-4494-BBD9-0DF5EFDC7DD6}" destId="{2607F05F-8FD7-46D7-B9E7-C6CC63C568FA}" srcOrd="0" destOrd="0" presId="urn:microsoft.com/office/officeart/2005/8/layout/StepDownProcess"/>
    <dgm:cxn modelId="{8DBF217C-3052-40FD-8A30-47B876FC6E12}" type="presParOf" srcId="{D49A36E2-4465-4494-BBD9-0DF5EFDC7DD6}" destId="{26397645-0953-4A32-AB37-C20EDDAD4E2A}" srcOrd="1" destOrd="0" presId="urn:microsoft.com/office/officeart/2005/8/layout/StepDownProcess"/>
    <dgm:cxn modelId="{30481E86-2F04-4065-8C2F-746A93F28901}" type="presParOf" srcId="{D49A36E2-4465-4494-BBD9-0DF5EFDC7DD6}" destId="{8B51105C-83DF-4313-B306-AB14FFC9264A}" srcOrd="2" destOrd="0" presId="urn:microsoft.com/office/officeart/2005/8/layout/StepDownProcess"/>
    <dgm:cxn modelId="{D9C14803-0EF7-4C8A-A268-132A62BC0EEA}" type="presParOf" srcId="{14F5F1FD-758F-4369-8330-633CAE151722}" destId="{1A768963-3410-4176-9D34-CE8E25FC5716}" srcOrd="1" destOrd="0" presId="urn:microsoft.com/office/officeart/2005/8/layout/StepDownProcess"/>
    <dgm:cxn modelId="{2A8F63F4-AF59-4693-BE71-C61F85327291}" type="presParOf" srcId="{14F5F1FD-758F-4369-8330-633CAE151722}" destId="{F49B1130-7BC4-4D85-A3E6-227F248E6E34}" srcOrd="2" destOrd="0" presId="urn:microsoft.com/office/officeart/2005/8/layout/StepDownProcess"/>
    <dgm:cxn modelId="{0A1C636B-2A64-4AD8-B19E-2847E2710B90}" type="presParOf" srcId="{F49B1130-7BC4-4D85-A3E6-227F248E6E34}" destId="{C151579E-1D68-4D1B-9C20-5A5D2BC45F31}" srcOrd="0" destOrd="0" presId="urn:microsoft.com/office/officeart/2005/8/layout/StepDownProcess"/>
    <dgm:cxn modelId="{985DD4D3-DBB5-420B-8D20-864A113601A4}" type="presParOf" srcId="{F49B1130-7BC4-4D85-A3E6-227F248E6E34}" destId="{752D7188-DE49-4478-89FB-F4CEBB00AB50}" srcOrd="1" destOrd="0" presId="urn:microsoft.com/office/officeart/2005/8/layout/StepDownProcess"/>
    <dgm:cxn modelId="{CEDE5428-7500-476B-AF58-5CE465A11F66}" type="presParOf" srcId="{F49B1130-7BC4-4D85-A3E6-227F248E6E34}" destId="{DC03055A-53F4-4ABB-A1B2-DDE5AF76D553}" srcOrd="2" destOrd="0" presId="urn:microsoft.com/office/officeart/2005/8/layout/StepDownProcess"/>
    <dgm:cxn modelId="{5BCFD0D0-8C3C-4478-9180-FF9B9D2D33A2}" type="presParOf" srcId="{14F5F1FD-758F-4369-8330-633CAE151722}" destId="{B03EE88A-2F43-4A38-9AC1-A4CAF5C508C3}" srcOrd="3" destOrd="0" presId="urn:microsoft.com/office/officeart/2005/8/layout/StepDownProcess"/>
    <dgm:cxn modelId="{E99E29BC-AEB4-4E22-BCAD-A9DDD2635B2C}" type="presParOf" srcId="{14F5F1FD-758F-4369-8330-633CAE151722}" destId="{9DA4943D-4689-448B-91DF-66AFBB5B414A}" srcOrd="4" destOrd="0" presId="urn:microsoft.com/office/officeart/2005/8/layout/StepDownProcess"/>
    <dgm:cxn modelId="{BAF6A576-864E-4BD3-BF37-A22B25CFCFA1}" type="presParOf" srcId="{9DA4943D-4689-448B-91DF-66AFBB5B414A}" destId="{4A585D95-5791-4AEE-BE19-39186F5AE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C094E-E660-4486-BB42-F9F2688AD19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0AF9D9-6A45-4D99-A3DC-F79D8844FB5B}">
      <dgm:prSet phldrT="[Texto]"/>
      <dgm:spPr/>
      <dgm:t>
        <a:bodyPr/>
        <a:lstStyle/>
        <a:p>
          <a:r>
            <a:rPr lang="es-MX" noProof="0" dirty="0"/>
            <a:t>Clave Final</a:t>
          </a:r>
        </a:p>
      </dgm:t>
    </dgm:pt>
    <dgm:pt modelId="{F1B03C19-43CB-4F23-9138-4874397544EC}" type="parTrans" cxnId="{819967B0-EA7E-483B-BC65-717678C1B478}">
      <dgm:prSet/>
      <dgm:spPr/>
      <dgm:t>
        <a:bodyPr/>
        <a:lstStyle/>
        <a:p>
          <a:endParaRPr lang="es-MX"/>
        </a:p>
      </dgm:t>
    </dgm:pt>
    <dgm:pt modelId="{7F839EF6-1987-4676-A9E6-AED308AE031A}" type="sibTrans" cxnId="{819967B0-EA7E-483B-BC65-717678C1B478}">
      <dgm:prSet/>
      <dgm:spPr/>
      <dgm:t>
        <a:bodyPr/>
        <a:lstStyle/>
        <a:p>
          <a:endParaRPr lang="es-MX"/>
        </a:p>
      </dgm:t>
    </dgm:pt>
    <dgm:pt modelId="{1AC9C07C-FCD5-4F56-9FB3-6C1196558A42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dirty="0"/>
            <a:t> Mayor</a:t>
          </a:r>
          <a:endParaRPr lang="es-MX" dirty="0"/>
        </a:p>
      </dgm:t>
    </dgm:pt>
    <dgm:pt modelId="{BFFFAA17-DF79-4D94-8556-6D6C540F1654}" type="parTrans" cxnId="{D60EEC90-50CC-42CD-ACBD-8B6A28571FBB}">
      <dgm:prSet/>
      <dgm:spPr/>
      <dgm:t>
        <a:bodyPr/>
        <a:lstStyle/>
        <a:p>
          <a:endParaRPr lang="es-MX"/>
        </a:p>
      </dgm:t>
    </dgm:pt>
    <dgm:pt modelId="{1EEA711E-F2D0-4CCF-A395-BFEE8E6CF2F5}" type="sibTrans" cxnId="{D60EEC90-50CC-42CD-ACBD-8B6A28571FBB}">
      <dgm:prSet/>
      <dgm:spPr/>
      <dgm:t>
        <a:bodyPr/>
        <a:lstStyle/>
        <a:p>
          <a:endParaRPr lang="es-MX"/>
        </a:p>
      </dgm:t>
    </dgm:pt>
    <dgm:pt modelId="{DE097BB9-3104-4EED-9F7F-09EE52B70D7A}">
      <dgm:prSet phldrT="[Texto]"/>
      <dgm:spPr/>
      <dgm:t>
        <a:bodyPr/>
        <a:lstStyle/>
        <a:p>
          <a:r>
            <a:rPr lang="en-US" dirty="0"/>
            <a:t>Clave Individual A</a:t>
          </a:r>
          <a:endParaRPr lang="es-MX" dirty="0"/>
        </a:p>
      </dgm:t>
    </dgm:pt>
    <dgm:pt modelId="{3D11FEE3-CEB0-49C0-96A8-F04CBE417327}" type="parTrans" cxnId="{1C5A1EE0-B843-4D3A-9CB0-3E75F4B9D506}">
      <dgm:prSet/>
      <dgm:spPr/>
      <dgm:t>
        <a:bodyPr/>
        <a:lstStyle/>
        <a:p>
          <a:endParaRPr lang="es-MX"/>
        </a:p>
      </dgm:t>
    </dgm:pt>
    <dgm:pt modelId="{EAF6902F-049E-4F3E-8E70-5A8CB2011AC6}" type="sibTrans" cxnId="{1C5A1EE0-B843-4D3A-9CB0-3E75F4B9D506}">
      <dgm:prSet/>
      <dgm:spPr/>
      <dgm:t>
        <a:bodyPr/>
        <a:lstStyle/>
        <a:p>
          <a:endParaRPr lang="es-MX"/>
        </a:p>
      </dgm:t>
    </dgm:pt>
    <dgm:pt modelId="{C9FD0234-CF70-4198-A7E4-160B2185D137}">
      <dgm:prSet phldrT="[Texto]"/>
      <dgm:spPr/>
      <dgm:t>
        <a:bodyPr/>
        <a:lstStyle/>
        <a:p>
          <a:r>
            <a:rPr lang="es-MX" noProof="0" dirty="0"/>
            <a:t>Resultado</a:t>
          </a:r>
          <a:r>
            <a:rPr lang="en-US" noProof="0" dirty="0"/>
            <a:t> B</a:t>
          </a:r>
          <a:endParaRPr lang="es-MX" dirty="0"/>
        </a:p>
      </dgm:t>
    </dgm:pt>
    <dgm:pt modelId="{A0D8AFC4-8BF7-4851-ABD6-7F9E6D07F889}" type="parTrans" cxnId="{739CFF6D-5122-4B5F-8E4A-7561AF5A0E65}">
      <dgm:prSet/>
      <dgm:spPr/>
      <dgm:t>
        <a:bodyPr/>
        <a:lstStyle/>
        <a:p>
          <a:endParaRPr lang="es-MX"/>
        </a:p>
      </dgm:t>
    </dgm:pt>
    <dgm:pt modelId="{C60CA719-1F90-404E-BC4E-646F1C37BDF2}" type="sibTrans" cxnId="{739CFF6D-5122-4B5F-8E4A-7561AF5A0E65}">
      <dgm:prSet/>
      <dgm:spPr/>
      <dgm:t>
        <a:bodyPr/>
        <a:lstStyle/>
        <a:p>
          <a:endParaRPr lang="es-MX"/>
        </a:p>
      </dgm:t>
    </dgm:pt>
    <dgm:pt modelId="{94351C5B-B89A-453E-A8A3-0C474E6A8DF2}" type="pres">
      <dgm:prSet presAssocID="{3BCC094E-E660-4486-BB42-F9F2688AD1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830E7B-DA2E-49D5-9D27-28234ED036F2}" type="pres">
      <dgm:prSet presAssocID="{690AF9D9-6A45-4D99-A3DC-F79D8844FB5B}" presName="centerShape" presStyleLbl="node0" presStyleIdx="0" presStyleCnt="1" custLinFactNeighborX="-696" custLinFactNeighborY="-232"/>
      <dgm:spPr/>
    </dgm:pt>
    <dgm:pt modelId="{9B5BC60E-19A7-484A-9628-55385A63F3D4}" type="pres">
      <dgm:prSet presAssocID="{BFFFAA17-DF79-4D94-8556-6D6C540F1654}" presName="parTrans" presStyleLbl="bgSibTrans2D1" presStyleIdx="0" presStyleCnt="3"/>
      <dgm:spPr/>
    </dgm:pt>
    <dgm:pt modelId="{E7785A5A-EF89-49B2-9BAA-751A759C0FBE}" type="pres">
      <dgm:prSet presAssocID="{1AC9C07C-FCD5-4F56-9FB3-6C1196558A42}" presName="node" presStyleLbl="node1" presStyleIdx="0" presStyleCnt="3">
        <dgm:presLayoutVars>
          <dgm:bulletEnabled val="1"/>
        </dgm:presLayoutVars>
      </dgm:prSet>
      <dgm:spPr/>
    </dgm:pt>
    <dgm:pt modelId="{978A1C24-3806-4FB7-A9FA-958296C34BC8}" type="pres">
      <dgm:prSet presAssocID="{3D11FEE3-CEB0-49C0-96A8-F04CBE417327}" presName="parTrans" presStyleLbl="bgSibTrans2D1" presStyleIdx="1" presStyleCnt="3"/>
      <dgm:spPr/>
    </dgm:pt>
    <dgm:pt modelId="{8734770A-3B18-42C5-B1C3-CEA6627FF181}" type="pres">
      <dgm:prSet presAssocID="{DE097BB9-3104-4EED-9F7F-09EE52B70D7A}" presName="node" presStyleLbl="node1" presStyleIdx="1" presStyleCnt="3">
        <dgm:presLayoutVars>
          <dgm:bulletEnabled val="1"/>
        </dgm:presLayoutVars>
      </dgm:prSet>
      <dgm:spPr/>
    </dgm:pt>
    <dgm:pt modelId="{3421428B-587E-4E52-9553-4DC63FBEDCAD}" type="pres">
      <dgm:prSet presAssocID="{A0D8AFC4-8BF7-4851-ABD6-7F9E6D07F889}" presName="parTrans" presStyleLbl="bgSibTrans2D1" presStyleIdx="2" presStyleCnt="3"/>
      <dgm:spPr/>
    </dgm:pt>
    <dgm:pt modelId="{F6D36A4E-5B51-47EB-8163-C67552267139}" type="pres">
      <dgm:prSet presAssocID="{C9FD0234-CF70-4198-A7E4-160B2185D137}" presName="node" presStyleLbl="node1" presStyleIdx="2" presStyleCnt="3">
        <dgm:presLayoutVars>
          <dgm:bulletEnabled val="1"/>
        </dgm:presLayoutVars>
      </dgm:prSet>
      <dgm:spPr/>
    </dgm:pt>
  </dgm:ptLst>
  <dgm:cxnLst>
    <dgm:cxn modelId="{263A6C22-805F-468A-A375-7714A2029565}" type="presOf" srcId="{BFFFAA17-DF79-4D94-8556-6D6C540F1654}" destId="{9B5BC60E-19A7-484A-9628-55385A63F3D4}" srcOrd="0" destOrd="0" presId="urn:microsoft.com/office/officeart/2005/8/layout/radial4"/>
    <dgm:cxn modelId="{C1B6D82D-0313-4D54-803F-D50AC1D5A8A3}" type="presOf" srcId="{690AF9D9-6A45-4D99-A3DC-F79D8844FB5B}" destId="{3E830E7B-DA2E-49D5-9D27-28234ED036F2}" srcOrd="0" destOrd="0" presId="urn:microsoft.com/office/officeart/2005/8/layout/radial4"/>
    <dgm:cxn modelId="{C509F840-8F8B-48A7-A48E-5283FFE3E219}" type="presOf" srcId="{C9FD0234-CF70-4198-A7E4-160B2185D137}" destId="{F6D36A4E-5B51-47EB-8163-C67552267139}" srcOrd="0" destOrd="0" presId="urn:microsoft.com/office/officeart/2005/8/layout/radial4"/>
    <dgm:cxn modelId="{739CFF6D-5122-4B5F-8E4A-7561AF5A0E65}" srcId="{690AF9D9-6A45-4D99-A3DC-F79D8844FB5B}" destId="{C9FD0234-CF70-4198-A7E4-160B2185D137}" srcOrd="2" destOrd="0" parTransId="{A0D8AFC4-8BF7-4851-ABD6-7F9E6D07F889}" sibTransId="{C60CA719-1F90-404E-BC4E-646F1C37BDF2}"/>
    <dgm:cxn modelId="{EEFCAC86-AEB4-4C2D-A359-CDAC2DE16F5F}" type="presOf" srcId="{A0D8AFC4-8BF7-4851-ABD6-7F9E6D07F889}" destId="{3421428B-587E-4E52-9553-4DC63FBEDCAD}" srcOrd="0" destOrd="0" presId="urn:microsoft.com/office/officeart/2005/8/layout/radial4"/>
    <dgm:cxn modelId="{D60EEC90-50CC-42CD-ACBD-8B6A28571FBB}" srcId="{690AF9D9-6A45-4D99-A3DC-F79D8844FB5B}" destId="{1AC9C07C-FCD5-4F56-9FB3-6C1196558A42}" srcOrd="0" destOrd="0" parTransId="{BFFFAA17-DF79-4D94-8556-6D6C540F1654}" sibTransId="{1EEA711E-F2D0-4CCF-A395-BFEE8E6CF2F5}"/>
    <dgm:cxn modelId="{0D17BE92-AE28-42D9-98E3-03BFCC6EB44A}" type="presOf" srcId="{DE097BB9-3104-4EED-9F7F-09EE52B70D7A}" destId="{8734770A-3B18-42C5-B1C3-CEA6627FF181}" srcOrd="0" destOrd="0" presId="urn:microsoft.com/office/officeart/2005/8/layout/radial4"/>
    <dgm:cxn modelId="{29A70EA6-4B5C-4A97-B0BB-8F39E5EB2290}" type="presOf" srcId="{3BCC094E-E660-4486-BB42-F9F2688AD195}" destId="{94351C5B-B89A-453E-A8A3-0C474E6A8DF2}" srcOrd="0" destOrd="0" presId="urn:microsoft.com/office/officeart/2005/8/layout/radial4"/>
    <dgm:cxn modelId="{819967B0-EA7E-483B-BC65-717678C1B478}" srcId="{3BCC094E-E660-4486-BB42-F9F2688AD195}" destId="{690AF9D9-6A45-4D99-A3DC-F79D8844FB5B}" srcOrd="0" destOrd="0" parTransId="{F1B03C19-43CB-4F23-9138-4874397544EC}" sibTransId="{7F839EF6-1987-4676-A9E6-AED308AE031A}"/>
    <dgm:cxn modelId="{347496BC-2223-42E2-9584-2368EB15DFD3}" type="presOf" srcId="{3D11FEE3-CEB0-49C0-96A8-F04CBE417327}" destId="{978A1C24-3806-4FB7-A9FA-958296C34BC8}" srcOrd="0" destOrd="0" presId="urn:microsoft.com/office/officeart/2005/8/layout/radial4"/>
    <dgm:cxn modelId="{0CB59BC2-0A1B-40D5-83BA-5683C2A5732F}" type="presOf" srcId="{1AC9C07C-FCD5-4F56-9FB3-6C1196558A42}" destId="{E7785A5A-EF89-49B2-9BAA-751A759C0FBE}" srcOrd="0" destOrd="0" presId="urn:microsoft.com/office/officeart/2005/8/layout/radial4"/>
    <dgm:cxn modelId="{1C5A1EE0-B843-4D3A-9CB0-3E75F4B9D506}" srcId="{690AF9D9-6A45-4D99-A3DC-F79D8844FB5B}" destId="{DE097BB9-3104-4EED-9F7F-09EE52B70D7A}" srcOrd="1" destOrd="0" parTransId="{3D11FEE3-CEB0-49C0-96A8-F04CBE417327}" sibTransId="{EAF6902F-049E-4F3E-8E70-5A8CB2011AC6}"/>
    <dgm:cxn modelId="{C00323C4-C840-4080-90BA-86EE71654A87}" type="presParOf" srcId="{94351C5B-B89A-453E-A8A3-0C474E6A8DF2}" destId="{3E830E7B-DA2E-49D5-9D27-28234ED036F2}" srcOrd="0" destOrd="0" presId="urn:microsoft.com/office/officeart/2005/8/layout/radial4"/>
    <dgm:cxn modelId="{AB82AC6F-1193-497B-A2F6-18A36E1D923E}" type="presParOf" srcId="{94351C5B-B89A-453E-A8A3-0C474E6A8DF2}" destId="{9B5BC60E-19A7-484A-9628-55385A63F3D4}" srcOrd="1" destOrd="0" presId="urn:microsoft.com/office/officeart/2005/8/layout/radial4"/>
    <dgm:cxn modelId="{80A8D428-C937-48D3-8C85-50BAEE368382}" type="presParOf" srcId="{94351C5B-B89A-453E-A8A3-0C474E6A8DF2}" destId="{E7785A5A-EF89-49B2-9BAA-751A759C0FBE}" srcOrd="2" destOrd="0" presId="urn:microsoft.com/office/officeart/2005/8/layout/radial4"/>
    <dgm:cxn modelId="{DD155C39-D0B8-4213-A651-44FA94E53541}" type="presParOf" srcId="{94351C5B-B89A-453E-A8A3-0C474E6A8DF2}" destId="{978A1C24-3806-4FB7-A9FA-958296C34BC8}" srcOrd="3" destOrd="0" presId="urn:microsoft.com/office/officeart/2005/8/layout/radial4"/>
    <dgm:cxn modelId="{11772FD5-CDCB-4FA2-A7F2-E0D8A381DAD9}" type="presParOf" srcId="{94351C5B-B89A-453E-A8A3-0C474E6A8DF2}" destId="{8734770A-3B18-42C5-B1C3-CEA6627FF181}" srcOrd="4" destOrd="0" presId="urn:microsoft.com/office/officeart/2005/8/layout/radial4"/>
    <dgm:cxn modelId="{1FEADCBD-B9B5-424C-B526-2BF47EBB219F}" type="presParOf" srcId="{94351C5B-B89A-453E-A8A3-0C474E6A8DF2}" destId="{3421428B-587E-4E52-9553-4DC63FBEDCAD}" srcOrd="5" destOrd="0" presId="urn:microsoft.com/office/officeart/2005/8/layout/radial4"/>
    <dgm:cxn modelId="{DC3196B0-9A29-4822-8FCF-2DF9824C95D9}" type="presParOf" srcId="{94351C5B-B89A-453E-A8A3-0C474E6A8DF2}" destId="{F6D36A4E-5B51-47EB-8163-C6755226713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CC094E-E660-4486-BB42-F9F2688AD19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0AF9D9-6A45-4D99-A3DC-F79D8844FB5B}">
      <dgm:prSet phldrT="[Texto]"/>
      <dgm:spPr/>
      <dgm:t>
        <a:bodyPr/>
        <a:lstStyle/>
        <a:p>
          <a:r>
            <a:rPr lang="es-MX" noProof="0" dirty="0"/>
            <a:t>Clave Final </a:t>
          </a:r>
        </a:p>
      </dgm:t>
    </dgm:pt>
    <dgm:pt modelId="{F1B03C19-43CB-4F23-9138-4874397544EC}" type="parTrans" cxnId="{819967B0-EA7E-483B-BC65-717678C1B478}">
      <dgm:prSet/>
      <dgm:spPr/>
      <dgm:t>
        <a:bodyPr/>
        <a:lstStyle/>
        <a:p>
          <a:endParaRPr lang="es-MX"/>
        </a:p>
      </dgm:t>
    </dgm:pt>
    <dgm:pt modelId="{7F839EF6-1987-4676-A9E6-AED308AE031A}" type="sibTrans" cxnId="{819967B0-EA7E-483B-BC65-717678C1B478}">
      <dgm:prSet/>
      <dgm:spPr/>
      <dgm:t>
        <a:bodyPr/>
        <a:lstStyle/>
        <a:p>
          <a:endParaRPr lang="es-MX"/>
        </a:p>
      </dgm:t>
    </dgm:pt>
    <dgm:pt modelId="{1AC9C07C-FCD5-4F56-9FB3-6C1196558A42}">
      <dgm:prSet phldrT="[Texto]"/>
      <dgm:spPr/>
      <dgm:t>
        <a:bodyPr/>
        <a:lstStyle/>
        <a:p>
          <a:r>
            <a:rPr lang="es-MX" noProof="0" dirty="0"/>
            <a:t>Resultado</a:t>
          </a:r>
          <a:r>
            <a:rPr lang="en-US" noProof="0" dirty="0"/>
            <a:t> A</a:t>
          </a:r>
          <a:endParaRPr lang="es-MX" dirty="0"/>
        </a:p>
      </dgm:t>
    </dgm:pt>
    <dgm:pt modelId="{BFFFAA17-DF79-4D94-8556-6D6C540F1654}" type="parTrans" cxnId="{D60EEC90-50CC-42CD-ACBD-8B6A28571FBB}">
      <dgm:prSet/>
      <dgm:spPr/>
      <dgm:t>
        <a:bodyPr/>
        <a:lstStyle/>
        <a:p>
          <a:endParaRPr lang="es-MX"/>
        </a:p>
      </dgm:t>
    </dgm:pt>
    <dgm:pt modelId="{1EEA711E-F2D0-4CCF-A395-BFEE8E6CF2F5}" type="sibTrans" cxnId="{D60EEC90-50CC-42CD-ACBD-8B6A28571FBB}">
      <dgm:prSet/>
      <dgm:spPr/>
      <dgm:t>
        <a:bodyPr/>
        <a:lstStyle/>
        <a:p>
          <a:endParaRPr lang="es-MX"/>
        </a:p>
      </dgm:t>
    </dgm:pt>
    <dgm:pt modelId="{DE097BB9-3104-4EED-9F7F-09EE52B70D7A}">
      <dgm:prSet phldrT="[Texto]"/>
      <dgm:spPr/>
      <dgm:t>
        <a:bodyPr/>
        <a:lstStyle/>
        <a:p>
          <a:r>
            <a:rPr lang="en-US" dirty="0"/>
            <a:t>Clave Individual B</a:t>
          </a:r>
          <a:endParaRPr lang="es-MX" dirty="0"/>
        </a:p>
      </dgm:t>
    </dgm:pt>
    <dgm:pt modelId="{3D11FEE3-CEB0-49C0-96A8-F04CBE417327}" type="parTrans" cxnId="{1C5A1EE0-B843-4D3A-9CB0-3E75F4B9D506}">
      <dgm:prSet/>
      <dgm:spPr/>
      <dgm:t>
        <a:bodyPr/>
        <a:lstStyle/>
        <a:p>
          <a:endParaRPr lang="es-MX"/>
        </a:p>
      </dgm:t>
    </dgm:pt>
    <dgm:pt modelId="{EAF6902F-049E-4F3E-8E70-5A8CB2011AC6}" type="sibTrans" cxnId="{1C5A1EE0-B843-4D3A-9CB0-3E75F4B9D506}">
      <dgm:prSet/>
      <dgm:spPr/>
      <dgm:t>
        <a:bodyPr/>
        <a:lstStyle/>
        <a:p>
          <a:endParaRPr lang="es-MX"/>
        </a:p>
      </dgm:t>
    </dgm:pt>
    <dgm:pt modelId="{C9FD0234-CF70-4198-A7E4-160B2185D137}">
      <dgm:prSet phldrT="[Texto]"/>
      <dgm:spPr/>
      <dgm:t>
        <a:bodyPr/>
        <a:lstStyle/>
        <a:p>
          <a:r>
            <a:rPr lang="es-MX" noProof="0" dirty="0"/>
            <a:t>Numero</a:t>
          </a:r>
          <a:r>
            <a:rPr lang="en-US" noProof="0" dirty="0"/>
            <a:t> Mayor</a:t>
          </a:r>
          <a:endParaRPr lang="es-MX" dirty="0"/>
        </a:p>
      </dgm:t>
    </dgm:pt>
    <dgm:pt modelId="{A0D8AFC4-8BF7-4851-ABD6-7F9E6D07F889}" type="parTrans" cxnId="{739CFF6D-5122-4B5F-8E4A-7561AF5A0E65}">
      <dgm:prSet/>
      <dgm:spPr/>
      <dgm:t>
        <a:bodyPr/>
        <a:lstStyle/>
        <a:p>
          <a:endParaRPr lang="es-MX"/>
        </a:p>
      </dgm:t>
    </dgm:pt>
    <dgm:pt modelId="{C60CA719-1F90-404E-BC4E-646F1C37BDF2}" type="sibTrans" cxnId="{739CFF6D-5122-4B5F-8E4A-7561AF5A0E65}">
      <dgm:prSet/>
      <dgm:spPr/>
      <dgm:t>
        <a:bodyPr/>
        <a:lstStyle/>
        <a:p>
          <a:endParaRPr lang="es-MX"/>
        </a:p>
      </dgm:t>
    </dgm:pt>
    <dgm:pt modelId="{94351C5B-B89A-453E-A8A3-0C474E6A8DF2}" type="pres">
      <dgm:prSet presAssocID="{3BCC094E-E660-4486-BB42-F9F2688AD1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830E7B-DA2E-49D5-9D27-28234ED036F2}" type="pres">
      <dgm:prSet presAssocID="{690AF9D9-6A45-4D99-A3DC-F79D8844FB5B}" presName="centerShape" presStyleLbl="node0" presStyleIdx="0" presStyleCnt="1" custLinFactNeighborX="-696" custLinFactNeighborY="-232"/>
      <dgm:spPr/>
    </dgm:pt>
    <dgm:pt modelId="{9B5BC60E-19A7-484A-9628-55385A63F3D4}" type="pres">
      <dgm:prSet presAssocID="{BFFFAA17-DF79-4D94-8556-6D6C540F1654}" presName="parTrans" presStyleLbl="bgSibTrans2D1" presStyleIdx="0" presStyleCnt="3"/>
      <dgm:spPr/>
    </dgm:pt>
    <dgm:pt modelId="{E7785A5A-EF89-49B2-9BAA-751A759C0FBE}" type="pres">
      <dgm:prSet presAssocID="{1AC9C07C-FCD5-4F56-9FB3-6C1196558A42}" presName="node" presStyleLbl="node1" presStyleIdx="0" presStyleCnt="3">
        <dgm:presLayoutVars>
          <dgm:bulletEnabled val="1"/>
        </dgm:presLayoutVars>
      </dgm:prSet>
      <dgm:spPr/>
    </dgm:pt>
    <dgm:pt modelId="{978A1C24-3806-4FB7-A9FA-958296C34BC8}" type="pres">
      <dgm:prSet presAssocID="{3D11FEE3-CEB0-49C0-96A8-F04CBE417327}" presName="parTrans" presStyleLbl="bgSibTrans2D1" presStyleIdx="1" presStyleCnt="3"/>
      <dgm:spPr/>
    </dgm:pt>
    <dgm:pt modelId="{8734770A-3B18-42C5-B1C3-CEA6627FF181}" type="pres">
      <dgm:prSet presAssocID="{DE097BB9-3104-4EED-9F7F-09EE52B70D7A}" presName="node" presStyleLbl="node1" presStyleIdx="1" presStyleCnt="3">
        <dgm:presLayoutVars>
          <dgm:bulletEnabled val="1"/>
        </dgm:presLayoutVars>
      </dgm:prSet>
      <dgm:spPr/>
    </dgm:pt>
    <dgm:pt modelId="{3421428B-587E-4E52-9553-4DC63FBEDCAD}" type="pres">
      <dgm:prSet presAssocID="{A0D8AFC4-8BF7-4851-ABD6-7F9E6D07F889}" presName="parTrans" presStyleLbl="bgSibTrans2D1" presStyleIdx="2" presStyleCnt="3"/>
      <dgm:spPr/>
    </dgm:pt>
    <dgm:pt modelId="{F6D36A4E-5B51-47EB-8163-C67552267139}" type="pres">
      <dgm:prSet presAssocID="{C9FD0234-CF70-4198-A7E4-160B2185D137}" presName="node" presStyleLbl="node1" presStyleIdx="2" presStyleCnt="3">
        <dgm:presLayoutVars>
          <dgm:bulletEnabled val="1"/>
        </dgm:presLayoutVars>
      </dgm:prSet>
      <dgm:spPr/>
    </dgm:pt>
  </dgm:ptLst>
  <dgm:cxnLst>
    <dgm:cxn modelId="{263A6C22-805F-468A-A375-7714A2029565}" type="presOf" srcId="{BFFFAA17-DF79-4D94-8556-6D6C540F1654}" destId="{9B5BC60E-19A7-484A-9628-55385A63F3D4}" srcOrd="0" destOrd="0" presId="urn:microsoft.com/office/officeart/2005/8/layout/radial4"/>
    <dgm:cxn modelId="{C1B6D82D-0313-4D54-803F-D50AC1D5A8A3}" type="presOf" srcId="{690AF9D9-6A45-4D99-A3DC-F79D8844FB5B}" destId="{3E830E7B-DA2E-49D5-9D27-28234ED036F2}" srcOrd="0" destOrd="0" presId="urn:microsoft.com/office/officeart/2005/8/layout/radial4"/>
    <dgm:cxn modelId="{C509F840-8F8B-48A7-A48E-5283FFE3E219}" type="presOf" srcId="{C9FD0234-CF70-4198-A7E4-160B2185D137}" destId="{F6D36A4E-5B51-47EB-8163-C67552267139}" srcOrd="0" destOrd="0" presId="urn:microsoft.com/office/officeart/2005/8/layout/radial4"/>
    <dgm:cxn modelId="{739CFF6D-5122-4B5F-8E4A-7561AF5A0E65}" srcId="{690AF9D9-6A45-4D99-A3DC-F79D8844FB5B}" destId="{C9FD0234-CF70-4198-A7E4-160B2185D137}" srcOrd="2" destOrd="0" parTransId="{A0D8AFC4-8BF7-4851-ABD6-7F9E6D07F889}" sibTransId="{C60CA719-1F90-404E-BC4E-646F1C37BDF2}"/>
    <dgm:cxn modelId="{EEFCAC86-AEB4-4C2D-A359-CDAC2DE16F5F}" type="presOf" srcId="{A0D8AFC4-8BF7-4851-ABD6-7F9E6D07F889}" destId="{3421428B-587E-4E52-9553-4DC63FBEDCAD}" srcOrd="0" destOrd="0" presId="urn:microsoft.com/office/officeart/2005/8/layout/radial4"/>
    <dgm:cxn modelId="{D60EEC90-50CC-42CD-ACBD-8B6A28571FBB}" srcId="{690AF9D9-6A45-4D99-A3DC-F79D8844FB5B}" destId="{1AC9C07C-FCD5-4F56-9FB3-6C1196558A42}" srcOrd="0" destOrd="0" parTransId="{BFFFAA17-DF79-4D94-8556-6D6C540F1654}" sibTransId="{1EEA711E-F2D0-4CCF-A395-BFEE8E6CF2F5}"/>
    <dgm:cxn modelId="{0D17BE92-AE28-42D9-98E3-03BFCC6EB44A}" type="presOf" srcId="{DE097BB9-3104-4EED-9F7F-09EE52B70D7A}" destId="{8734770A-3B18-42C5-B1C3-CEA6627FF181}" srcOrd="0" destOrd="0" presId="urn:microsoft.com/office/officeart/2005/8/layout/radial4"/>
    <dgm:cxn modelId="{29A70EA6-4B5C-4A97-B0BB-8F39E5EB2290}" type="presOf" srcId="{3BCC094E-E660-4486-BB42-F9F2688AD195}" destId="{94351C5B-B89A-453E-A8A3-0C474E6A8DF2}" srcOrd="0" destOrd="0" presId="urn:microsoft.com/office/officeart/2005/8/layout/radial4"/>
    <dgm:cxn modelId="{819967B0-EA7E-483B-BC65-717678C1B478}" srcId="{3BCC094E-E660-4486-BB42-F9F2688AD195}" destId="{690AF9D9-6A45-4D99-A3DC-F79D8844FB5B}" srcOrd="0" destOrd="0" parTransId="{F1B03C19-43CB-4F23-9138-4874397544EC}" sibTransId="{7F839EF6-1987-4676-A9E6-AED308AE031A}"/>
    <dgm:cxn modelId="{347496BC-2223-42E2-9584-2368EB15DFD3}" type="presOf" srcId="{3D11FEE3-CEB0-49C0-96A8-F04CBE417327}" destId="{978A1C24-3806-4FB7-A9FA-958296C34BC8}" srcOrd="0" destOrd="0" presId="urn:microsoft.com/office/officeart/2005/8/layout/radial4"/>
    <dgm:cxn modelId="{0CB59BC2-0A1B-40D5-83BA-5683C2A5732F}" type="presOf" srcId="{1AC9C07C-FCD5-4F56-9FB3-6C1196558A42}" destId="{E7785A5A-EF89-49B2-9BAA-751A759C0FBE}" srcOrd="0" destOrd="0" presId="urn:microsoft.com/office/officeart/2005/8/layout/radial4"/>
    <dgm:cxn modelId="{1C5A1EE0-B843-4D3A-9CB0-3E75F4B9D506}" srcId="{690AF9D9-6A45-4D99-A3DC-F79D8844FB5B}" destId="{DE097BB9-3104-4EED-9F7F-09EE52B70D7A}" srcOrd="1" destOrd="0" parTransId="{3D11FEE3-CEB0-49C0-96A8-F04CBE417327}" sibTransId="{EAF6902F-049E-4F3E-8E70-5A8CB2011AC6}"/>
    <dgm:cxn modelId="{C00323C4-C840-4080-90BA-86EE71654A87}" type="presParOf" srcId="{94351C5B-B89A-453E-A8A3-0C474E6A8DF2}" destId="{3E830E7B-DA2E-49D5-9D27-28234ED036F2}" srcOrd="0" destOrd="0" presId="urn:microsoft.com/office/officeart/2005/8/layout/radial4"/>
    <dgm:cxn modelId="{AB82AC6F-1193-497B-A2F6-18A36E1D923E}" type="presParOf" srcId="{94351C5B-B89A-453E-A8A3-0C474E6A8DF2}" destId="{9B5BC60E-19A7-484A-9628-55385A63F3D4}" srcOrd="1" destOrd="0" presId="urn:microsoft.com/office/officeart/2005/8/layout/radial4"/>
    <dgm:cxn modelId="{80A8D428-C937-48D3-8C85-50BAEE368382}" type="presParOf" srcId="{94351C5B-B89A-453E-A8A3-0C474E6A8DF2}" destId="{E7785A5A-EF89-49B2-9BAA-751A759C0FBE}" srcOrd="2" destOrd="0" presId="urn:microsoft.com/office/officeart/2005/8/layout/radial4"/>
    <dgm:cxn modelId="{DD155C39-D0B8-4213-A651-44FA94E53541}" type="presParOf" srcId="{94351C5B-B89A-453E-A8A3-0C474E6A8DF2}" destId="{978A1C24-3806-4FB7-A9FA-958296C34BC8}" srcOrd="3" destOrd="0" presId="urn:microsoft.com/office/officeart/2005/8/layout/radial4"/>
    <dgm:cxn modelId="{11772FD5-CDCB-4FA2-A7F2-E0D8A381DAD9}" type="presParOf" srcId="{94351C5B-B89A-453E-A8A3-0C474E6A8DF2}" destId="{8734770A-3B18-42C5-B1C3-CEA6627FF181}" srcOrd="4" destOrd="0" presId="urn:microsoft.com/office/officeart/2005/8/layout/radial4"/>
    <dgm:cxn modelId="{1FEADCBD-B9B5-424C-B526-2BF47EBB219F}" type="presParOf" srcId="{94351C5B-B89A-453E-A8A3-0C474E6A8DF2}" destId="{3421428B-587E-4E52-9553-4DC63FBEDCAD}" srcOrd="5" destOrd="0" presId="urn:microsoft.com/office/officeart/2005/8/layout/radial4"/>
    <dgm:cxn modelId="{DC3196B0-9A29-4822-8FCF-2DF9824C95D9}" type="presParOf" srcId="{94351C5B-B89A-453E-A8A3-0C474E6A8DF2}" destId="{F6D36A4E-5B51-47EB-8163-C6755226713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0E7B-DA2E-49D5-9D27-28234ED036F2}">
      <dsp:nvSpPr>
        <dsp:cNvPr id="0" name=""/>
        <dsp:cNvSpPr/>
      </dsp:nvSpPr>
      <dsp:spPr>
        <a:xfrm>
          <a:off x="996738" y="1092810"/>
          <a:ext cx="839220" cy="83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Resultado A</a:t>
          </a:r>
        </a:p>
      </dsp:txBody>
      <dsp:txXfrm>
        <a:off x="1119639" y="1215711"/>
        <a:ext cx="593418" cy="593418"/>
      </dsp:txXfrm>
    </dsp:sp>
    <dsp:sp modelId="{9B5BC60E-19A7-484A-9628-55385A63F3D4}">
      <dsp:nvSpPr>
        <dsp:cNvPr id="0" name=""/>
        <dsp:cNvSpPr/>
      </dsp:nvSpPr>
      <dsp:spPr>
        <a:xfrm rot="12914586">
          <a:off x="385128" y="918685"/>
          <a:ext cx="7202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85A5A-EF89-49B2-9BAA-751A759C0FBE}">
      <dsp:nvSpPr>
        <dsp:cNvPr id="0" name=""/>
        <dsp:cNvSpPr/>
      </dsp:nvSpPr>
      <dsp:spPr>
        <a:xfrm>
          <a:off x="52510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dirty="0"/>
            <a:t> Mayor</a:t>
          </a:r>
          <a:endParaRPr lang="es-MX" sz="1400" kern="1200" dirty="0"/>
        </a:p>
      </dsp:txBody>
      <dsp:txXfrm>
        <a:off x="71191" y="530230"/>
        <a:ext cx="759897" cy="600445"/>
      </dsp:txXfrm>
    </dsp:sp>
    <dsp:sp modelId="{978A1C24-3806-4FB7-A9FA-958296C34BC8}">
      <dsp:nvSpPr>
        <dsp:cNvPr id="0" name=""/>
        <dsp:cNvSpPr/>
      </dsp:nvSpPr>
      <dsp:spPr>
        <a:xfrm rot="16248073">
          <a:off x="1062388" y="565220"/>
          <a:ext cx="731067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770A-3B18-42C5-B1C3-CEA6627FF181}">
      <dsp:nvSpPr>
        <dsp:cNvPr id="0" name=""/>
        <dsp:cNvSpPr/>
      </dsp:nvSpPr>
      <dsp:spPr>
        <a:xfrm>
          <a:off x="1034404" y="407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Clave Individual A</a:t>
          </a:r>
          <a:endParaRPr lang="es-MX" sz="1400" kern="1200" dirty="0"/>
        </a:p>
      </dsp:txBody>
      <dsp:txXfrm>
        <a:off x="1053085" y="19088"/>
        <a:ext cx="759897" cy="600445"/>
      </dsp:txXfrm>
    </dsp:sp>
    <dsp:sp modelId="{3421428B-587E-4E52-9553-4DC63FBEDCAD}">
      <dsp:nvSpPr>
        <dsp:cNvPr id="0" name=""/>
        <dsp:cNvSpPr/>
      </dsp:nvSpPr>
      <dsp:spPr>
        <a:xfrm rot="19540161">
          <a:off x="1733730" y="921278"/>
          <a:ext cx="7461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36A4E-5B51-47EB-8163-C67552267139}">
      <dsp:nvSpPr>
        <dsp:cNvPr id="0" name=""/>
        <dsp:cNvSpPr/>
      </dsp:nvSpPr>
      <dsp:spPr>
        <a:xfrm>
          <a:off x="2016298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dirty="0"/>
            <a:t> Menor</a:t>
          </a:r>
          <a:endParaRPr lang="es-MX" sz="1400" kern="1200" dirty="0"/>
        </a:p>
      </dsp:txBody>
      <dsp:txXfrm>
        <a:off x="2034979" y="530230"/>
        <a:ext cx="759897" cy="60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0E7B-DA2E-49D5-9D27-28234ED036F2}">
      <dsp:nvSpPr>
        <dsp:cNvPr id="0" name=""/>
        <dsp:cNvSpPr/>
      </dsp:nvSpPr>
      <dsp:spPr>
        <a:xfrm>
          <a:off x="996738" y="1092810"/>
          <a:ext cx="839220" cy="83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Resultado B</a:t>
          </a:r>
        </a:p>
      </dsp:txBody>
      <dsp:txXfrm>
        <a:off x="1119639" y="1215711"/>
        <a:ext cx="593418" cy="593418"/>
      </dsp:txXfrm>
    </dsp:sp>
    <dsp:sp modelId="{9B5BC60E-19A7-484A-9628-55385A63F3D4}">
      <dsp:nvSpPr>
        <dsp:cNvPr id="0" name=""/>
        <dsp:cNvSpPr/>
      </dsp:nvSpPr>
      <dsp:spPr>
        <a:xfrm rot="12914586">
          <a:off x="385129" y="918684"/>
          <a:ext cx="720291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85A5A-EF89-49B2-9BAA-751A759C0FBE}">
      <dsp:nvSpPr>
        <dsp:cNvPr id="0" name=""/>
        <dsp:cNvSpPr/>
      </dsp:nvSpPr>
      <dsp:spPr>
        <a:xfrm>
          <a:off x="52510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dirty="0"/>
            <a:t> Mayor</a:t>
          </a:r>
          <a:endParaRPr lang="es-MX" sz="1400" kern="1200" dirty="0"/>
        </a:p>
      </dsp:txBody>
      <dsp:txXfrm>
        <a:off x="71191" y="530230"/>
        <a:ext cx="759897" cy="600445"/>
      </dsp:txXfrm>
    </dsp:sp>
    <dsp:sp modelId="{978A1C24-3806-4FB7-A9FA-958296C34BC8}">
      <dsp:nvSpPr>
        <dsp:cNvPr id="0" name=""/>
        <dsp:cNvSpPr/>
      </dsp:nvSpPr>
      <dsp:spPr>
        <a:xfrm rot="16248073">
          <a:off x="1062389" y="565219"/>
          <a:ext cx="731066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770A-3B18-42C5-B1C3-CEA6627FF181}">
      <dsp:nvSpPr>
        <dsp:cNvPr id="0" name=""/>
        <dsp:cNvSpPr/>
      </dsp:nvSpPr>
      <dsp:spPr>
        <a:xfrm>
          <a:off x="1034404" y="407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Clave Individual B</a:t>
          </a:r>
          <a:endParaRPr lang="es-MX" sz="1400" kern="1200" dirty="0"/>
        </a:p>
      </dsp:txBody>
      <dsp:txXfrm>
        <a:off x="1053085" y="19088"/>
        <a:ext cx="759897" cy="600445"/>
      </dsp:txXfrm>
    </dsp:sp>
    <dsp:sp modelId="{3421428B-587E-4E52-9553-4DC63FBEDCAD}">
      <dsp:nvSpPr>
        <dsp:cNvPr id="0" name=""/>
        <dsp:cNvSpPr/>
      </dsp:nvSpPr>
      <dsp:spPr>
        <a:xfrm rot="19540161">
          <a:off x="1733730" y="921278"/>
          <a:ext cx="7461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36A4E-5B51-47EB-8163-C67552267139}">
      <dsp:nvSpPr>
        <dsp:cNvPr id="0" name=""/>
        <dsp:cNvSpPr/>
      </dsp:nvSpPr>
      <dsp:spPr>
        <a:xfrm>
          <a:off x="2016298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dirty="0"/>
            <a:t> Menor</a:t>
          </a:r>
          <a:endParaRPr lang="es-MX" sz="1400" kern="1200" dirty="0"/>
        </a:p>
      </dsp:txBody>
      <dsp:txXfrm>
        <a:off x="2034979" y="530230"/>
        <a:ext cx="759897" cy="60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7F05F-8FD7-46D7-B9E7-C6CC63C568FA}">
      <dsp:nvSpPr>
        <dsp:cNvPr id="0" name=""/>
        <dsp:cNvSpPr/>
      </dsp:nvSpPr>
      <dsp:spPr>
        <a:xfrm rot="5400000">
          <a:off x="129179" y="945886"/>
          <a:ext cx="483186" cy="550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97645-0953-4A32-AB37-C20EDDAD4E2A}">
      <dsp:nvSpPr>
        <dsp:cNvPr id="0" name=""/>
        <dsp:cNvSpPr/>
      </dsp:nvSpPr>
      <dsp:spPr>
        <a:xfrm>
          <a:off x="1164" y="410264"/>
          <a:ext cx="813401" cy="569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Generación de Numero</a:t>
          </a:r>
        </a:p>
      </dsp:txBody>
      <dsp:txXfrm>
        <a:off x="28963" y="438063"/>
        <a:ext cx="757803" cy="513756"/>
      </dsp:txXfrm>
    </dsp:sp>
    <dsp:sp modelId="{8B51105C-83DF-4313-B306-AB14FFC9264A}">
      <dsp:nvSpPr>
        <dsp:cNvPr id="0" name=""/>
        <dsp:cNvSpPr/>
      </dsp:nvSpPr>
      <dsp:spPr>
        <a:xfrm>
          <a:off x="814565" y="464565"/>
          <a:ext cx="591590" cy="46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1579E-1D68-4D1B-9C20-5A5D2BC45F31}">
      <dsp:nvSpPr>
        <dsp:cNvPr id="0" name=""/>
        <dsp:cNvSpPr/>
      </dsp:nvSpPr>
      <dsp:spPr>
        <a:xfrm rot="5400000">
          <a:off x="803575" y="1585460"/>
          <a:ext cx="483186" cy="550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D7188-DE49-4478-89FB-F4CEBB00AB50}">
      <dsp:nvSpPr>
        <dsp:cNvPr id="0" name=""/>
        <dsp:cNvSpPr/>
      </dsp:nvSpPr>
      <dsp:spPr>
        <a:xfrm>
          <a:off x="675560" y="1049838"/>
          <a:ext cx="813401" cy="569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Elección</a:t>
          </a:r>
          <a:r>
            <a:rPr lang="en-US" sz="1100" kern="1200" dirty="0"/>
            <a:t> De Clave Secreta</a:t>
          </a:r>
          <a:endParaRPr lang="es-MX" sz="1100" kern="1200" noProof="0" dirty="0"/>
        </a:p>
      </dsp:txBody>
      <dsp:txXfrm>
        <a:off x="703359" y="1077637"/>
        <a:ext cx="757803" cy="513756"/>
      </dsp:txXfrm>
    </dsp:sp>
    <dsp:sp modelId="{DC03055A-53F4-4ABB-A1B2-DDE5AF76D553}">
      <dsp:nvSpPr>
        <dsp:cNvPr id="0" name=""/>
        <dsp:cNvSpPr/>
      </dsp:nvSpPr>
      <dsp:spPr>
        <a:xfrm>
          <a:off x="1488962" y="1104139"/>
          <a:ext cx="591590" cy="46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85D95-5791-4AEE-BE19-39186F5AE40D}">
      <dsp:nvSpPr>
        <dsp:cNvPr id="0" name=""/>
        <dsp:cNvSpPr/>
      </dsp:nvSpPr>
      <dsp:spPr>
        <a:xfrm>
          <a:off x="1349957" y="1689411"/>
          <a:ext cx="813401" cy="569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Compartir Numero</a:t>
          </a:r>
        </a:p>
      </dsp:txBody>
      <dsp:txXfrm>
        <a:off x="1377756" y="1717210"/>
        <a:ext cx="757803" cy="513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7F05F-8FD7-46D7-B9E7-C6CC63C568FA}">
      <dsp:nvSpPr>
        <dsp:cNvPr id="0" name=""/>
        <dsp:cNvSpPr/>
      </dsp:nvSpPr>
      <dsp:spPr>
        <a:xfrm rot="10800000">
          <a:off x="1628214" y="885036"/>
          <a:ext cx="583103" cy="512184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97645-0953-4A32-AB37-C20EDDAD4E2A}">
      <dsp:nvSpPr>
        <dsp:cNvPr id="0" name=""/>
        <dsp:cNvSpPr/>
      </dsp:nvSpPr>
      <dsp:spPr>
        <a:xfrm>
          <a:off x="1440344" y="281810"/>
          <a:ext cx="862216" cy="6035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Generación de Numero</a:t>
          </a:r>
        </a:p>
      </dsp:txBody>
      <dsp:txXfrm>
        <a:off x="1469811" y="311277"/>
        <a:ext cx="803282" cy="544589"/>
      </dsp:txXfrm>
    </dsp:sp>
    <dsp:sp modelId="{8B51105C-83DF-4313-B306-AB14FFC9264A}">
      <dsp:nvSpPr>
        <dsp:cNvPr id="0" name=""/>
        <dsp:cNvSpPr/>
      </dsp:nvSpPr>
      <dsp:spPr>
        <a:xfrm>
          <a:off x="822305" y="339370"/>
          <a:ext cx="627094" cy="48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1579E-1D68-4D1B-9C20-5A5D2BC45F31}">
      <dsp:nvSpPr>
        <dsp:cNvPr id="0" name=""/>
        <dsp:cNvSpPr/>
      </dsp:nvSpPr>
      <dsp:spPr>
        <a:xfrm rot="10800000">
          <a:off x="917691" y="1562992"/>
          <a:ext cx="583103" cy="512184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D7188-DE49-4478-89FB-F4CEBB00AB50}">
      <dsp:nvSpPr>
        <dsp:cNvPr id="0" name=""/>
        <dsp:cNvSpPr/>
      </dsp:nvSpPr>
      <dsp:spPr>
        <a:xfrm>
          <a:off x="729822" y="959766"/>
          <a:ext cx="862216" cy="6035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Elección</a:t>
          </a:r>
          <a:r>
            <a:rPr lang="en-US" sz="1100" kern="1200" dirty="0"/>
            <a:t> De Clave Secreta</a:t>
          </a:r>
          <a:endParaRPr lang="es-MX" sz="1100" kern="1200" noProof="0" dirty="0"/>
        </a:p>
      </dsp:txBody>
      <dsp:txXfrm>
        <a:off x="759289" y="989233"/>
        <a:ext cx="803282" cy="544589"/>
      </dsp:txXfrm>
    </dsp:sp>
    <dsp:sp modelId="{DC03055A-53F4-4ABB-A1B2-DDE5AF76D553}">
      <dsp:nvSpPr>
        <dsp:cNvPr id="0" name=""/>
        <dsp:cNvSpPr/>
      </dsp:nvSpPr>
      <dsp:spPr>
        <a:xfrm>
          <a:off x="111783" y="1017326"/>
          <a:ext cx="627094" cy="48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85D95-5791-4AEE-BE19-39186F5AE40D}">
      <dsp:nvSpPr>
        <dsp:cNvPr id="0" name=""/>
        <dsp:cNvSpPr/>
      </dsp:nvSpPr>
      <dsp:spPr>
        <a:xfrm>
          <a:off x="19299" y="1637722"/>
          <a:ext cx="862216" cy="6035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noProof="0" dirty="0"/>
            <a:t>Compartir Numero</a:t>
          </a:r>
        </a:p>
      </dsp:txBody>
      <dsp:txXfrm>
        <a:off x="48766" y="1667189"/>
        <a:ext cx="803282" cy="544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0E7B-DA2E-49D5-9D27-28234ED036F2}">
      <dsp:nvSpPr>
        <dsp:cNvPr id="0" name=""/>
        <dsp:cNvSpPr/>
      </dsp:nvSpPr>
      <dsp:spPr>
        <a:xfrm>
          <a:off x="996738" y="1092810"/>
          <a:ext cx="839220" cy="83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noProof="0" dirty="0"/>
            <a:t>Clave Final</a:t>
          </a:r>
        </a:p>
      </dsp:txBody>
      <dsp:txXfrm>
        <a:off x="1119639" y="1215711"/>
        <a:ext cx="593418" cy="593418"/>
      </dsp:txXfrm>
    </dsp:sp>
    <dsp:sp modelId="{9B5BC60E-19A7-484A-9628-55385A63F3D4}">
      <dsp:nvSpPr>
        <dsp:cNvPr id="0" name=""/>
        <dsp:cNvSpPr/>
      </dsp:nvSpPr>
      <dsp:spPr>
        <a:xfrm rot="12914586">
          <a:off x="385128" y="918685"/>
          <a:ext cx="7202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85A5A-EF89-49B2-9BAA-751A759C0FBE}">
      <dsp:nvSpPr>
        <dsp:cNvPr id="0" name=""/>
        <dsp:cNvSpPr/>
      </dsp:nvSpPr>
      <dsp:spPr>
        <a:xfrm>
          <a:off x="52510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dirty="0"/>
            <a:t> Mayor</a:t>
          </a:r>
          <a:endParaRPr lang="es-MX" sz="1400" kern="1200" dirty="0"/>
        </a:p>
      </dsp:txBody>
      <dsp:txXfrm>
        <a:off x="71191" y="530230"/>
        <a:ext cx="759897" cy="600445"/>
      </dsp:txXfrm>
    </dsp:sp>
    <dsp:sp modelId="{978A1C24-3806-4FB7-A9FA-958296C34BC8}">
      <dsp:nvSpPr>
        <dsp:cNvPr id="0" name=""/>
        <dsp:cNvSpPr/>
      </dsp:nvSpPr>
      <dsp:spPr>
        <a:xfrm rot="16248073">
          <a:off x="1062388" y="565220"/>
          <a:ext cx="731067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770A-3B18-42C5-B1C3-CEA6627FF181}">
      <dsp:nvSpPr>
        <dsp:cNvPr id="0" name=""/>
        <dsp:cNvSpPr/>
      </dsp:nvSpPr>
      <dsp:spPr>
        <a:xfrm>
          <a:off x="1034404" y="407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Clave Individual A</a:t>
          </a:r>
          <a:endParaRPr lang="es-MX" sz="1400" kern="1200" dirty="0"/>
        </a:p>
      </dsp:txBody>
      <dsp:txXfrm>
        <a:off x="1053085" y="19088"/>
        <a:ext cx="759897" cy="600445"/>
      </dsp:txXfrm>
    </dsp:sp>
    <dsp:sp modelId="{3421428B-587E-4E52-9553-4DC63FBEDCAD}">
      <dsp:nvSpPr>
        <dsp:cNvPr id="0" name=""/>
        <dsp:cNvSpPr/>
      </dsp:nvSpPr>
      <dsp:spPr>
        <a:xfrm rot="19540161">
          <a:off x="1733730" y="921278"/>
          <a:ext cx="7461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36A4E-5B51-47EB-8163-C67552267139}">
      <dsp:nvSpPr>
        <dsp:cNvPr id="0" name=""/>
        <dsp:cNvSpPr/>
      </dsp:nvSpPr>
      <dsp:spPr>
        <a:xfrm>
          <a:off x="2016298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Resultado</a:t>
          </a:r>
          <a:r>
            <a:rPr lang="en-US" sz="1400" kern="1200" noProof="0" dirty="0"/>
            <a:t> B</a:t>
          </a:r>
          <a:endParaRPr lang="es-MX" sz="1400" kern="1200" dirty="0"/>
        </a:p>
      </dsp:txBody>
      <dsp:txXfrm>
        <a:off x="2034979" y="530230"/>
        <a:ext cx="759897" cy="600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0E7B-DA2E-49D5-9D27-28234ED036F2}">
      <dsp:nvSpPr>
        <dsp:cNvPr id="0" name=""/>
        <dsp:cNvSpPr/>
      </dsp:nvSpPr>
      <dsp:spPr>
        <a:xfrm>
          <a:off x="996738" y="1092810"/>
          <a:ext cx="839220" cy="83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noProof="0" dirty="0"/>
            <a:t>Clave Final </a:t>
          </a:r>
        </a:p>
      </dsp:txBody>
      <dsp:txXfrm>
        <a:off x="1119639" y="1215711"/>
        <a:ext cx="593418" cy="593418"/>
      </dsp:txXfrm>
    </dsp:sp>
    <dsp:sp modelId="{9B5BC60E-19A7-484A-9628-55385A63F3D4}">
      <dsp:nvSpPr>
        <dsp:cNvPr id="0" name=""/>
        <dsp:cNvSpPr/>
      </dsp:nvSpPr>
      <dsp:spPr>
        <a:xfrm rot="12914586">
          <a:off x="385128" y="918685"/>
          <a:ext cx="7202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85A5A-EF89-49B2-9BAA-751A759C0FBE}">
      <dsp:nvSpPr>
        <dsp:cNvPr id="0" name=""/>
        <dsp:cNvSpPr/>
      </dsp:nvSpPr>
      <dsp:spPr>
        <a:xfrm>
          <a:off x="52510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Resultado</a:t>
          </a:r>
          <a:r>
            <a:rPr lang="en-US" sz="1400" kern="1200" noProof="0" dirty="0"/>
            <a:t> A</a:t>
          </a:r>
          <a:endParaRPr lang="es-MX" sz="1400" kern="1200" dirty="0"/>
        </a:p>
      </dsp:txBody>
      <dsp:txXfrm>
        <a:off x="71191" y="530230"/>
        <a:ext cx="759897" cy="600445"/>
      </dsp:txXfrm>
    </dsp:sp>
    <dsp:sp modelId="{978A1C24-3806-4FB7-A9FA-958296C34BC8}">
      <dsp:nvSpPr>
        <dsp:cNvPr id="0" name=""/>
        <dsp:cNvSpPr/>
      </dsp:nvSpPr>
      <dsp:spPr>
        <a:xfrm rot="16248073">
          <a:off x="1062388" y="565220"/>
          <a:ext cx="731067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770A-3B18-42C5-B1C3-CEA6627FF181}">
      <dsp:nvSpPr>
        <dsp:cNvPr id="0" name=""/>
        <dsp:cNvSpPr/>
      </dsp:nvSpPr>
      <dsp:spPr>
        <a:xfrm>
          <a:off x="1034404" y="407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Clave Individual B</a:t>
          </a:r>
          <a:endParaRPr lang="es-MX" sz="1400" kern="1200" dirty="0"/>
        </a:p>
      </dsp:txBody>
      <dsp:txXfrm>
        <a:off x="1053085" y="19088"/>
        <a:ext cx="759897" cy="600445"/>
      </dsp:txXfrm>
    </dsp:sp>
    <dsp:sp modelId="{3421428B-587E-4E52-9553-4DC63FBEDCAD}">
      <dsp:nvSpPr>
        <dsp:cNvPr id="0" name=""/>
        <dsp:cNvSpPr/>
      </dsp:nvSpPr>
      <dsp:spPr>
        <a:xfrm rot="19540161">
          <a:off x="1733730" y="921278"/>
          <a:ext cx="746192" cy="239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36A4E-5B51-47EB-8163-C67552267139}">
      <dsp:nvSpPr>
        <dsp:cNvPr id="0" name=""/>
        <dsp:cNvSpPr/>
      </dsp:nvSpPr>
      <dsp:spPr>
        <a:xfrm>
          <a:off x="2016298" y="511549"/>
          <a:ext cx="797259" cy="637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Numero</a:t>
          </a:r>
          <a:r>
            <a:rPr lang="en-US" sz="1400" kern="1200" noProof="0" dirty="0"/>
            <a:t> Mayor</a:t>
          </a:r>
          <a:endParaRPr lang="es-MX" sz="1400" kern="1200" dirty="0"/>
        </a:p>
      </dsp:txBody>
      <dsp:txXfrm>
        <a:off x="2034979" y="530230"/>
        <a:ext cx="759897" cy="60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4CCE26-CFDE-404F-BCE5-6E5152BB057F}" type="datetime1">
              <a:rPr lang="es-MX" smtClean="0"/>
              <a:t>30/04/2023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6A116F-7F71-4B96-A198-819771DEB06D}" type="datetime1">
              <a:rPr lang="es-MX" noProof="0" smtClean="0"/>
              <a:t>30/04/2023</a:t>
            </a:fld>
            <a:endParaRPr lang="es-MX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0" y="0"/>
            <a:ext cx="4401047" cy="12192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7" y="2974848"/>
            <a:ext cx="3147822" cy="6242304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27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2285" y="2976971"/>
            <a:ext cx="1913382" cy="6238059"/>
          </a:xfrm>
        </p:spPr>
        <p:txBody>
          <a:bodyPr rtlCol="0" anchor="ctr"/>
          <a:lstStyle>
            <a:lvl1pPr marL="0" indent="0" algn="l">
              <a:buNone/>
              <a:defRPr sz="1575" cap="all" baseline="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560197"/>
            <a:ext cx="1699618" cy="2551897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649112"/>
            <a:ext cx="5915025" cy="2356556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381" y="3576320"/>
            <a:ext cx="1748790" cy="1690624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2381" y="5559552"/>
            <a:ext cx="1748790" cy="5445760"/>
          </a:xfrm>
        </p:spPr>
        <p:txBody>
          <a:bodyPr rtlCol="0">
            <a:normAutofit/>
          </a:bodyPr>
          <a:lstStyle>
            <a:lvl1pPr>
              <a:defRPr sz="1013"/>
            </a:lvl1pPr>
            <a:lvl2pPr>
              <a:defRPr sz="1013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554605" y="3576320"/>
            <a:ext cx="1748790" cy="1690624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554605" y="5559552"/>
            <a:ext cx="1748790" cy="5445760"/>
          </a:xfrm>
        </p:spPr>
        <p:txBody>
          <a:bodyPr rtlCol="0">
            <a:normAutofit/>
          </a:bodyPr>
          <a:lstStyle>
            <a:lvl1pPr>
              <a:defRPr sz="1013"/>
            </a:lvl1pPr>
            <a:lvl2pPr>
              <a:defRPr sz="1013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6829" y="3576320"/>
            <a:ext cx="1748790" cy="1690624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36829" y="5559552"/>
            <a:ext cx="1748790" cy="5445760"/>
          </a:xfrm>
        </p:spPr>
        <p:txBody>
          <a:bodyPr rtlCol="0">
            <a:normAutofit/>
          </a:bodyPr>
          <a:lstStyle>
            <a:lvl1pPr>
              <a:defRPr sz="1013"/>
            </a:lvl1pPr>
            <a:lvl2pPr>
              <a:defRPr sz="1013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34139" cy="7450667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111" y="7652299"/>
            <a:ext cx="3045440" cy="4539701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0759" y="650240"/>
            <a:ext cx="2597468" cy="4584192"/>
          </a:xfrm>
        </p:spPr>
        <p:txBody>
          <a:bodyPr rtlCol="0" anchor="b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0759" y="5559552"/>
            <a:ext cx="2597468" cy="5429504"/>
          </a:xfrm>
        </p:spPr>
        <p:txBody>
          <a:bodyPr rtlCol="0"/>
          <a:lstStyle>
            <a:lvl1pPr marL="0" indent="0">
              <a:buNone/>
              <a:defRPr sz="1013"/>
            </a:lvl1pPr>
            <a:lvl2pPr marL="128588">
              <a:defRPr sz="1013"/>
            </a:lvl2pPr>
            <a:lvl3pPr marL="257175">
              <a:defRPr sz="1013"/>
            </a:lvl3pPr>
            <a:lvl4pPr marL="385763"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0760" y="11300179"/>
            <a:ext cx="2314575" cy="649111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MX" noProof="0"/>
              <a:t>Título de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12349" y="2"/>
            <a:ext cx="3645651" cy="7495442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56450" y="7686933"/>
            <a:ext cx="4001550" cy="4505068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649109"/>
            <a:ext cx="2499741" cy="3803904"/>
          </a:xfrm>
        </p:spPr>
        <p:txBody>
          <a:bodyPr rtlCol="0" anchor="b"/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7" name="Marcador de posición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487" y="5153152"/>
            <a:ext cx="2499741" cy="1056640"/>
          </a:xfrm>
        </p:spPr>
        <p:txBody>
          <a:bodyPr rtlCol="0"/>
          <a:lstStyle>
            <a:lvl1pPr marL="0" indent="0">
              <a:buNone/>
              <a:defRPr sz="1125"/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8" name="Marcador de posición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487" y="6469888"/>
            <a:ext cx="2499741" cy="1056640"/>
          </a:xfrm>
        </p:spPr>
        <p:txBody>
          <a:bodyPr rtlCol="0"/>
          <a:lstStyle>
            <a:lvl1pPr marL="0" indent="0">
              <a:buNone/>
              <a:defRPr sz="1125"/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9" name="Marcador de posición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487" y="7802880"/>
            <a:ext cx="2499741" cy="1056640"/>
          </a:xfrm>
        </p:spPr>
        <p:txBody>
          <a:bodyPr rtlCol="0"/>
          <a:lstStyle>
            <a:lvl1pPr marL="0" indent="0">
              <a:buNone/>
              <a:defRPr sz="1125"/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4055522" y="0"/>
            <a:ext cx="2330991" cy="10218062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1918206"/>
            <a:ext cx="2962656" cy="5575808"/>
          </a:xfrm>
        </p:spPr>
        <p:txBody>
          <a:bodyPr rtlCol="0" anchor="b">
            <a:normAutofit/>
          </a:bodyPr>
          <a:lstStyle>
            <a:lvl1pPr>
              <a:defRPr sz="27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916" y="7607809"/>
            <a:ext cx="2962656" cy="2666999"/>
          </a:xfrm>
        </p:spPr>
        <p:txBody>
          <a:bodyPr rtlCol="0"/>
          <a:lstStyle>
            <a:lvl1pPr marL="0" indent="0">
              <a:buNone/>
              <a:defRPr sz="135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2658785" y="0"/>
            <a:ext cx="4203214" cy="12192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sz="1013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1137920"/>
            <a:ext cx="2185988" cy="5250688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70782" y="1137920"/>
            <a:ext cx="2525459" cy="9948672"/>
          </a:xfrm>
        </p:spPr>
        <p:txBody>
          <a:bodyPr rtlCol="0" anchor="ctr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75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125">
                <a:solidFill>
                  <a:schemeClr val="tx1"/>
                </a:solidFill>
              </a:defRPr>
            </a:lvl4pPr>
            <a:lvl5pPr>
              <a:defRPr sz="1125">
                <a:solidFill>
                  <a:schemeClr val="tx1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6713728"/>
            <a:ext cx="2185988" cy="4389120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385293" y="2368421"/>
            <a:ext cx="2960849" cy="6828626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955" y="4486656"/>
            <a:ext cx="2155127" cy="2584704"/>
          </a:xfrm>
        </p:spPr>
        <p:txBody>
          <a:bodyPr rtlCol="0" anchor="b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75329" y="1137918"/>
            <a:ext cx="2720912" cy="9899904"/>
          </a:xfrm>
        </p:spPr>
        <p:txBody>
          <a:bodyPr rtlCol="0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30973" y="7266432"/>
            <a:ext cx="1867091" cy="1154176"/>
          </a:xfrm>
        </p:spPr>
        <p:txBody>
          <a:bodyPr rtlCol="0">
            <a:noAutofit/>
          </a:bodyPr>
          <a:lstStyle>
            <a:lvl1pPr marL="0" indent="0" algn="ctr">
              <a:buNone/>
              <a:defRPr sz="1125" cap="all" baseline="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12192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3221091"/>
            <a:ext cx="3981650" cy="2694281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6397027"/>
            <a:ext cx="3981650" cy="2449157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8985959"/>
            <a:ext cx="504957" cy="496711"/>
          </a:xfrm>
        </p:spPr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8985959"/>
            <a:ext cx="3048645" cy="496711"/>
          </a:xfrm>
        </p:spPr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8985959"/>
            <a:ext cx="310112" cy="496711"/>
          </a:xfrm>
        </p:spPr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6171252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579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418890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0663370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918068"/>
            <a:ext cx="4946651" cy="3240025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6639750"/>
            <a:ext cx="4946651" cy="1937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6398919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8784" y="6760815"/>
            <a:ext cx="2378409" cy="5431188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8586" y="0"/>
            <a:ext cx="2378607" cy="65677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649111"/>
            <a:ext cx="1800225" cy="3739442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1488" y="4698997"/>
            <a:ext cx="2146554" cy="6273803"/>
          </a:xfrm>
        </p:spPr>
        <p:txBody>
          <a:bodyPr rtlCol="0"/>
          <a:lstStyle>
            <a:lvl1pPr marL="0" indent="0">
              <a:buNone/>
              <a:defRPr sz="1125"/>
            </a:lvl1pPr>
            <a:lvl2pPr marL="128588">
              <a:defRPr/>
            </a:lvl2pPr>
            <a:lvl3pPr marL="257175">
              <a:defRPr/>
            </a:lvl3pPr>
            <a:lvl4pPr marL="385763">
              <a:defRPr/>
            </a:lvl4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488" y="11300179"/>
            <a:ext cx="2314575" cy="649111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MX" noProof="0"/>
              <a:t>Título de presentación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8674" y="0"/>
            <a:ext cx="1749046" cy="65677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08394" y="6760813"/>
            <a:ext cx="1749046" cy="5431189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418890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627267"/>
            <a:ext cx="5099051" cy="231798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4421632"/>
            <a:ext cx="2503170" cy="612851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4421632"/>
            <a:ext cx="2503170" cy="612851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08510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4726281"/>
            <a:ext cx="2503170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5765801"/>
            <a:ext cx="2503170" cy="48117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4726281"/>
            <a:ext cx="2503170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5765801"/>
            <a:ext cx="2503170" cy="48117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418608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85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627267"/>
            <a:ext cx="5099051" cy="231798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418608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27492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949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468505"/>
            <a:ext cx="1902599" cy="2438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746014"/>
            <a:ext cx="2891654" cy="869997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5388560"/>
            <a:ext cx="1902599" cy="433494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5177836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94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3349035"/>
            <a:ext cx="2724152" cy="2438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836325"/>
            <a:ext cx="2197097" cy="851935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5787435"/>
            <a:ext cx="2724151" cy="3251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5683480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8560738"/>
            <a:ext cx="5099051" cy="100753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836326"/>
            <a:ext cx="5318612" cy="597558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9568272"/>
            <a:ext cx="5099051" cy="877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96265922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612219"/>
            <a:ext cx="5099051" cy="5507307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7601184"/>
            <a:ext cx="5099052" cy="2844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7360354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1460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746012"/>
            <a:ext cx="4800188" cy="421452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5960532"/>
            <a:ext cx="4419599" cy="1158992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7721601"/>
            <a:ext cx="5099054" cy="27243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14" name="TextBox 13"/>
          <p:cNvSpPr txBox="1"/>
          <p:nvPr/>
        </p:nvSpPr>
        <p:spPr>
          <a:xfrm>
            <a:off x="637477" y="1609532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5027324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7360354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52941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5881922"/>
            <a:ext cx="5099046" cy="26112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8493122"/>
            <a:ext cx="5099048" cy="15296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9440493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214307" y="2359201"/>
            <a:ext cx="3419818" cy="7314192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022" y="3986590"/>
            <a:ext cx="2099165" cy="4218820"/>
          </a:xfrm>
        </p:spPr>
        <p:txBody>
          <a:bodyPr rtlCol="0" anchor="ctr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88867" y="1267180"/>
            <a:ext cx="2597646" cy="9657644"/>
          </a:xfrm>
        </p:spPr>
        <p:txBody>
          <a:bodyPr rtlCol="0" anchor="ctr"/>
          <a:lstStyle>
            <a:lvl1pPr marL="0" indent="0">
              <a:buNone/>
              <a:defRPr sz="1013"/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746012"/>
            <a:ext cx="4743876" cy="3988743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6469888"/>
            <a:ext cx="5099048" cy="157683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8052742"/>
            <a:ext cx="5099052" cy="23932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12" name="TextBox 11"/>
          <p:cNvSpPr txBox="1"/>
          <p:nvPr/>
        </p:nvSpPr>
        <p:spPr>
          <a:xfrm>
            <a:off x="658546" y="1594480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463596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60960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288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746012"/>
            <a:ext cx="5099051" cy="407905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6339840"/>
            <a:ext cx="5099048" cy="160934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7947379"/>
            <a:ext cx="5099051" cy="249860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60960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636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4426908"/>
            <a:ext cx="5099052" cy="601908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418608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30317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612220"/>
            <a:ext cx="1214198" cy="883376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612220"/>
            <a:ext cx="3686632" cy="883376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612220"/>
            <a:ext cx="0" cy="883376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385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149" y="1"/>
            <a:ext cx="3434139" cy="11094732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4970" y="375939"/>
            <a:ext cx="2779585" cy="6893090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369" y="7510272"/>
            <a:ext cx="3435858" cy="2600960"/>
          </a:xfrm>
        </p:spPr>
        <p:txBody>
          <a:bodyPr rtlCol="0" anchor="b">
            <a:normAutofit/>
          </a:bodyPr>
          <a:lstStyle>
            <a:lvl1pPr algn="r">
              <a:defRPr sz="2700"/>
            </a:lvl1pPr>
          </a:lstStyle>
          <a:p>
            <a:pPr rtl="0"/>
            <a:r>
              <a:rPr lang="es-MX" noProof="0"/>
              <a:t>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9499" y="10176256"/>
            <a:ext cx="3538728" cy="1154176"/>
          </a:xfrm>
        </p:spPr>
        <p:txBody>
          <a:bodyPr rtlCol="0"/>
          <a:lstStyle>
            <a:lvl1pPr marL="0" indent="0" algn="r">
              <a:buNone/>
              <a:defRPr sz="1350" cap="all" baseline="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es-MX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560197"/>
            <a:ext cx="1699618" cy="2551897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1488" y="3576320"/>
            <a:ext cx="5915025" cy="7396480"/>
          </a:xfrm>
        </p:spPr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107922" y="322838"/>
            <a:ext cx="4642156" cy="10706236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2234" y="3560064"/>
            <a:ext cx="3116961" cy="3820160"/>
          </a:xfrm>
        </p:spPr>
        <p:txBody>
          <a:bodyPr rtlCol="0" anchor="b">
            <a:normAutofit/>
          </a:bodyPr>
          <a:lstStyle>
            <a:lvl1pPr algn="ctr">
              <a:defRPr sz="2025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8" name="Marcador de posición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0844" y="7640320"/>
            <a:ext cx="2494598" cy="2113280"/>
          </a:xfrm>
        </p:spPr>
        <p:txBody>
          <a:bodyPr rtlCol="0"/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724" y="3919625"/>
            <a:ext cx="1154943" cy="2955012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8128" y="3932153"/>
            <a:ext cx="1154942" cy="2955012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1531" y="3804245"/>
            <a:ext cx="1154942" cy="2955012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84933" y="3869395"/>
            <a:ext cx="1154942" cy="2955012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18333" y="3804245"/>
            <a:ext cx="1154943" cy="2955012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5166" y="7542782"/>
            <a:ext cx="1157288" cy="1300480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5166" y="8501889"/>
            <a:ext cx="1157288" cy="1145822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n-lt"/>
              </a:defRPr>
            </a:lvl1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8332" y="7542782"/>
            <a:ext cx="1157288" cy="1300480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18332" y="8501889"/>
            <a:ext cx="1157288" cy="1145822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n-lt"/>
              </a:defRPr>
            </a:lvl1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4932" y="7542782"/>
            <a:ext cx="1157288" cy="1300480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4932" y="8501889"/>
            <a:ext cx="1157288" cy="1145822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n-lt"/>
              </a:defRPr>
            </a:lvl1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49185" y="7542782"/>
            <a:ext cx="1157288" cy="1300480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49185" y="8501889"/>
            <a:ext cx="1157288" cy="1145822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n-lt"/>
              </a:defRPr>
            </a:lvl1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913" y="7542782"/>
            <a:ext cx="1157288" cy="1300480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20913" y="8501889"/>
            <a:ext cx="1157288" cy="1145822"/>
          </a:xfrm>
        </p:spPr>
        <p:txBody>
          <a:bodyPr rtlCol="0" anchor="ctr"/>
          <a:lstStyle>
            <a:lvl1pPr marL="0" indent="0" algn="ctr">
              <a:spcBef>
                <a:spcPts val="563"/>
              </a:spcBef>
              <a:buNone/>
              <a:defRPr sz="1125" b="0">
                <a:latin typeface="+mn-lt"/>
              </a:defRPr>
            </a:lvl1pPr>
          </a:lstStyle>
          <a:p>
            <a:pPr lvl="0" rtl="0"/>
            <a:r>
              <a:rPr lang="es-MX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560197"/>
            <a:ext cx="1699618" cy="2551897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1488" y="3576320"/>
            <a:ext cx="2777490" cy="7396480"/>
          </a:xfrm>
        </p:spPr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10737" y="3576320"/>
            <a:ext cx="2777490" cy="7396480"/>
          </a:xfrm>
        </p:spPr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560197"/>
            <a:ext cx="1699618" cy="2551897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MX" sz="101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649112"/>
            <a:ext cx="5915025" cy="2356556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381" y="3576320"/>
            <a:ext cx="2777490" cy="1690624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2381" y="5559552"/>
            <a:ext cx="2777490" cy="5445760"/>
          </a:xfrm>
        </p:spPr>
        <p:txBody>
          <a:bodyPr rtlCol="0">
            <a:normAutofit/>
          </a:bodyPr>
          <a:lstStyle>
            <a:lvl1pPr>
              <a:defRPr sz="1013"/>
            </a:lvl1pPr>
            <a:lvl2pPr>
              <a:defRPr sz="1013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610737" y="3576320"/>
            <a:ext cx="2777490" cy="1690624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610737" y="5559552"/>
            <a:ext cx="2777490" cy="5445760"/>
          </a:xfrm>
        </p:spPr>
        <p:txBody>
          <a:bodyPr rtlCol="0">
            <a:normAutofit/>
          </a:bodyPr>
          <a:lstStyle>
            <a:lvl1pPr>
              <a:defRPr sz="1013"/>
            </a:lvl1pPr>
            <a:lvl2pPr>
              <a:defRPr sz="1013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0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12192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627267"/>
            <a:ext cx="5099051" cy="23179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4426908"/>
            <a:ext cx="5099052" cy="612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10596503"/>
            <a:ext cx="861212" cy="496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MX" noProof="0"/>
              <a:t>3/9/20XX</a:t>
            </a:r>
            <a:endParaRPr lang="es-MX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10596503"/>
            <a:ext cx="3828500" cy="496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10596503"/>
            <a:ext cx="296633" cy="496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9713C8C-8E70-45D5-AE59-23E60168254E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251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021" y="970632"/>
            <a:ext cx="4941899" cy="52319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200" dirty="0"/>
              <a:t>Diagrama de Flujo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5A338B8-426B-673E-42C1-0CE35FF11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696993"/>
              </p:ext>
            </p:extLst>
          </p:nvPr>
        </p:nvGraphicFramePr>
        <p:xfrm>
          <a:off x="483611" y="4494696"/>
          <a:ext cx="2866068" cy="193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osición de fecha 5">
            <a:extLst>
              <a:ext uri="{FF2B5EF4-FFF2-40B4-BE49-F238E27FC236}">
                <a16:creationId xmlns:a16="http://schemas.microsoft.com/office/drawing/2014/main" id="{FFA9757F-0365-4F15-86D3-6165DFD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30/04/2023</a:t>
            </a:r>
          </a:p>
        </p:txBody>
      </p:sp>
      <p:sp>
        <p:nvSpPr>
          <p:cNvPr id="7" name="Marcador de posición de pie de página 6">
            <a:extLst>
              <a:ext uri="{FF2B5EF4-FFF2-40B4-BE49-F238E27FC236}">
                <a16:creationId xmlns:a16="http://schemas.microsoft.com/office/drawing/2014/main" id="{BD13B003-BFA7-43DB-9005-32EFF68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Criptografía</a:t>
            </a:r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MX" smtClean="0"/>
              <a:t>1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B863FFC-FE44-F374-C33E-7E65E7A6D834}"/>
              </a:ext>
            </a:extLst>
          </p:cNvPr>
          <p:cNvSpPr txBox="1">
            <a:spLocks/>
          </p:cNvSpPr>
          <p:nvPr/>
        </p:nvSpPr>
        <p:spPr>
          <a:xfrm>
            <a:off x="902824" y="1598758"/>
            <a:ext cx="2032202" cy="720501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600" dirty="0"/>
              <a:t>Participante 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BF77C84-0BA8-DEC9-41AE-13275027DC7C}"/>
              </a:ext>
            </a:extLst>
          </p:cNvPr>
          <p:cNvSpPr txBox="1">
            <a:spLocks/>
          </p:cNvSpPr>
          <p:nvPr/>
        </p:nvSpPr>
        <p:spPr>
          <a:xfrm>
            <a:off x="4305805" y="1613265"/>
            <a:ext cx="1784606" cy="720501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600" dirty="0"/>
              <a:t>Participante</a:t>
            </a:r>
            <a:r>
              <a:rPr lang="es-MX" sz="1575" dirty="0"/>
              <a:t> B</a:t>
            </a:r>
          </a:p>
        </p:txBody>
      </p:sp>
      <p:graphicFrame>
        <p:nvGraphicFramePr>
          <p:cNvPr id="15" name="Marcador de contenido 8">
            <a:extLst>
              <a:ext uri="{FF2B5EF4-FFF2-40B4-BE49-F238E27FC236}">
                <a16:creationId xmlns:a16="http://schemas.microsoft.com/office/drawing/2014/main" id="{9538F226-3F14-5873-8E7E-D80CE4497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7647"/>
              </p:ext>
            </p:extLst>
          </p:nvPr>
        </p:nvGraphicFramePr>
        <p:xfrm>
          <a:off x="3492971" y="4494697"/>
          <a:ext cx="2866068" cy="193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219E74E6-CA0E-05C4-CFA9-F56229D14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958294"/>
              </p:ext>
            </p:extLst>
          </p:nvPr>
        </p:nvGraphicFramePr>
        <p:xfrm>
          <a:off x="483611" y="1825665"/>
          <a:ext cx="2164523" cy="2669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B9F9016E-1E62-E410-4FD7-296B127E2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951528"/>
              </p:ext>
            </p:extLst>
          </p:nvPr>
        </p:nvGraphicFramePr>
        <p:xfrm>
          <a:off x="4037178" y="1846930"/>
          <a:ext cx="2321861" cy="252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8" name="Flecha: a la izquierda, derecha y arriba 27">
            <a:extLst>
              <a:ext uri="{FF2B5EF4-FFF2-40B4-BE49-F238E27FC236}">
                <a16:creationId xmlns:a16="http://schemas.microsoft.com/office/drawing/2014/main" id="{36D04C36-3BD0-D4D0-4D4D-694217BDA028}"/>
              </a:ext>
            </a:extLst>
          </p:cNvPr>
          <p:cNvSpPr/>
          <p:nvPr/>
        </p:nvSpPr>
        <p:spPr>
          <a:xfrm flipV="1">
            <a:off x="2847918" y="3721394"/>
            <a:ext cx="1146813" cy="417785"/>
          </a:xfrm>
          <a:prstGeom prst="leftRightUpArrow">
            <a:avLst>
              <a:gd name="adj1" fmla="val 22672"/>
              <a:gd name="adj2" fmla="val 21374"/>
              <a:gd name="adj3" fmla="val 1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E535A8B5-4252-6558-081C-0B7DDEF411DA}"/>
              </a:ext>
            </a:extLst>
          </p:cNvPr>
          <p:cNvSpPr/>
          <p:nvPr/>
        </p:nvSpPr>
        <p:spPr>
          <a:xfrm flipV="1">
            <a:off x="1806445" y="6557406"/>
            <a:ext cx="638675" cy="9713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Flecha: doblada 30">
            <a:extLst>
              <a:ext uri="{FF2B5EF4-FFF2-40B4-BE49-F238E27FC236}">
                <a16:creationId xmlns:a16="http://schemas.microsoft.com/office/drawing/2014/main" id="{F1A0E56A-404C-9F63-3D5F-13CC4A7F3E8E}"/>
              </a:ext>
            </a:extLst>
          </p:cNvPr>
          <p:cNvSpPr/>
          <p:nvPr/>
        </p:nvSpPr>
        <p:spPr>
          <a:xfrm flipH="1" flipV="1">
            <a:off x="4448931" y="6597549"/>
            <a:ext cx="585881" cy="931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5" name="Globo: flecha hacia abajo 34">
            <a:extLst>
              <a:ext uri="{FF2B5EF4-FFF2-40B4-BE49-F238E27FC236}">
                <a16:creationId xmlns:a16="http://schemas.microsoft.com/office/drawing/2014/main" id="{F66457BD-77E6-005C-0F99-9B71053F3AF1}"/>
              </a:ext>
            </a:extLst>
          </p:cNvPr>
          <p:cNvSpPr/>
          <p:nvPr/>
        </p:nvSpPr>
        <p:spPr>
          <a:xfrm>
            <a:off x="2648134" y="6997756"/>
            <a:ext cx="1561727" cy="1423310"/>
          </a:xfrm>
          <a:prstGeom prst="downArrowCallout">
            <a:avLst>
              <a:gd name="adj1" fmla="val 25506"/>
              <a:gd name="adj2" fmla="val 20934"/>
              <a:gd name="adj3" fmla="val 25000"/>
              <a:gd name="adj4" fmla="val 3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Intercambio</a:t>
            </a:r>
            <a:r>
              <a:rPr lang="en-US" dirty="0"/>
              <a:t> de </a:t>
            </a:r>
            <a:r>
              <a:rPr lang="es-MX" dirty="0"/>
              <a:t>Resultados</a:t>
            </a:r>
          </a:p>
        </p:txBody>
      </p:sp>
      <p:graphicFrame>
        <p:nvGraphicFramePr>
          <p:cNvPr id="36" name="Marcador de contenido 8">
            <a:extLst>
              <a:ext uri="{FF2B5EF4-FFF2-40B4-BE49-F238E27FC236}">
                <a16:creationId xmlns:a16="http://schemas.microsoft.com/office/drawing/2014/main" id="{9061B31B-50F3-9F31-295F-21C312BB1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645334"/>
              </p:ext>
            </p:extLst>
          </p:nvPr>
        </p:nvGraphicFramePr>
        <p:xfrm>
          <a:off x="483611" y="8274370"/>
          <a:ext cx="2866068" cy="193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7" name="Marcador de contenido 8">
            <a:extLst>
              <a:ext uri="{FF2B5EF4-FFF2-40B4-BE49-F238E27FC236}">
                <a16:creationId xmlns:a16="http://schemas.microsoft.com/office/drawing/2014/main" id="{532D4E48-1B00-C81D-6DEE-792921C5B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410675"/>
              </p:ext>
            </p:extLst>
          </p:nvPr>
        </p:nvGraphicFramePr>
        <p:xfrm>
          <a:off x="3427474" y="8272841"/>
          <a:ext cx="2866068" cy="193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8_TF89080264_Win32" id="{A1D11E0D-22B9-4F8D-836E-8329FF74C793}" vid="{FC0E148C-8C12-4592-8EC2-B654979901D9}"/>
    </a:ext>
  </a:extLst>
</a:theme>
</file>

<file path=ppt/theme/theme2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68</Words>
  <Application>Microsoft Office PowerPoint</Application>
  <PresentationFormat>Panorámica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Elephant</vt:lpstr>
      <vt:lpstr>Garamond</vt:lpstr>
      <vt:lpstr>Pincel</vt:lpstr>
      <vt:lpstr>Orgánico</vt:lpstr>
      <vt:lpstr>Diagrama de 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</dc:title>
  <dc:creator>Roberto Mora Balderas</dc:creator>
  <cp:lastModifiedBy>Roberto Mora Balderas</cp:lastModifiedBy>
  <cp:revision>1</cp:revision>
  <dcterms:created xsi:type="dcterms:W3CDTF">2023-04-30T20:32:06Z</dcterms:created>
  <dcterms:modified xsi:type="dcterms:W3CDTF">2023-04-30T21:10:39Z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