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4264F-BDA0-4385-8EB6-3140689A13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3FF57B-1AD9-4680-B72B-8A16B5EC58C2}">
      <dgm:prSet/>
      <dgm:spPr/>
      <dgm:t>
        <a:bodyPr/>
        <a:lstStyle/>
        <a:p>
          <a:r>
            <a:rPr lang="en-US"/>
            <a:t>Ecommerce de material de construcción: Se registraran compras, ventas, proveedores y materiales.</a:t>
          </a:r>
        </a:p>
      </dgm:t>
    </dgm:pt>
    <dgm:pt modelId="{8D3DF812-C5E8-4D02-8659-933B3F33DF19}" type="parTrans" cxnId="{0E512686-4A08-4ADB-AA69-92D7B7D05066}">
      <dgm:prSet/>
      <dgm:spPr/>
      <dgm:t>
        <a:bodyPr/>
        <a:lstStyle/>
        <a:p>
          <a:endParaRPr lang="en-US"/>
        </a:p>
      </dgm:t>
    </dgm:pt>
    <dgm:pt modelId="{54B02705-99FA-454B-8FBA-1A019A6EBF8F}" type="sibTrans" cxnId="{0E512686-4A08-4ADB-AA69-92D7B7D05066}">
      <dgm:prSet/>
      <dgm:spPr/>
      <dgm:t>
        <a:bodyPr/>
        <a:lstStyle/>
        <a:p>
          <a:endParaRPr lang="en-US"/>
        </a:p>
      </dgm:t>
    </dgm:pt>
    <dgm:pt modelId="{44FC04C8-229C-4096-B896-08321F63C96F}">
      <dgm:prSet/>
      <dgm:spPr/>
      <dgm:t>
        <a:bodyPr/>
        <a:lstStyle/>
        <a:p>
          <a:r>
            <a:rPr lang="en-US"/>
            <a:t>Musica: Base de datos que generara vinculos entre albums, artistas, canciones.</a:t>
          </a:r>
        </a:p>
      </dgm:t>
    </dgm:pt>
    <dgm:pt modelId="{E72FF56C-1EBA-42CE-B1B0-0B04F822FCC4}" type="parTrans" cxnId="{68159219-3B5D-4D0E-8339-39535F3780C6}">
      <dgm:prSet/>
      <dgm:spPr/>
      <dgm:t>
        <a:bodyPr/>
        <a:lstStyle/>
        <a:p>
          <a:endParaRPr lang="en-US"/>
        </a:p>
      </dgm:t>
    </dgm:pt>
    <dgm:pt modelId="{2995EEF2-8E94-45D6-8F66-A6B800597D42}" type="sibTrans" cxnId="{68159219-3B5D-4D0E-8339-39535F3780C6}">
      <dgm:prSet/>
      <dgm:spPr/>
      <dgm:t>
        <a:bodyPr/>
        <a:lstStyle/>
        <a:p>
          <a:endParaRPr lang="en-US"/>
        </a:p>
      </dgm:t>
    </dgm:pt>
    <dgm:pt modelId="{0A4817CC-3961-4DB3-A9BB-EF25F0F986B1}">
      <dgm:prSet/>
      <dgm:spPr/>
      <dgm:t>
        <a:bodyPr/>
        <a:lstStyle/>
        <a:p>
          <a:r>
            <a:rPr lang="en-US" dirty="0" err="1"/>
            <a:t>Futbol</a:t>
          </a:r>
          <a:r>
            <a:rPr lang="en-US" dirty="0"/>
            <a:t>: Base de </a:t>
          </a:r>
          <a:r>
            <a:rPr lang="en-US" dirty="0" err="1"/>
            <a:t>datos</a:t>
          </a:r>
          <a:r>
            <a:rPr lang="en-US" dirty="0"/>
            <a:t> que </a:t>
          </a:r>
          <a:r>
            <a:rPr lang="en-US" dirty="0" err="1"/>
            <a:t>generara</a:t>
          </a:r>
          <a:r>
            <a:rPr lang="en-US" dirty="0"/>
            <a:t> </a:t>
          </a:r>
          <a:r>
            <a:rPr lang="en-US" dirty="0" err="1"/>
            <a:t>vinculos</a:t>
          </a:r>
          <a:r>
            <a:rPr lang="en-US" dirty="0"/>
            <a:t> entre </a:t>
          </a:r>
          <a:r>
            <a:rPr lang="en-US" dirty="0" err="1"/>
            <a:t>equipos</a:t>
          </a:r>
          <a:r>
            <a:rPr lang="en-US" dirty="0"/>
            <a:t> de </a:t>
          </a:r>
          <a:r>
            <a:rPr lang="en-US" dirty="0" err="1"/>
            <a:t>futbol</a:t>
          </a:r>
          <a:r>
            <a:rPr lang="en-US" dirty="0"/>
            <a:t>, </a:t>
          </a:r>
          <a:r>
            <a:rPr lang="en-US" dirty="0" err="1"/>
            <a:t>jugadores</a:t>
          </a:r>
          <a:r>
            <a:rPr lang="en-US" dirty="0"/>
            <a:t> y </a:t>
          </a:r>
          <a:r>
            <a:rPr lang="en-US" dirty="0" err="1"/>
            <a:t>selecciones</a:t>
          </a:r>
          <a:r>
            <a:rPr lang="en-US" dirty="0"/>
            <a:t>.</a:t>
          </a:r>
        </a:p>
      </dgm:t>
    </dgm:pt>
    <dgm:pt modelId="{2254ECD4-F0CE-405F-9066-72BA5F928BA0}" type="parTrans" cxnId="{48A0A296-CF0A-4205-BB95-046390BC8DBA}">
      <dgm:prSet/>
      <dgm:spPr/>
      <dgm:t>
        <a:bodyPr/>
        <a:lstStyle/>
        <a:p>
          <a:endParaRPr lang="en-US"/>
        </a:p>
      </dgm:t>
    </dgm:pt>
    <dgm:pt modelId="{2E4674C9-D564-496B-BACD-9544CB32188E}" type="sibTrans" cxnId="{48A0A296-CF0A-4205-BB95-046390BC8DBA}">
      <dgm:prSet/>
      <dgm:spPr/>
      <dgm:t>
        <a:bodyPr/>
        <a:lstStyle/>
        <a:p>
          <a:endParaRPr lang="en-US"/>
        </a:p>
      </dgm:t>
    </dgm:pt>
    <dgm:pt modelId="{C35B31AD-5B52-4D94-9F6E-8C939B0CA3A7}" type="pres">
      <dgm:prSet presAssocID="{8854264F-BDA0-4385-8EB6-3140689A139A}" presName="root" presStyleCnt="0">
        <dgm:presLayoutVars>
          <dgm:dir/>
          <dgm:resizeHandles val="exact"/>
        </dgm:presLayoutVars>
      </dgm:prSet>
      <dgm:spPr/>
    </dgm:pt>
    <dgm:pt modelId="{53CB85BB-CF30-4E52-A5E6-C73212CBFEBB}" type="pres">
      <dgm:prSet presAssocID="{0D3FF57B-1AD9-4680-B72B-8A16B5EC58C2}" presName="compNode" presStyleCnt="0"/>
      <dgm:spPr/>
    </dgm:pt>
    <dgm:pt modelId="{09DA1AC0-BA50-421E-B851-593BA1A48AA0}" type="pres">
      <dgm:prSet presAssocID="{0D3FF57B-1AD9-4680-B72B-8A16B5EC58C2}" presName="bgRect" presStyleLbl="bgShp" presStyleIdx="0" presStyleCnt="3"/>
      <dgm:spPr/>
    </dgm:pt>
    <dgm:pt modelId="{586BAED1-B8DA-4946-A786-EC113816863F}" type="pres">
      <dgm:prSet presAssocID="{0D3FF57B-1AD9-4680-B72B-8A16B5EC5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03DA5C7-1017-40CE-A829-ABB2D3F4DC45}" type="pres">
      <dgm:prSet presAssocID="{0D3FF57B-1AD9-4680-B72B-8A16B5EC58C2}" presName="spaceRect" presStyleCnt="0"/>
      <dgm:spPr/>
    </dgm:pt>
    <dgm:pt modelId="{E0813E6D-DD58-4D8B-B9AC-F78EBBD45D36}" type="pres">
      <dgm:prSet presAssocID="{0D3FF57B-1AD9-4680-B72B-8A16B5EC58C2}" presName="parTx" presStyleLbl="revTx" presStyleIdx="0" presStyleCnt="3">
        <dgm:presLayoutVars>
          <dgm:chMax val="0"/>
          <dgm:chPref val="0"/>
        </dgm:presLayoutVars>
      </dgm:prSet>
      <dgm:spPr/>
    </dgm:pt>
    <dgm:pt modelId="{B7D58A98-7C9D-4D7E-B8A6-6CC78757F683}" type="pres">
      <dgm:prSet presAssocID="{54B02705-99FA-454B-8FBA-1A019A6EBF8F}" presName="sibTrans" presStyleCnt="0"/>
      <dgm:spPr/>
    </dgm:pt>
    <dgm:pt modelId="{7DDC2D8A-6461-4DE0-8872-EC459ED71E5C}" type="pres">
      <dgm:prSet presAssocID="{44FC04C8-229C-4096-B896-08321F63C96F}" presName="compNode" presStyleCnt="0"/>
      <dgm:spPr/>
    </dgm:pt>
    <dgm:pt modelId="{9867DAFE-06FE-4D51-A0D7-EBF48C675E1C}" type="pres">
      <dgm:prSet presAssocID="{44FC04C8-229C-4096-B896-08321F63C96F}" presName="bgRect" presStyleLbl="bgShp" presStyleIdx="1" presStyleCnt="3"/>
      <dgm:spPr/>
    </dgm:pt>
    <dgm:pt modelId="{28F13545-A316-4C89-A660-3BBE83108BF6}" type="pres">
      <dgm:prSet presAssocID="{44FC04C8-229C-4096-B896-08321F63C9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8C9CE379-5D70-4CD2-B52A-F4AF16CC2EC7}" type="pres">
      <dgm:prSet presAssocID="{44FC04C8-229C-4096-B896-08321F63C96F}" presName="spaceRect" presStyleCnt="0"/>
      <dgm:spPr/>
    </dgm:pt>
    <dgm:pt modelId="{3D382763-6913-4991-B05B-1D13C078A6FA}" type="pres">
      <dgm:prSet presAssocID="{44FC04C8-229C-4096-B896-08321F63C96F}" presName="parTx" presStyleLbl="revTx" presStyleIdx="1" presStyleCnt="3">
        <dgm:presLayoutVars>
          <dgm:chMax val="0"/>
          <dgm:chPref val="0"/>
        </dgm:presLayoutVars>
      </dgm:prSet>
      <dgm:spPr/>
    </dgm:pt>
    <dgm:pt modelId="{0CCAFAA8-3F88-4D94-8216-F696714972FF}" type="pres">
      <dgm:prSet presAssocID="{2995EEF2-8E94-45D6-8F66-A6B800597D42}" presName="sibTrans" presStyleCnt="0"/>
      <dgm:spPr/>
    </dgm:pt>
    <dgm:pt modelId="{6B5FF026-08B3-476C-AFB3-CA41FAC523CD}" type="pres">
      <dgm:prSet presAssocID="{0A4817CC-3961-4DB3-A9BB-EF25F0F986B1}" presName="compNode" presStyleCnt="0"/>
      <dgm:spPr/>
    </dgm:pt>
    <dgm:pt modelId="{5E5CB371-A840-4DC6-96C0-AE4A05C274B4}" type="pres">
      <dgm:prSet presAssocID="{0A4817CC-3961-4DB3-A9BB-EF25F0F986B1}" presName="bgRect" presStyleLbl="bgShp" presStyleIdx="2" presStyleCnt="3"/>
      <dgm:spPr/>
    </dgm:pt>
    <dgm:pt modelId="{4A771BE7-2462-46C7-9F0F-A2F64E8D6235}" type="pres">
      <dgm:prSet presAssocID="{0A4817CC-3961-4DB3-A9BB-EF25F0F986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F868E144-7276-4C35-B032-1B882220A622}" type="pres">
      <dgm:prSet presAssocID="{0A4817CC-3961-4DB3-A9BB-EF25F0F986B1}" presName="spaceRect" presStyleCnt="0"/>
      <dgm:spPr/>
    </dgm:pt>
    <dgm:pt modelId="{9E8ACF56-668B-4B52-B9DA-6F6A81A91569}" type="pres">
      <dgm:prSet presAssocID="{0A4817CC-3961-4DB3-A9BB-EF25F0F986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159219-3B5D-4D0E-8339-39535F3780C6}" srcId="{8854264F-BDA0-4385-8EB6-3140689A139A}" destId="{44FC04C8-229C-4096-B896-08321F63C96F}" srcOrd="1" destOrd="0" parTransId="{E72FF56C-1EBA-42CE-B1B0-0B04F822FCC4}" sibTransId="{2995EEF2-8E94-45D6-8F66-A6B800597D42}"/>
    <dgm:cxn modelId="{7034CD31-AE38-4FE0-9406-BB09F3908DC7}" type="presOf" srcId="{0D3FF57B-1AD9-4680-B72B-8A16B5EC58C2}" destId="{E0813E6D-DD58-4D8B-B9AC-F78EBBD45D36}" srcOrd="0" destOrd="0" presId="urn:microsoft.com/office/officeart/2018/2/layout/IconVerticalSolidList"/>
    <dgm:cxn modelId="{F4A4FC36-CEE7-4FE2-85B6-A4A4CD4D37F0}" type="presOf" srcId="{0A4817CC-3961-4DB3-A9BB-EF25F0F986B1}" destId="{9E8ACF56-668B-4B52-B9DA-6F6A81A91569}" srcOrd="0" destOrd="0" presId="urn:microsoft.com/office/officeart/2018/2/layout/IconVerticalSolidList"/>
    <dgm:cxn modelId="{0E512686-4A08-4ADB-AA69-92D7B7D05066}" srcId="{8854264F-BDA0-4385-8EB6-3140689A139A}" destId="{0D3FF57B-1AD9-4680-B72B-8A16B5EC58C2}" srcOrd="0" destOrd="0" parTransId="{8D3DF812-C5E8-4D02-8659-933B3F33DF19}" sibTransId="{54B02705-99FA-454B-8FBA-1A019A6EBF8F}"/>
    <dgm:cxn modelId="{48A0A296-CF0A-4205-BB95-046390BC8DBA}" srcId="{8854264F-BDA0-4385-8EB6-3140689A139A}" destId="{0A4817CC-3961-4DB3-A9BB-EF25F0F986B1}" srcOrd="2" destOrd="0" parTransId="{2254ECD4-F0CE-405F-9066-72BA5F928BA0}" sibTransId="{2E4674C9-D564-496B-BACD-9544CB32188E}"/>
    <dgm:cxn modelId="{0A78ADAA-0F2F-48E4-971A-FAD0AEE5D5C1}" type="presOf" srcId="{8854264F-BDA0-4385-8EB6-3140689A139A}" destId="{C35B31AD-5B52-4D94-9F6E-8C939B0CA3A7}" srcOrd="0" destOrd="0" presId="urn:microsoft.com/office/officeart/2018/2/layout/IconVerticalSolidList"/>
    <dgm:cxn modelId="{C3B084C2-48BB-4B1E-8E99-565C9C0DC70D}" type="presOf" srcId="{44FC04C8-229C-4096-B896-08321F63C96F}" destId="{3D382763-6913-4991-B05B-1D13C078A6FA}" srcOrd="0" destOrd="0" presId="urn:microsoft.com/office/officeart/2018/2/layout/IconVerticalSolidList"/>
    <dgm:cxn modelId="{801BF357-E017-4920-8B9D-7DC759F0A6E5}" type="presParOf" srcId="{C35B31AD-5B52-4D94-9F6E-8C939B0CA3A7}" destId="{53CB85BB-CF30-4E52-A5E6-C73212CBFEBB}" srcOrd="0" destOrd="0" presId="urn:microsoft.com/office/officeart/2018/2/layout/IconVerticalSolidList"/>
    <dgm:cxn modelId="{B72C1022-94B8-4BE8-9711-1019021234A0}" type="presParOf" srcId="{53CB85BB-CF30-4E52-A5E6-C73212CBFEBB}" destId="{09DA1AC0-BA50-421E-B851-593BA1A48AA0}" srcOrd="0" destOrd="0" presId="urn:microsoft.com/office/officeart/2018/2/layout/IconVerticalSolidList"/>
    <dgm:cxn modelId="{4DB87F3F-ED52-4E6D-94CD-A4675EF0FA0B}" type="presParOf" srcId="{53CB85BB-CF30-4E52-A5E6-C73212CBFEBB}" destId="{586BAED1-B8DA-4946-A786-EC113816863F}" srcOrd="1" destOrd="0" presId="urn:microsoft.com/office/officeart/2018/2/layout/IconVerticalSolidList"/>
    <dgm:cxn modelId="{7E4216EB-ADD6-493E-9993-D4EA5652938C}" type="presParOf" srcId="{53CB85BB-CF30-4E52-A5E6-C73212CBFEBB}" destId="{603DA5C7-1017-40CE-A829-ABB2D3F4DC45}" srcOrd="2" destOrd="0" presId="urn:microsoft.com/office/officeart/2018/2/layout/IconVerticalSolidList"/>
    <dgm:cxn modelId="{3DD60F14-BCC0-4999-9367-1F25E62C209A}" type="presParOf" srcId="{53CB85BB-CF30-4E52-A5E6-C73212CBFEBB}" destId="{E0813E6D-DD58-4D8B-B9AC-F78EBBD45D36}" srcOrd="3" destOrd="0" presId="urn:microsoft.com/office/officeart/2018/2/layout/IconVerticalSolidList"/>
    <dgm:cxn modelId="{678533DD-B031-4F80-BBB7-1088A1E22273}" type="presParOf" srcId="{C35B31AD-5B52-4D94-9F6E-8C939B0CA3A7}" destId="{B7D58A98-7C9D-4D7E-B8A6-6CC78757F683}" srcOrd="1" destOrd="0" presId="urn:microsoft.com/office/officeart/2018/2/layout/IconVerticalSolidList"/>
    <dgm:cxn modelId="{3D9FC11B-1134-48BE-9FAE-5F3856B53E15}" type="presParOf" srcId="{C35B31AD-5B52-4D94-9F6E-8C939B0CA3A7}" destId="{7DDC2D8A-6461-4DE0-8872-EC459ED71E5C}" srcOrd="2" destOrd="0" presId="urn:microsoft.com/office/officeart/2018/2/layout/IconVerticalSolidList"/>
    <dgm:cxn modelId="{04222DF9-204F-41FF-A7C1-B69865744C5D}" type="presParOf" srcId="{7DDC2D8A-6461-4DE0-8872-EC459ED71E5C}" destId="{9867DAFE-06FE-4D51-A0D7-EBF48C675E1C}" srcOrd="0" destOrd="0" presId="urn:microsoft.com/office/officeart/2018/2/layout/IconVerticalSolidList"/>
    <dgm:cxn modelId="{D251B495-BCED-47FD-81D2-E8E4BF71B511}" type="presParOf" srcId="{7DDC2D8A-6461-4DE0-8872-EC459ED71E5C}" destId="{28F13545-A316-4C89-A660-3BBE83108BF6}" srcOrd="1" destOrd="0" presId="urn:microsoft.com/office/officeart/2018/2/layout/IconVerticalSolidList"/>
    <dgm:cxn modelId="{D979FDA2-EE0F-4DA6-A338-85996167C651}" type="presParOf" srcId="{7DDC2D8A-6461-4DE0-8872-EC459ED71E5C}" destId="{8C9CE379-5D70-4CD2-B52A-F4AF16CC2EC7}" srcOrd="2" destOrd="0" presId="urn:microsoft.com/office/officeart/2018/2/layout/IconVerticalSolidList"/>
    <dgm:cxn modelId="{B5161216-7D26-428C-96AA-AC14AC375AB1}" type="presParOf" srcId="{7DDC2D8A-6461-4DE0-8872-EC459ED71E5C}" destId="{3D382763-6913-4991-B05B-1D13C078A6FA}" srcOrd="3" destOrd="0" presId="urn:microsoft.com/office/officeart/2018/2/layout/IconVerticalSolidList"/>
    <dgm:cxn modelId="{B74D3D80-D98B-4B74-819E-5E1EC4596E01}" type="presParOf" srcId="{C35B31AD-5B52-4D94-9F6E-8C939B0CA3A7}" destId="{0CCAFAA8-3F88-4D94-8216-F696714972FF}" srcOrd="3" destOrd="0" presId="urn:microsoft.com/office/officeart/2018/2/layout/IconVerticalSolidList"/>
    <dgm:cxn modelId="{A3E42B22-544A-486B-8899-E3F6AFA0F6FE}" type="presParOf" srcId="{C35B31AD-5B52-4D94-9F6E-8C939B0CA3A7}" destId="{6B5FF026-08B3-476C-AFB3-CA41FAC523CD}" srcOrd="4" destOrd="0" presId="urn:microsoft.com/office/officeart/2018/2/layout/IconVerticalSolidList"/>
    <dgm:cxn modelId="{035A861A-7418-4A7E-96B4-D31CC102BE48}" type="presParOf" srcId="{6B5FF026-08B3-476C-AFB3-CA41FAC523CD}" destId="{5E5CB371-A840-4DC6-96C0-AE4A05C274B4}" srcOrd="0" destOrd="0" presId="urn:microsoft.com/office/officeart/2018/2/layout/IconVerticalSolidList"/>
    <dgm:cxn modelId="{EE59FF22-66F2-42F2-98B1-6C65B0EBAA57}" type="presParOf" srcId="{6B5FF026-08B3-476C-AFB3-CA41FAC523CD}" destId="{4A771BE7-2462-46C7-9F0F-A2F64E8D6235}" srcOrd="1" destOrd="0" presId="urn:microsoft.com/office/officeart/2018/2/layout/IconVerticalSolidList"/>
    <dgm:cxn modelId="{902844EA-13AC-416F-A86A-C699734A2426}" type="presParOf" srcId="{6B5FF026-08B3-476C-AFB3-CA41FAC523CD}" destId="{F868E144-7276-4C35-B032-1B882220A622}" srcOrd="2" destOrd="0" presId="urn:microsoft.com/office/officeart/2018/2/layout/IconVerticalSolidList"/>
    <dgm:cxn modelId="{B1E9108C-FF9E-4773-B1D1-58477642EB87}" type="presParOf" srcId="{6B5FF026-08B3-476C-AFB3-CA41FAC523CD}" destId="{9E8ACF56-668B-4B52-B9DA-6F6A81A915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A1AC0-BA50-421E-B851-593BA1A48AA0}">
      <dsp:nvSpPr>
        <dsp:cNvPr id="0" name=""/>
        <dsp:cNvSpPr/>
      </dsp:nvSpPr>
      <dsp:spPr>
        <a:xfrm>
          <a:off x="0" y="452"/>
          <a:ext cx="10287000" cy="1057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BAED1-B8DA-4946-A786-EC113816863F}">
      <dsp:nvSpPr>
        <dsp:cNvPr id="0" name=""/>
        <dsp:cNvSpPr/>
      </dsp:nvSpPr>
      <dsp:spPr>
        <a:xfrm>
          <a:off x="319958" y="238437"/>
          <a:ext cx="581743" cy="58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13E6D-DD58-4D8B-B9AC-F78EBBD45D36}">
      <dsp:nvSpPr>
        <dsp:cNvPr id="0" name=""/>
        <dsp:cNvSpPr/>
      </dsp:nvSpPr>
      <dsp:spPr>
        <a:xfrm>
          <a:off x="1221660" y="452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Ecommerce de material de construcción: Se registraran compras, ventas, proveedores y materiales.</a:t>
          </a:r>
        </a:p>
      </dsp:txBody>
      <dsp:txXfrm>
        <a:off x="1221660" y="452"/>
        <a:ext cx="9065339" cy="1057714"/>
      </dsp:txXfrm>
    </dsp:sp>
    <dsp:sp modelId="{9867DAFE-06FE-4D51-A0D7-EBF48C675E1C}">
      <dsp:nvSpPr>
        <dsp:cNvPr id="0" name=""/>
        <dsp:cNvSpPr/>
      </dsp:nvSpPr>
      <dsp:spPr>
        <a:xfrm>
          <a:off x="0" y="1322595"/>
          <a:ext cx="10287000" cy="1057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13545-A316-4C89-A660-3BBE83108BF6}">
      <dsp:nvSpPr>
        <dsp:cNvPr id="0" name=""/>
        <dsp:cNvSpPr/>
      </dsp:nvSpPr>
      <dsp:spPr>
        <a:xfrm>
          <a:off x="319958" y="1560580"/>
          <a:ext cx="581743" cy="58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82763-6913-4991-B05B-1D13C078A6FA}">
      <dsp:nvSpPr>
        <dsp:cNvPr id="0" name=""/>
        <dsp:cNvSpPr/>
      </dsp:nvSpPr>
      <dsp:spPr>
        <a:xfrm>
          <a:off x="1221660" y="1322595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Musica: Base de datos que generara vinculos entre albums, artistas, canciones.</a:t>
          </a:r>
        </a:p>
      </dsp:txBody>
      <dsp:txXfrm>
        <a:off x="1221660" y="1322595"/>
        <a:ext cx="9065339" cy="1057714"/>
      </dsp:txXfrm>
    </dsp:sp>
    <dsp:sp modelId="{5E5CB371-A840-4DC6-96C0-AE4A05C274B4}">
      <dsp:nvSpPr>
        <dsp:cNvPr id="0" name=""/>
        <dsp:cNvSpPr/>
      </dsp:nvSpPr>
      <dsp:spPr>
        <a:xfrm>
          <a:off x="0" y="2644738"/>
          <a:ext cx="10287000" cy="1057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1BE7-2462-46C7-9F0F-A2F64E8D6235}">
      <dsp:nvSpPr>
        <dsp:cNvPr id="0" name=""/>
        <dsp:cNvSpPr/>
      </dsp:nvSpPr>
      <dsp:spPr>
        <a:xfrm>
          <a:off x="319958" y="2882724"/>
          <a:ext cx="581743" cy="58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CF56-668B-4B52-B9DA-6F6A81A91569}">
      <dsp:nvSpPr>
        <dsp:cNvPr id="0" name=""/>
        <dsp:cNvSpPr/>
      </dsp:nvSpPr>
      <dsp:spPr>
        <a:xfrm>
          <a:off x="1221660" y="2644738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Futbol</a:t>
          </a:r>
          <a:r>
            <a:rPr lang="en-US" sz="2500" kern="1200" dirty="0"/>
            <a:t>: Base de </a:t>
          </a:r>
          <a:r>
            <a:rPr lang="en-US" sz="2500" kern="1200" dirty="0" err="1"/>
            <a:t>datos</a:t>
          </a:r>
          <a:r>
            <a:rPr lang="en-US" sz="2500" kern="1200" dirty="0"/>
            <a:t> que </a:t>
          </a:r>
          <a:r>
            <a:rPr lang="en-US" sz="2500" kern="1200" dirty="0" err="1"/>
            <a:t>generara</a:t>
          </a:r>
          <a:r>
            <a:rPr lang="en-US" sz="2500" kern="1200" dirty="0"/>
            <a:t> </a:t>
          </a:r>
          <a:r>
            <a:rPr lang="en-US" sz="2500" kern="1200" dirty="0" err="1"/>
            <a:t>vinculos</a:t>
          </a:r>
          <a:r>
            <a:rPr lang="en-US" sz="2500" kern="1200" dirty="0"/>
            <a:t> entre </a:t>
          </a:r>
          <a:r>
            <a:rPr lang="en-US" sz="2500" kern="1200" dirty="0" err="1"/>
            <a:t>equipos</a:t>
          </a:r>
          <a:r>
            <a:rPr lang="en-US" sz="2500" kern="1200" dirty="0"/>
            <a:t> de </a:t>
          </a:r>
          <a:r>
            <a:rPr lang="en-US" sz="2500" kern="1200" dirty="0" err="1"/>
            <a:t>futbol</a:t>
          </a:r>
          <a:r>
            <a:rPr lang="en-US" sz="2500" kern="1200" dirty="0"/>
            <a:t>, </a:t>
          </a:r>
          <a:r>
            <a:rPr lang="en-US" sz="2500" kern="1200" dirty="0" err="1"/>
            <a:t>jugadores</a:t>
          </a:r>
          <a:r>
            <a:rPr lang="en-US" sz="2500" kern="1200" dirty="0"/>
            <a:t> y </a:t>
          </a:r>
          <a:r>
            <a:rPr lang="en-US" sz="2500" kern="1200" dirty="0" err="1"/>
            <a:t>selecciones</a:t>
          </a:r>
          <a:r>
            <a:rPr lang="en-US" sz="2500" kern="1200" dirty="0"/>
            <a:t>.</a:t>
          </a:r>
        </a:p>
      </dsp:txBody>
      <dsp:txXfrm>
        <a:off x="1221660" y="2644738"/>
        <a:ext cx="9065339" cy="105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CF86B-5983-9853-FF54-94AF50B2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A8ECA-B2E7-546B-4D6D-1D818151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MX" dirty="0"/>
              <a:t>ases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2C55E-7142-B01D-F33B-511DA928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r>
              <a:rPr lang="en-MX" dirty="0"/>
              <a:t>Roberto Mora Balderas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F3BE5-7655-42EA-A6D5-6C72F98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Lista de tematicas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3A524E6-4C93-D805-D7D3-FB0A2FDB5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484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07633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AfterglowVTI</vt:lpstr>
      <vt:lpstr>Bases de datos</vt:lpstr>
      <vt:lpstr>Lista de tematicas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Roberto Mora Balderas</dc:creator>
  <cp:lastModifiedBy>Roberto Mora Balderas</cp:lastModifiedBy>
  <cp:revision>1</cp:revision>
  <dcterms:created xsi:type="dcterms:W3CDTF">2022-11-15T17:00:02Z</dcterms:created>
  <dcterms:modified xsi:type="dcterms:W3CDTF">2022-11-15T17:08:12Z</dcterms:modified>
</cp:coreProperties>
</file>