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7"/>
  </p:notesMasterIdLst>
  <p:handoutMasterIdLst>
    <p:handoutMasterId r:id="rId8"/>
  </p:handoutMasterIdLst>
  <p:sldIdLst>
    <p:sldId id="439" r:id="rId2"/>
    <p:sldId id="497" r:id="rId3"/>
    <p:sldId id="494" r:id="rId4"/>
    <p:sldId id="495" r:id="rId5"/>
    <p:sldId id="510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E6EB29"/>
    <a:srgbClr val="66FF66"/>
    <a:srgbClr val="D020BB"/>
    <a:srgbClr val="00CC00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0" autoAdjust="0"/>
    <p:restoredTop sz="98981" autoAdjust="0"/>
  </p:normalViewPr>
  <p:slideViewPr>
    <p:cSldViewPr>
      <p:cViewPr varScale="1">
        <p:scale>
          <a:sx n="167" d="100"/>
          <a:sy n="167" d="100"/>
        </p:scale>
        <p:origin x="1512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810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7215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>
                <a:latin typeface="+mj-ea"/>
              </a:rPr>
              <a:t>실습 </a:t>
            </a:r>
            <a:r>
              <a:rPr lang="en-US" altLang="ko-KR" sz="4000">
                <a:latin typeface="+mj-ea"/>
              </a:rPr>
              <a:t>30</a:t>
            </a:r>
            <a:endParaRPr lang="en-US" altLang="ko-KR" sz="4000" dirty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실습 </a:t>
            </a:r>
            <a:r>
              <a:rPr lang="en-US" altLang="ko-KR"/>
              <a:t>30</a:t>
            </a:r>
            <a:r>
              <a:rPr lang="ko-KR" altLang="en-US"/>
              <a:t> </a:t>
            </a:r>
            <a:r>
              <a:rPr lang="en-US" altLang="ko-KR" dirty="0"/>
              <a:t>– Snail Array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 latinLnBrk="1"/>
            <a:r>
              <a:rPr lang="ko-KR" altLang="en-US" dirty="0"/>
              <a:t>달팽이 행렬은 다음과 같은 행렬을 의미한다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시계방향으로 행렬의 중심까지 </a:t>
            </a:r>
            <a:r>
              <a:rPr lang="en-US" altLang="ko-KR" dirty="0"/>
              <a:t> </a:t>
            </a:r>
            <a:r>
              <a:rPr lang="ko-KR" altLang="en-US" dirty="0"/>
              <a:t>수를 증가시키는 행렬이다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다음은 </a:t>
            </a:r>
            <a:r>
              <a:rPr lang="en-US" altLang="ko-KR" dirty="0"/>
              <a:t>5*5 </a:t>
            </a:r>
            <a:r>
              <a:rPr lang="ko-KR" altLang="en-US" dirty="0"/>
              <a:t>달팽이 행렬이다</a:t>
            </a:r>
            <a:r>
              <a:rPr lang="en-US" altLang="ko-KR" dirty="0"/>
              <a:t>.</a:t>
            </a:r>
          </a:p>
          <a:p>
            <a:pPr latinLnBrk="1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14988"/>
              </p:ext>
            </p:extLst>
          </p:nvPr>
        </p:nvGraphicFramePr>
        <p:xfrm>
          <a:off x="2555776" y="2924944"/>
          <a:ext cx="3744415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3574234058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1636879931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1185340076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2836099986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2741514829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58555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599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68741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0399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0441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>
            <a:off x="2843807" y="3068960"/>
            <a:ext cx="3312369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6156176" y="3068960"/>
            <a:ext cx="0" cy="288032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2699791" y="5949280"/>
            <a:ext cx="3456385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V="1">
            <a:off x="2699791" y="3645024"/>
            <a:ext cx="0" cy="230425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2699791" y="3645024"/>
            <a:ext cx="273630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5436095" y="3645024"/>
            <a:ext cx="0" cy="17281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>
            <a:off x="3491880" y="5373216"/>
            <a:ext cx="1944215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V="1">
            <a:off x="3491880" y="4293096"/>
            <a:ext cx="0" cy="108012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3491880" y="4293096"/>
            <a:ext cx="93610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867897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실습 </a:t>
            </a:r>
            <a:r>
              <a:rPr lang="en-US" altLang="ko-KR"/>
              <a:t>30</a:t>
            </a:r>
            <a:r>
              <a:rPr lang="ko-KR" altLang="en-US"/>
              <a:t> </a:t>
            </a:r>
            <a:r>
              <a:rPr lang="en-US" altLang="ko-KR" dirty="0"/>
              <a:t>– Snail Array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1268413"/>
                <a:ext cx="8018463" cy="5257800"/>
              </a:xfrm>
            </p:spPr>
            <p:txBody>
              <a:bodyPr/>
              <a:lstStyle/>
              <a:p>
                <a:pPr latinLnBrk="1"/>
                <a:r>
                  <a:rPr lang="en-US" altLang="ko-KR" dirty="0"/>
                  <a:t>2</a:t>
                </a:r>
                <a:r>
                  <a:rPr lang="ko-KR" altLang="en-US" dirty="0"/>
                  <a:t>차원 </a:t>
                </a:r>
                <a:r>
                  <a:rPr lang="en-US" altLang="ko-KR" dirty="0"/>
                  <a:t>array</a:t>
                </a:r>
                <a:r>
                  <a:rPr lang="ko-KR" altLang="en-US" dirty="0"/>
                  <a:t>를 선언하고 달팽이 배열로 만들어서 출력해주는 프로그램을 작성하여 보자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사용자로부터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을 입력 받아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≤20) </m:t>
                    </m:r>
                  </m:oMath>
                </a14:m>
                <a:r>
                  <a:rPr lang="en-US" altLang="ko-KR" dirty="0"/>
                  <a:t>N*N</a:t>
                </a:r>
                <a:r>
                  <a:rPr lang="ko-KR" altLang="en-US" dirty="0"/>
                  <a:t>행렬 부터 </a:t>
                </a:r>
                <a:r>
                  <a:rPr lang="en-US" altLang="ko-KR" dirty="0"/>
                  <a:t>1*1 </a:t>
                </a:r>
                <a:r>
                  <a:rPr lang="ko-KR" altLang="en-US" dirty="0"/>
                  <a:t>행렬까지의 달팽이 함수를 출력하도록 하시오</a:t>
                </a:r>
                <a:r>
                  <a:rPr lang="en-US" altLang="ko-KR" dirty="0"/>
                  <a:t>.</a:t>
                </a:r>
              </a:p>
              <a:p>
                <a:pPr marL="257175" lvl="1" indent="0">
                  <a:buNone/>
                </a:pPr>
                <a:r>
                  <a:rPr lang="en-US" altLang="ko-KR" dirty="0"/>
                  <a:t> </a:t>
                </a:r>
              </a:p>
              <a:p>
                <a:pPr lvl="1"/>
                <a:r>
                  <a:rPr lang="ko-KR" altLang="en-US" dirty="0"/>
                  <a:t>조건</a:t>
                </a:r>
                <a:r>
                  <a:rPr lang="en-US" altLang="ko-KR" dirty="0"/>
                  <a:t>:</a:t>
                </a:r>
              </a:p>
              <a:p>
                <a:pPr lvl="2"/>
                <a:r>
                  <a:rPr lang="en-US" altLang="ko-KR" dirty="0" err="1"/>
                  <a:t>stdio.h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이외의 </a:t>
                </a:r>
                <a:r>
                  <a:rPr lang="en-US" altLang="ko-KR" dirty="0"/>
                  <a:t>header </a:t>
                </a:r>
                <a:r>
                  <a:rPr lang="ko-KR" altLang="en-US" dirty="0"/>
                  <a:t>사용 금지</a:t>
                </a:r>
                <a:r>
                  <a:rPr lang="en-US" altLang="ko-KR" dirty="0"/>
                  <a:t>.</a:t>
                </a:r>
              </a:p>
              <a:p>
                <a:pPr marL="581025" lvl="2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10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268413"/>
                <a:ext cx="8018463" cy="5257800"/>
              </a:xfrm>
              <a:blipFill>
                <a:blip r:embed="rId2"/>
                <a:stretch>
                  <a:fillRect l="-684" t="-1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5357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30</a:t>
            </a:r>
            <a:r>
              <a:rPr lang="ko-KR" altLang="en-US"/>
              <a:t> </a:t>
            </a:r>
            <a:r>
              <a:rPr lang="en-US" altLang="ko-KR" dirty="0"/>
              <a:t>– Snail Array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실행 예시</a:t>
            </a:r>
            <a:r>
              <a:rPr lang="en-US" altLang="ko-KR" dirty="0"/>
              <a:t>: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936106"/>
            <a:ext cx="1676163" cy="3853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5880919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N : 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584049"/>
            <a:ext cx="1770236" cy="42055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3075" y="5880919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N :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19861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p30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p30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apter8 강의자료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chapter8 강의자료</Template>
  <TotalTime>3052</TotalTime>
  <Pages>3</Pages>
  <Words>173</Words>
  <Application>Microsoft Office PowerPoint</Application>
  <PresentationFormat>화면 슬라이드 쇼(4:3)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Monotype Sorts</vt:lpstr>
      <vt:lpstr>돋움</vt:lpstr>
      <vt:lpstr>Arial</vt:lpstr>
      <vt:lpstr>Cambria Math</vt:lpstr>
      <vt:lpstr>Palatino Linotype</vt:lpstr>
      <vt:lpstr>Times New Roman</vt:lpstr>
      <vt:lpstr>Wingdings</vt:lpstr>
      <vt:lpstr>chapter8 강의자료</vt:lpstr>
      <vt:lpstr>PowerPoint 프레젠테이션</vt:lpstr>
      <vt:lpstr>실습 30 – Snail Array</vt:lpstr>
      <vt:lpstr>실습 30 – Snail Array</vt:lpstr>
      <vt:lpstr>실습 30 – Snail Array</vt:lpstr>
      <vt:lpstr>제출 형식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이웅규</dc:creator>
  <cp:lastModifiedBy>석 혜경</cp:lastModifiedBy>
  <cp:revision>107</cp:revision>
  <cp:lastPrinted>1997-04-03T01:49:54Z</cp:lastPrinted>
  <dcterms:created xsi:type="dcterms:W3CDTF">2011-04-15T06:27:53Z</dcterms:created>
  <dcterms:modified xsi:type="dcterms:W3CDTF">2020-05-29T23:00:37Z</dcterms:modified>
</cp:coreProperties>
</file>