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handoutMasterIdLst>
    <p:handoutMasterId r:id="rId8"/>
  </p:handoutMasterIdLst>
  <p:sldIdLst>
    <p:sldId id="298" r:id="rId2"/>
    <p:sldId id="322" r:id="rId3"/>
    <p:sldId id="323" r:id="rId4"/>
    <p:sldId id="324" r:id="rId5"/>
    <p:sldId id="510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16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91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58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609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b="1" dirty="0" err="1">
                <a:ea typeface="굴림" pitchFamily="50" charset="-127"/>
              </a:rPr>
              <a:t>Sogang</a:t>
            </a:r>
            <a:r>
              <a:rPr kumimoji="0" lang="en-US" altLang="ko-KR" sz="2000" b="1" dirty="0">
                <a:ea typeface="굴림" pitchFamily="50" charset="-127"/>
              </a:rPr>
              <a:t> University: </a:t>
            </a:r>
            <a:r>
              <a:rPr kumimoji="0" lang="en-US" altLang="ko-KR" sz="2000" b="1" dirty="0" err="1">
                <a:ea typeface="굴림" pitchFamily="50" charset="-127"/>
              </a:rPr>
              <a:t>Dept</a:t>
            </a:r>
            <a:r>
              <a:rPr kumimoji="0" lang="en-US" altLang="ko-KR" sz="2000" b="1" dirty="0">
                <a:ea typeface="굴림" pitchFamily="50" charset="-127"/>
              </a:rPr>
              <a:t>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065" y="1976414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673156" y="31860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673156" y="13572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D92BD-A3E0-4836-82F4-AF97C51807D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67250" y="16002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67250" y="40767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1E59-5898-4DC4-9E8D-747F6FF2CF8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Tx/>
        <a:buBlip>
          <a:blip r:embed="rId10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65" y="1643050"/>
            <a:ext cx="8018463" cy="1285884"/>
          </a:xfrm>
        </p:spPr>
        <p:txBody>
          <a:bodyPr/>
          <a:lstStyle/>
          <a:p>
            <a:pPr>
              <a:defRPr/>
            </a:pPr>
            <a:r>
              <a:rPr lang="ko-KR" altLang="en-US" sz="5400" dirty="0"/>
              <a:t>기초</a:t>
            </a:r>
            <a:r>
              <a:rPr lang="en-US" altLang="ko-KR" sz="5400" dirty="0"/>
              <a:t> </a:t>
            </a:r>
            <a:r>
              <a:rPr lang="ko-KR" altLang="en-US" sz="5400" dirty="0"/>
              <a:t>공학 설계 </a:t>
            </a:r>
            <a:r>
              <a:rPr lang="en-US" altLang="ko-KR" sz="5400" dirty="0"/>
              <a:t>(CSE2003)</a:t>
            </a:r>
            <a:br>
              <a:rPr lang="en-US" altLang="ko-KR" sz="6600" dirty="0"/>
            </a:br>
            <a:r>
              <a:rPr lang="en-US" altLang="ko-KR" dirty="0"/>
              <a:t>Introduction to Engineering Design</a:t>
            </a: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214414" y="3714752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 latinLnBrk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70000"/>
              <a:defRPr/>
            </a:pPr>
            <a:r>
              <a:rPr lang="ko-KR" altLang="en-US" sz="4000" b="1" kern="0" dirty="0"/>
              <a:t>실습 </a:t>
            </a:r>
            <a:r>
              <a:rPr lang="en-US" altLang="ko-KR" sz="4000" b="1" kern="0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31 – Copy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 latinLnBrk="1"/>
            <a:r>
              <a:rPr lang="ko-KR" altLang="en-US" dirty="0"/>
              <a:t>두 학생이 작성한 프로그램이 얼마나 비슷한지 알아보는 프로그램을 만들어</a:t>
            </a:r>
            <a:r>
              <a:rPr lang="en-US" altLang="ko-KR" dirty="0"/>
              <a:t> </a:t>
            </a:r>
            <a:r>
              <a:rPr lang="ko-KR" altLang="en-US" dirty="0"/>
              <a:t>보자</a:t>
            </a:r>
            <a:r>
              <a:rPr lang="en-US" altLang="ko-KR" dirty="0"/>
              <a:t>.  </a:t>
            </a:r>
          </a:p>
          <a:p>
            <a:pPr lvl="1" latinLnBrk="1"/>
            <a:r>
              <a:rPr lang="ko-KR" altLang="en-US" dirty="0"/>
              <a:t>두 개의 파일을 읽어 공백</a:t>
            </a:r>
            <a:r>
              <a:rPr lang="en-US" altLang="ko-KR" dirty="0"/>
              <a:t>(‘</a:t>
            </a:r>
            <a:r>
              <a:rPr lang="ko-KR" altLang="en-US" dirty="0"/>
              <a:t> </a:t>
            </a:r>
            <a:r>
              <a:rPr lang="en-US" altLang="ko-KR" dirty="0"/>
              <a:t>’)</a:t>
            </a:r>
            <a:r>
              <a:rPr lang="ko-KR" altLang="en-US" dirty="0"/>
              <a:t>과 </a:t>
            </a:r>
            <a:r>
              <a:rPr lang="ko-KR" altLang="en-US" dirty="0" err="1"/>
              <a:t>줄바꿈</a:t>
            </a:r>
            <a:r>
              <a:rPr lang="en-US" altLang="ko-KR" dirty="0"/>
              <a:t>(‘\n’)</a:t>
            </a:r>
            <a:r>
              <a:rPr lang="ko-KR" altLang="en-US" dirty="0"/>
              <a:t>을 제거한 </a:t>
            </a:r>
            <a:r>
              <a:rPr lang="ko-KR" altLang="en-US"/>
              <a:t>후</a:t>
            </a:r>
            <a:r>
              <a:rPr lang="en-US" altLang="ko-KR"/>
              <a:t> </a:t>
            </a:r>
            <a:r>
              <a:rPr lang="ko-KR" altLang="en-US" b="1" u="sng"/>
              <a:t>같은 </a:t>
            </a:r>
            <a:r>
              <a:rPr lang="ko-KR" altLang="en-US" b="1" u="sng" dirty="0"/>
              <a:t>위치에 같은 문자가 등장하는 횟수</a:t>
            </a:r>
            <a:r>
              <a:rPr lang="ko-KR" altLang="en-US" dirty="0"/>
              <a:t>를 세고</a:t>
            </a:r>
            <a:r>
              <a:rPr lang="en-US" altLang="ko-KR" dirty="0"/>
              <a:t>, </a:t>
            </a:r>
            <a:r>
              <a:rPr lang="ko-KR" altLang="en-US" b="1" u="sng" dirty="0"/>
              <a:t>전체 문자 개수 중 같은 위치에 같은 문자가 얼마나 등장했는지</a:t>
            </a:r>
            <a:r>
              <a:rPr lang="ko-KR" altLang="en-US" dirty="0"/>
              <a:t> 백분위로 소수점 </a:t>
            </a:r>
            <a:r>
              <a:rPr lang="en-US" altLang="ko-KR" dirty="0"/>
              <a:t>3</a:t>
            </a:r>
            <a:r>
              <a:rPr lang="ko-KR" altLang="en-US" dirty="0"/>
              <a:t>째 자리까지 </a:t>
            </a:r>
            <a:r>
              <a:rPr lang="en-US" altLang="ko-KR" dirty="0"/>
              <a:t>‘output’ </a:t>
            </a:r>
            <a:r>
              <a:rPr lang="ko-KR" altLang="en-US" dirty="0"/>
              <a:t>이란 파일에 출력한다</a:t>
            </a:r>
            <a:r>
              <a:rPr lang="en-US" altLang="ko-KR" dirty="0"/>
              <a:t>.</a:t>
            </a:r>
          </a:p>
          <a:p>
            <a:pPr lvl="1" latinLnBrk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 latinLnBrk="1"/>
            <a:r>
              <a:rPr lang="ko-KR" altLang="en-US" dirty="0"/>
              <a:t>두 파일의 길이가 다르다면 짧은 파일의 검사가 끝날 때 검사를 </a:t>
            </a:r>
            <a:r>
              <a:rPr lang="ko-KR" altLang="en-US"/>
              <a:t>종료한다</a:t>
            </a:r>
            <a:r>
              <a:rPr lang="en-US" altLang="ko-KR"/>
              <a:t>.</a:t>
            </a:r>
          </a:p>
          <a:p>
            <a:pPr lvl="2" latinLnBrk="1"/>
            <a:r>
              <a:rPr lang="en-US" altLang="ko-KR"/>
              <a:t>‘output’ </a:t>
            </a:r>
            <a:r>
              <a:rPr lang="ko-KR" altLang="en-US"/>
              <a:t>출력 형태는 실행 예시대로 출력되어야 한다</a:t>
            </a:r>
            <a:r>
              <a:rPr lang="en-US" altLang="ko-KR"/>
              <a:t>.</a:t>
            </a:r>
            <a:endParaRPr lang="en-US" altLang="ko-KR" dirty="0"/>
          </a:p>
          <a:p>
            <a:pPr latinLnBrk="1"/>
            <a:r>
              <a:rPr lang="ko-KR" altLang="en-US"/>
              <a:t>힌트</a:t>
            </a:r>
            <a:r>
              <a:rPr lang="en-US" altLang="ko-KR"/>
              <a:t>: fgetc() </a:t>
            </a:r>
            <a:r>
              <a:rPr lang="ko-KR" altLang="en-US"/>
              <a:t>함수를 쓰면 수월하게 구현할 수 있습니다</a:t>
            </a:r>
            <a:r>
              <a:rPr lang="en-US" altLang="ko-KR"/>
              <a:t>.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marL="0" indent="0" latinLnBrk="1">
              <a:buNone/>
            </a:pPr>
            <a:endParaRPr lang="ko-KR" altLang="en-US" dirty="0"/>
          </a:p>
          <a:p>
            <a:pPr marL="0" indent="0" latinLnBrk="1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8233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31 – Copy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 latinLnBrk="1"/>
            <a:r>
              <a:rPr lang="ko-KR" altLang="en-US"/>
              <a:t>실행 </a:t>
            </a: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marL="0" indent="0" latinLnBrk="1">
              <a:buNone/>
            </a:pPr>
            <a:endParaRPr lang="ko-KR" altLang="en-US" dirty="0"/>
          </a:p>
          <a:p>
            <a:pPr marL="0" indent="0" latinLnBrk="1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1C6221-FB08-4E04-AB7B-4D18197F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96" y="1528400"/>
            <a:ext cx="3283608" cy="14608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4C13AD-5E37-40B5-8FC3-F3E7E4C8C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72"/>
          <a:stretch/>
        </p:blipFill>
        <p:spPr>
          <a:xfrm>
            <a:off x="844549" y="4149080"/>
            <a:ext cx="3587007" cy="1633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427591-7238-4F65-94E6-A7A0CB43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73"/>
          <a:stretch/>
        </p:blipFill>
        <p:spPr>
          <a:xfrm>
            <a:off x="4736355" y="4149080"/>
            <a:ext cx="3587007" cy="1633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854A7-46FF-4A4C-A2B2-E630FD6F319B}"/>
              </a:ext>
            </a:extLst>
          </p:cNvPr>
          <p:cNvSpPr txBox="1"/>
          <p:nvPr/>
        </p:nvSpPr>
        <p:spPr>
          <a:xfrm>
            <a:off x="3812818" y="3002557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 파일 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CFD36-7C25-48B6-8F82-27432A450955}"/>
              </a:ext>
            </a:extLst>
          </p:cNvPr>
          <p:cNvSpPr txBox="1"/>
          <p:nvPr/>
        </p:nvSpPr>
        <p:spPr>
          <a:xfrm>
            <a:off x="4043650" y="5817282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예시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731AC7C-F6F6-4349-A069-D4EFCE3BD6F5}"/>
              </a:ext>
            </a:extLst>
          </p:cNvPr>
          <p:cNvSpPr/>
          <p:nvPr/>
        </p:nvSpPr>
        <p:spPr bwMode="auto">
          <a:xfrm>
            <a:off x="4381810" y="3512341"/>
            <a:ext cx="380379" cy="465509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20455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 </a:t>
            </a:r>
            <a:r>
              <a:rPr lang="en-US" altLang="ko-KR"/>
              <a:t>(</a:t>
            </a:r>
            <a:r>
              <a:rPr lang="ko-KR" altLang="en-US"/>
              <a:t>강의자료 </a:t>
            </a:r>
            <a:r>
              <a:rPr lang="en-US" altLang="ko-KR"/>
              <a:t>p.25)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6EA8552-D648-4C16-956B-62D7A982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/>
              <a:t>fgetc</a:t>
            </a:r>
            <a:r>
              <a:rPr lang="ko-KR" altLang="en-US" sz="2000"/>
              <a:t>와 </a:t>
            </a:r>
            <a:r>
              <a:rPr lang="en-US" altLang="ko-KR" sz="2000"/>
              <a:t>fputc</a:t>
            </a:r>
            <a:r>
              <a:rPr lang="ko-KR" altLang="en-US" sz="2000"/>
              <a:t>를 사용한 예제</a:t>
            </a:r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E191168-21BE-4FCA-A6B4-9A56720D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071688"/>
            <a:ext cx="3987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6DEBCF0-B4A0-49F6-9614-1E325826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4572000"/>
            <a:ext cx="4683125" cy="140493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47211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p31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p31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Pages>3</Pages>
  <Words>177</Words>
  <Application>Microsoft Office PowerPoint</Application>
  <PresentationFormat>화면 슬라이드 쇼(4:3)</PresentationFormat>
  <Paragraphs>29</Paragraphs>
  <Slides>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Monotype Sorts</vt:lpstr>
      <vt:lpstr>돋움</vt:lpstr>
      <vt:lpstr>휴먼각진옛체</vt:lpstr>
      <vt:lpstr>Arial</vt:lpstr>
      <vt:lpstr>Palatino Linotype</vt:lpstr>
      <vt:lpstr>Times New Roman</vt:lpstr>
      <vt:lpstr>Wingdings</vt:lpstr>
      <vt:lpstr>1_기본 디자인</vt:lpstr>
      <vt:lpstr>PhotoFinish Picture</vt:lpstr>
      <vt:lpstr>기초 공학 설계 (CSE2003) Introduction to Engineering Design</vt:lpstr>
      <vt:lpstr>실습 31 – Copy Check</vt:lpstr>
      <vt:lpstr>실습 31 – Copy Check</vt:lpstr>
      <vt:lpstr>참고자료 (강의자료 p.25)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석 혜경</cp:lastModifiedBy>
  <cp:revision>431</cp:revision>
  <cp:lastPrinted>1997-04-03T01:49:54Z</cp:lastPrinted>
  <dcterms:created xsi:type="dcterms:W3CDTF">1996-06-27T04:55:18Z</dcterms:created>
  <dcterms:modified xsi:type="dcterms:W3CDTF">2020-05-30T00:28:50Z</dcterms:modified>
</cp:coreProperties>
</file>