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handoutMasterIdLst>
    <p:handoutMasterId r:id="rId7"/>
  </p:handoutMasterIdLst>
  <p:sldIdLst>
    <p:sldId id="298" r:id="rId2"/>
    <p:sldId id="323" r:id="rId3"/>
    <p:sldId id="325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8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91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58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60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b="1" dirty="0" err="1">
                <a:ea typeface="굴림" pitchFamily="50" charset="-127"/>
              </a:rPr>
              <a:t>Sogang</a:t>
            </a:r>
            <a:r>
              <a:rPr kumimoji="0" lang="en-US" altLang="ko-KR" sz="2000" b="1" dirty="0">
                <a:ea typeface="굴림" pitchFamily="50" charset="-127"/>
              </a:rPr>
              <a:t> University: </a:t>
            </a:r>
            <a:r>
              <a:rPr kumimoji="0" lang="en-US" altLang="ko-KR" sz="2000" b="1" dirty="0" err="1">
                <a:ea typeface="굴림" pitchFamily="50" charset="-127"/>
              </a:rPr>
              <a:t>Dept</a:t>
            </a:r>
            <a:r>
              <a:rPr kumimoji="0" lang="en-US" altLang="ko-KR" sz="2000" b="1" dirty="0">
                <a:ea typeface="굴림" pitchFamily="50" charset="-127"/>
              </a:rPr>
              <a:t>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065" y="1976414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673156" y="31860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673156" y="13572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D92BD-A3E0-4836-82F4-AF97C51807D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67250" y="16002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67250" y="40767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1E59-5898-4DC4-9E8D-747F6FF2CF8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Tx/>
        <a:buBlip>
          <a:blip r:embed="rId10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65" y="1643050"/>
            <a:ext cx="8018463" cy="1285884"/>
          </a:xfrm>
        </p:spPr>
        <p:txBody>
          <a:bodyPr/>
          <a:lstStyle/>
          <a:p>
            <a:pPr>
              <a:defRPr/>
            </a:pPr>
            <a:r>
              <a:rPr lang="ko-KR" altLang="en-US" sz="5400" dirty="0"/>
              <a:t>기초</a:t>
            </a:r>
            <a:r>
              <a:rPr lang="en-US" altLang="ko-KR" sz="5400" dirty="0"/>
              <a:t> </a:t>
            </a:r>
            <a:r>
              <a:rPr lang="ko-KR" altLang="en-US" sz="5400" dirty="0"/>
              <a:t>공학 설계 </a:t>
            </a:r>
            <a:r>
              <a:rPr lang="en-US" altLang="ko-KR" sz="5400" dirty="0"/>
              <a:t>(CSE2003)</a:t>
            </a:r>
            <a:br>
              <a:rPr lang="en-US" altLang="ko-KR" sz="6600" dirty="0"/>
            </a:br>
            <a:r>
              <a:rPr lang="en-US" altLang="ko-KR" dirty="0"/>
              <a:t>Introduction to Engineering Design</a:t>
            </a: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4414" y="3714752"/>
            <a:ext cx="6429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 latinLnBrk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70000"/>
              <a:defRPr/>
            </a:pPr>
            <a:r>
              <a:rPr lang="ko-KR" altLang="en-US" sz="4000" b="1" kern="0" dirty="0"/>
              <a:t>실습 </a:t>
            </a:r>
            <a:r>
              <a:rPr lang="en-US" altLang="ko-KR" sz="4000" b="1" kern="0" dirty="0"/>
              <a:t>32</a:t>
            </a:r>
          </a:p>
          <a:p>
            <a:pPr marL="285750" lvl="0" indent="-285750" algn="ctr" latinLnBrk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70000"/>
              <a:defRPr/>
            </a:pPr>
            <a:endParaRPr lang="en-US" altLang="ko-KR" sz="4000" b="1" kern="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68413"/>
            <a:ext cx="8539485" cy="5257800"/>
          </a:xfrm>
        </p:spPr>
        <p:txBody>
          <a:bodyPr/>
          <a:lstStyle/>
          <a:p>
            <a:pPr latinLnBrk="1"/>
            <a:r>
              <a:rPr lang="ko-KR" altLang="ko-KR" sz="1800"/>
              <a:t> 학기의 성적을 주기 위해 학생들의 점수가 작성되어 있는</a:t>
            </a:r>
            <a:r>
              <a:rPr lang="en-US" altLang="ko-KR" sz="1800"/>
              <a:t> input.txt</a:t>
            </a:r>
            <a:r>
              <a:rPr lang="ko-KR" altLang="ko-KR" sz="1800"/>
              <a:t>를 읽어 최종 점수를 취합 하고자 한다</a:t>
            </a:r>
            <a:r>
              <a:rPr lang="en-US" altLang="ko-KR" sz="1800"/>
              <a:t>. input.txt</a:t>
            </a:r>
            <a:r>
              <a:rPr lang="ko-KR" altLang="ko-KR" sz="1800"/>
              <a:t>에는 다음과 같이 성적이 입력 되어있다</a:t>
            </a:r>
            <a:r>
              <a:rPr lang="en-US" altLang="ko-KR" sz="1800"/>
              <a:t>.</a:t>
            </a:r>
            <a:endParaRPr lang="ko-KR" altLang="ko-KR" sz="1800"/>
          </a:p>
          <a:p>
            <a:pPr lvl="1" latinLnBrk="1"/>
            <a:r>
              <a:rPr lang="ko-KR" altLang="ko-KR" sz="1800"/>
              <a:t>첫번째 줄에는 학생의 수</a:t>
            </a:r>
            <a:r>
              <a:rPr lang="en-US" altLang="ko-KR" sz="1800"/>
              <a:t> : n(2~10)</a:t>
            </a:r>
            <a:endParaRPr lang="ko-KR" altLang="ko-KR" sz="1800"/>
          </a:p>
          <a:p>
            <a:pPr lvl="1" latinLnBrk="1"/>
            <a:r>
              <a:rPr lang="ko-KR" altLang="ko-KR" sz="1800"/>
              <a:t>두번째 줄에는 학생의 이름</a:t>
            </a:r>
          </a:p>
          <a:p>
            <a:pPr lvl="1" latinLnBrk="1"/>
            <a:r>
              <a:rPr lang="ko-KR" altLang="ko-KR" sz="1800"/>
              <a:t>세번째 줄부터는 입력 학생 순으로 점수</a:t>
            </a:r>
            <a:r>
              <a:rPr lang="en-US" altLang="ko-KR" sz="1800"/>
              <a:t> 5</a:t>
            </a:r>
            <a:r>
              <a:rPr lang="ko-KR" altLang="ko-KR" sz="1800"/>
              <a:t>개</a:t>
            </a:r>
            <a:endParaRPr lang="en-US" altLang="ko-KR" sz="1800"/>
          </a:p>
          <a:p>
            <a:pPr lvl="1" latinLnBrk="1"/>
            <a:endParaRPr lang="ko-KR" altLang="ko-KR" sz="1800"/>
          </a:p>
          <a:p>
            <a:pPr latinLnBrk="1"/>
            <a:r>
              <a:rPr lang="ko-KR" altLang="ko-KR" sz="1800"/>
              <a:t>각 점수의 반영률을 고려하여 최종 점수 </a:t>
            </a:r>
            <a:r>
              <a:rPr lang="en-US" altLang="ko-KR" sz="1800"/>
              <a:t>100</a:t>
            </a:r>
            <a:r>
              <a:rPr lang="ko-KR" altLang="ko-KR" sz="1800"/>
              <a:t>점 만점으로 정리를 하는 프로그램을 작성한다</a:t>
            </a:r>
            <a:r>
              <a:rPr lang="en-US" altLang="ko-KR" sz="1800"/>
              <a:t>. 5</a:t>
            </a:r>
            <a:r>
              <a:rPr lang="ko-KR" altLang="ko-KR" sz="1800"/>
              <a:t>개의 점수의 반영률을 다음과 같다</a:t>
            </a:r>
            <a:r>
              <a:rPr lang="en-US" altLang="ko-KR" sz="1800"/>
              <a:t>.</a:t>
            </a:r>
            <a:endParaRPr lang="ko-KR" altLang="ko-KR" sz="1800"/>
          </a:p>
          <a:p>
            <a:pPr lvl="1" latinLnBrk="1"/>
            <a:r>
              <a:rPr lang="ko-KR" altLang="ko-KR" sz="1800"/>
              <a:t>점수</a:t>
            </a:r>
            <a:r>
              <a:rPr lang="en-US" altLang="ko-KR" sz="1800"/>
              <a:t>1(15%), </a:t>
            </a:r>
            <a:r>
              <a:rPr lang="ko-KR" altLang="ko-KR" sz="1800"/>
              <a:t>점수</a:t>
            </a:r>
            <a:r>
              <a:rPr lang="en-US" altLang="ko-KR" sz="1800"/>
              <a:t>2(40%), </a:t>
            </a:r>
            <a:r>
              <a:rPr lang="ko-KR" altLang="ko-KR" sz="1800"/>
              <a:t>점수</a:t>
            </a:r>
            <a:r>
              <a:rPr lang="en-US" altLang="ko-KR" sz="1800"/>
              <a:t>3(20%), </a:t>
            </a:r>
            <a:r>
              <a:rPr lang="ko-KR" altLang="ko-KR" sz="1800"/>
              <a:t>점수</a:t>
            </a:r>
            <a:r>
              <a:rPr lang="en-US" altLang="ko-KR" sz="1800"/>
              <a:t>4(20%), </a:t>
            </a:r>
            <a:r>
              <a:rPr lang="ko-KR" altLang="ko-KR" sz="1800"/>
              <a:t>점수</a:t>
            </a:r>
            <a:r>
              <a:rPr lang="en-US" altLang="ko-KR" sz="1800"/>
              <a:t>5(5%)</a:t>
            </a:r>
          </a:p>
          <a:p>
            <a:pPr lvl="1" latinLnBrk="1"/>
            <a:endParaRPr lang="ko-KR" altLang="ko-KR" sz="1800"/>
          </a:p>
          <a:p>
            <a:pPr latinLnBrk="1"/>
            <a:r>
              <a:rPr lang="ko-KR" altLang="ko-KR" sz="1800"/>
              <a:t>점수를 계산하는 함수를 만들어서 최종 성적을 계산한다</a:t>
            </a:r>
            <a:r>
              <a:rPr lang="en-US" altLang="ko-KR" sz="1800"/>
              <a:t>. </a:t>
            </a:r>
            <a:r>
              <a:rPr lang="ko-KR" altLang="ko-KR" sz="1800"/>
              <a:t>각 학생 별로 점수를 합산 후 그 결과를 </a:t>
            </a:r>
            <a:r>
              <a:rPr lang="en-US" altLang="ko-KR" sz="1800"/>
              <a:t>out.txt </a:t>
            </a:r>
            <a:r>
              <a:rPr lang="ko-KR" altLang="ko-KR" sz="1800"/>
              <a:t>에 작성 해 준다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32 </a:t>
            </a:r>
            <a:r>
              <a:rPr lang="en-US" altLang="ko-KR"/>
              <a:t>– </a:t>
            </a:r>
            <a:r>
              <a:rPr lang="ko-KR" altLang="en-US"/>
              <a:t>성적취합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3294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268413"/>
            <a:ext cx="8539485" cy="5257800"/>
          </a:xfrm>
        </p:spPr>
        <p:txBody>
          <a:bodyPr/>
          <a:lstStyle/>
          <a:p>
            <a:pPr latinLnBrk="1"/>
            <a:r>
              <a:rPr lang="ko-KR" altLang="ko-KR" sz="2000"/>
              <a:t>조건</a:t>
            </a:r>
          </a:p>
          <a:p>
            <a:pPr lvl="1" latinLnBrk="1"/>
            <a:r>
              <a:rPr lang="en-US" altLang="ko-KR" sz="1800"/>
              <a:t>main </a:t>
            </a:r>
            <a:r>
              <a:rPr lang="ko-KR" altLang="ko-KR" sz="1800"/>
              <a:t>함수에서는 </a:t>
            </a:r>
            <a:r>
              <a:rPr lang="en-US" altLang="ko-KR" sz="1800"/>
              <a:t>{ </a:t>
            </a:r>
            <a:r>
              <a:rPr lang="ko-KR" altLang="ko-KR" sz="1800"/>
              <a:t>입력</a:t>
            </a:r>
            <a:r>
              <a:rPr lang="en-US" altLang="ko-KR" sz="1800"/>
              <a:t>, </a:t>
            </a:r>
            <a:r>
              <a:rPr lang="ko-KR" altLang="ko-KR" sz="1800"/>
              <a:t>함수호출</a:t>
            </a:r>
            <a:r>
              <a:rPr lang="en-US" altLang="ko-KR" sz="1800"/>
              <a:t>, </a:t>
            </a:r>
            <a:r>
              <a:rPr lang="ko-KR" altLang="ko-KR" sz="1800"/>
              <a:t>출력</a:t>
            </a:r>
            <a:r>
              <a:rPr lang="en-US" altLang="ko-KR" sz="1800"/>
              <a:t> } </a:t>
            </a:r>
            <a:r>
              <a:rPr lang="ko-KR" altLang="ko-KR" sz="1800"/>
              <a:t>만을 담당한다</a:t>
            </a:r>
            <a:r>
              <a:rPr lang="en-US" altLang="ko-KR" sz="1800"/>
              <a:t>.</a:t>
            </a:r>
            <a:endParaRPr lang="ko-KR" altLang="ko-KR" sz="1800"/>
          </a:p>
          <a:p>
            <a:pPr lvl="1" latinLnBrk="1"/>
            <a:r>
              <a:rPr lang="ko-KR" altLang="ko-KR" sz="1800"/>
              <a:t>전역 변수 사용을 금지 한다</a:t>
            </a:r>
            <a:r>
              <a:rPr lang="en-US" altLang="ko-KR" sz="1800"/>
              <a:t>.</a:t>
            </a:r>
            <a:endParaRPr lang="ko-KR" altLang="ko-KR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32 </a:t>
            </a:r>
            <a:r>
              <a:rPr lang="en-US" altLang="ko-KR"/>
              <a:t>– </a:t>
            </a:r>
            <a:r>
              <a:rPr lang="ko-KR" altLang="en-US"/>
              <a:t>성적취합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48638" y="6565901"/>
            <a:ext cx="714375" cy="28575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55E99D-014F-45F0-953E-E7E0020E21C5}"/>
              </a:ext>
            </a:extLst>
          </p:cNvPr>
          <p:cNvGrpSpPr/>
          <p:nvPr/>
        </p:nvGrpSpPr>
        <p:grpSpPr>
          <a:xfrm>
            <a:off x="2231504" y="2564041"/>
            <a:ext cx="5400600" cy="4168984"/>
            <a:chOff x="1979712" y="2564904"/>
            <a:chExt cx="5400600" cy="41689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42E2F6-4E6F-4A71-831B-D6D183FE2DC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564904"/>
              <a:ext cx="5400600" cy="2088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6FD47A-92FA-4662-AD0E-7D577B81D8DD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4739348"/>
              <a:ext cx="5256584" cy="1994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DA59A2-AEAD-44A2-9515-B2CCDECAF20D}"/>
              </a:ext>
            </a:extLst>
          </p:cNvPr>
          <p:cNvSpPr txBox="1"/>
          <p:nvPr/>
        </p:nvSpPr>
        <p:spPr>
          <a:xfrm>
            <a:off x="1367408" y="263373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EC610-DA3D-44FC-8EA9-88DE593F2BC4}"/>
              </a:ext>
            </a:extLst>
          </p:cNvPr>
          <p:cNvSpPr txBox="1"/>
          <p:nvPr/>
        </p:nvSpPr>
        <p:spPr>
          <a:xfrm>
            <a:off x="1367407" y="4750039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419BAF3D-807A-40F4-A09F-9B4C79639775}"/>
              </a:ext>
            </a:extLst>
          </p:cNvPr>
          <p:cNvSpPr txBox="1">
            <a:spLocks/>
          </p:cNvSpPr>
          <p:nvPr/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0" hangingPunct="1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 kumimoji="0" sz="1200" b="1" 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6415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p32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p32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Pages>3</Pages>
  <Words>200</Words>
  <Application>Microsoft Office PowerPoint</Application>
  <PresentationFormat>화면 슬라이드 쇼(4:3)</PresentationFormat>
  <Paragraphs>28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Monotype Sorts</vt:lpstr>
      <vt:lpstr>돋움</vt:lpstr>
      <vt:lpstr>휴먼각진옛체</vt:lpstr>
      <vt:lpstr>Arial</vt:lpstr>
      <vt:lpstr>Palatino Linotype</vt:lpstr>
      <vt:lpstr>Times New Roman</vt:lpstr>
      <vt:lpstr>Wingdings</vt:lpstr>
      <vt:lpstr>1_기본 디자인</vt:lpstr>
      <vt:lpstr>PhotoFinish Picture</vt:lpstr>
      <vt:lpstr>기초 공학 설계 (CSE2003) Introduction to Engineering Design</vt:lpstr>
      <vt:lpstr>실습 32 – 성적취합</vt:lpstr>
      <vt:lpstr>실습 32 – 성적취합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석 혜경</cp:lastModifiedBy>
  <cp:revision>432</cp:revision>
  <cp:lastPrinted>1997-04-03T01:49:54Z</cp:lastPrinted>
  <dcterms:created xsi:type="dcterms:W3CDTF">1996-06-27T04:55:18Z</dcterms:created>
  <dcterms:modified xsi:type="dcterms:W3CDTF">2020-06-01T12:36:31Z</dcterms:modified>
</cp:coreProperties>
</file>