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386" r:id="rId2"/>
    <p:sldId id="445" r:id="rId3"/>
    <p:sldId id="438" r:id="rId4"/>
    <p:sldId id="510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00"/>
    <a:srgbClr val="D020BB"/>
    <a:srgbClr val="66FF66"/>
    <a:srgbClr val="00CC00"/>
    <a:srgbClr val="99FFCC"/>
    <a:srgbClr val="00CC66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2289" autoAdjust="0"/>
  </p:normalViewPr>
  <p:slideViewPr>
    <p:cSldViewPr>
      <p:cViewPr varScale="1">
        <p:scale>
          <a:sx n="167" d="100"/>
          <a:sy n="167" d="100"/>
        </p:scale>
        <p:origin x="1650" y="15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A400F1F3-FB06-4EBF-878B-66E706C025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371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74C874D0-21CD-4391-AB02-0CC04EE3FE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536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Arial" charset="0"/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Arial" charset="0"/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err="1">
                <a:latin typeface="Arial" charset="0"/>
              </a:rPr>
              <a:t>Sogang</a:t>
            </a:r>
            <a:r>
              <a:rPr lang="en-US" altLang="ko-KR" sz="2000" dirty="0">
                <a:latin typeface="Arial" charset="0"/>
              </a:rPr>
              <a:t>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9563" y="6429375"/>
            <a:ext cx="985837" cy="304800"/>
          </a:xfrm>
        </p:spPr>
        <p:txBody>
          <a:bodyPr/>
          <a:lstStyle>
            <a:lvl1pPr algn="r" eaLnBrk="1" hangingPunct="1">
              <a:buSzTx/>
              <a:buFontTx/>
              <a:buNone/>
              <a:defRPr kumimoji="0" sz="1400" b="1" i="1" dirty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Page </a:t>
            </a:r>
            <a:fld id="{A90FCA72-AEF8-465A-BBB2-090D3B89FB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22701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3554FFBE-6DB6-4C92-B310-B8B112C057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AA520D5C-1E0B-49C0-8979-F67B0AE60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6390938" y="100013"/>
            <a:ext cx="246734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dirty="0">
                <a:ea typeface="굴림" pitchFamily="50" charset="-127"/>
              </a:rPr>
              <a:t>2018. 1</a:t>
            </a:r>
            <a:r>
              <a:rPr kumimoji="0" lang="ko-KR" altLang="en-US" dirty="0">
                <a:ea typeface="굴림" pitchFamily="50" charset="-127"/>
              </a:rPr>
              <a:t>학기 기초공학설계</a:t>
            </a: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B23C57F-8CB8-494E-A578-2AFD0A17FA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 Box 31"/>
          <p:cNvSpPr txBox="1">
            <a:spLocks noChangeArrowheads="1"/>
          </p:cNvSpPr>
          <p:nvPr userDrawn="1"/>
        </p:nvSpPr>
        <p:spPr bwMode="auto">
          <a:xfrm>
            <a:off x="6390938" y="100013"/>
            <a:ext cx="246734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dirty="0">
                <a:ea typeface="굴림" pitchFamily="50" charset="-127"/>
              </a:rPr>
              <a:t>2015. 1</a:t>
            </a:r>
            <a:r>
              <a:rPr kumimoji="0" lang="ko-KR" altLang="en-US" dirty="0">
                <a:ea typeface="굴림" pitchFamily="50" charset="-127"/>
              </a:rPr>
              <a:t>학기 기초공학설계</a:t>
            </a: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0B6848C-149E-4858-9B5D-EC572881F9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ext Box 31"/>
          <p:cNvSpPr txBox="1">
            <a:spLocks noChangeArrowheads="1"/>
          </p:cNvSpPr>
          <p:nvPr userDrawn="1"/>
        </p:nvSpPr>
        <p:spPr bwMode="auto">
          <a:xfrm>
            <a:off x="6390938" y="100013"/>
            <a:ext cx="246734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dirty="0">
                <a:ea typeface="굴림" pitchFamily="50" charset="-127"/>
              </a:rPr>
              <a:t>2015. 1</a:t>
            </a:r>
            <a:r>
              <a:rPr kumimoji="0" lang="ko-KR" altLang="en-US" dirty="0">
                <a:ea typeface="굴림" pitchFamily="50" charset="-127"/>
              </a:rPr>
              <a:t>학기 기초공학설계</a:t>
            </a: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05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2A9A27A9-81DE-4B0C-AF8A-32364565EA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5" name="Picture 2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ko-KR" altLang="en-US" sz="1200" dirty="0">
                <a:ea typeface="굴림" pitchFamily="50" charset="-127"/>
              </a:rPr>
              <a:t>서강대학교  컴퓨터 공학과</a:t>
            </a: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56" r:id="rId5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1179513" y="3571875"/>
            <a:ext cx="73040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실습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988" y="1428750"/>
            <a:ext cx="78216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sp>
        <p:nvSpPr>
          <p:cNvPr id="8197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198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52872"/>
            <a:ext cx="8382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+mn-ea"/>
              </a:rPr>
              <a:t>▪ </a:t>
            </a:r>
            <a:r>
              <a:rPr lang="ko-KR" altLang="en-US" sz="1800" b="1" dirty="0">
                <a:latin typeface="+mn-ea"/>
              </a:rPr>
              <a:t>하나의 정수를 입력 받고</a:t>
            </a:r>
            <a:r>
              <a:rPr lang="en-US" altLang="ko-KR" sz="1800" b="1" dirty="0">
                <a:latin typeface="+mn-ea"/>
              </a:rPr>
              <a:t>, </a:t>
            </a:r>
          </a:p>
          <a:p>
            <a:pPr marL="257175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ko-KR" sz="1800" b="1" dirty="0">
                <a:latin typeface="+mn-ea"/>
              </a:rPr>
              <a:t>   1) prefix expression (ex&gt; ++a)</a:t>
            </a:r>
            <a:r>
              <a:rPr lang="ko-KR" altLang="en-US" sz="1800" b="1" dirty="0">
                <a:latin typeface="+mn-ea"/>
              </a:rPr>
              <a:t>만을 사용하여 </a:t>
            </a:r>
            <a:r>
              <a:rPr lang="en-US" altLang="ko-KR" sz="1800" b="1" dirty="0">
                <a:latin typeface="+mn-ea"/>
              </a:rPr>
              <a:t>(</a:t>
            </a:r>
            <a:r>
              <a:rPr lang="en-US" altLang="ko-KR" sz="1800" b="1" dirty="0" err="1">
                <a:latin typeface="+mn-ea"/>
              </a:rPr>
              <a:t>prefix.c</a:t>
            </a:r>
            <a:r>
              <a:rPr lang="en-US" altLang="ko-KR" sz="1800" b="1" dirty="0">
                <a:latin typeface="+mn-ea"/>
              </a:rPr>
              <a:t>)</a:t>
            </a:r>
          </a:p>
          <a:p>
            <a:pPr marL="257175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ko-KR" sz="1800" b="1" dirty="0">
                <a:latin typeface="+mn-ea"/>
              </a:rPr>
              <a:t>   2) postfix expression (ex&gt; a++)</a:t>
            </a:r>
            <a:r>
              <a:rPr lang="ko-KR" altLang="en-US" sz="1800" b="1" dirty="0">
                <a:latin typeface="+mn-ea"/>
              </a:rPr>
              <a:t>만을 사용하여  </a:t>
            </a:r>
            <a:r>
              <a:rPr lang="en-US" altLang="ko-KR" sz="1800" b="1" dirty="0">
                <a:latin typeface="+mn-ea"/>
              </a:rPr>
              <a:t>(</a:t>
            </a:r>
            <a:r>
              <a:rPr lang="en-US" altLang="ko-KR" sz="1800" b="1" dirty="0" err="1">
                <a:latin typeface="+mn-ea"/>
              </a:rPr>
              <a:t>postfix.c</a:t>
            </a:r>
            <a:r>
              <a:rPr lang="en-US" altLang="ko-KR" sz="1800" b="1" dirty="0">
                <a:latin typeface="+mn-ea"/>
              </a:rPr>
              <a:t>)</a:t>
            </a:r>
          </a:p>
          <a:p>
            <a:pPr marL="257175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ko-KR" sz="1800" b="1" dirty="0">
                <a:latin typeface="+mn-ea"/>
              </a:rPr>
              <a:t>      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(a + 1;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과 같은 연산 사용 불가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ko-KR" altLang="en-US" sz="1800" b="1" dirty="0">
                <a:latin typeface="+mn-ea"/>
              </a:rPr>
              <a:t>  다음을 구하고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출력하는 프로그램을 작성하여 보자</a:t>
            </a:r>
            <a:r>
              <a:rPr lang="en-US" altLang="ko-KR" sz="1800" b="1" dirty="0">
                <a:latin typeface="+mn-ea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  조건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연산은 </a:t>
            </a:r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문 안에서만 이루어질 수 있다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. (ex&gt; </a:t>
            </a:r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 (“%d”, ++a);)</a:t>
            </a:r>
          </a:p>
        </p:txBody>
      </p:sp>
      <p:sp>
        <p:nvSpPr>
          <p:cNvPr id="198660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j-ea"/>
              </a:rPr>
              <a:t>실습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/>
              <a:t> </a:t>
            </a:r>
            <a:r>
              <a:rPr lang="en-US" altLang="ko-KR" dirty="0"/>
              <a:t>– Prefix / Postfix</a:t>
            </a:r>
            <a:endParaRPr lang="ko-KR" altLang="ko-KR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2879065"/>
            <a:ext cx="1107996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scan a;</a:t>
            </a:r>
          </a:p>
          <a:p>
            <a:r>
              <a:rPr lang="en-US" altLang="ko-KR" dirty="0">
                <a:latin typeface="+mn-ea"/>
                <a:ea typeface="+mn-ea"/>
              </a:rPr>
              <a:t>print a;</a:t>
            </a:r>
          </a:p>
          <a:p>
            <a:r>
              <a:rPr lang="en-US" altLang="ko-KR" dirty="0">
                <a:latin typeface="+mn-ea"/>
                <a:ea typeface="+mn-ea"/>
              </a:rPr>
              <a:t>a = a + 1;</a:t>
            </a:r>
          </a:p>
          <a:p>
            <a:r>
              <a:rPr lang="en-US" altLang="ko-KR" dirty="0">
                <a:latin typeface="+mn-ea"/>
                <a:ea typeface="+mn-ea"/>
              </a:rPr>
              <a:t>print a;</a:t>
            </a:r>
          </a:p>
          <a:p>
            <a:r>
              <a:rPr lang="en-US" altLang="ko-KR" dirty="0">
                <a:latin typeface="+mn-ea"/>
                <a:ea typeface="+mn-ea"/>
              </a:rPr>
              <a:t>a = a + 1;</a:t>
            </a:r>
          </a:p>
          <a:p>
            <a:r>
              <a:rPr lang="en-US" altLang="ko-KR" dirty="0">
                <a:latin typeface="+mn-ea"/>
                <a:ea typeface="+mn-ea"/>
              </a:rPr>
              <a:t>print a;</a:t>
            </a:r>
          </a:p>
          <a:p>
            <a:r>
              <a:rPr lang="en-US" altLang="ko-KR" dirty="0">
                <a:latin typeface="+mn-ea"/>
                <a:ea typeface="+mn-ea"/>
              </a:rPr>
              <a:t>a = a – 1;</a:t>
            </a:r>
          </a:p>
          <a:p>
            <a:r>
              <a:rPr lang="en-US" altLang="ko-KR" dirty="0">
                <a:latin typeface="+mn-ea"/>
                <a:ea typeface="+mn-ea"/>
              </a:rPr>
              <a:t>print a;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43808" y="2932127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실행 예시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05" y="3301458"/>
            <a:ext cx="5428482" cy="286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 sz="1200" b="1" smtClean="0">
                <a:latin typeface="+mj-lt"/>
              </a:rPr>
              <a:pPr>
                <a:defRPr/>
              </a:pPr>
              <a:t>1</a:t>
            </a:fld>
            <a:endParaRPr lang="en-US" altLang="ko-KR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38133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Monotype Sorts"/>
              <a:buNone/>
              <a:defRPr/>
            </a:pPr>
            <a:endParaRPr lang="en-US" altLang="ko-KR" sz="2000" dirty="0"/>
          </a:p>
        </p:txBody>
      </p:sp>
      <p:sp>
        <p:nvSpPr>
          <p:cNvPr id="193538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latin typeface="+mj-ea"/>
              </a:rPr>
              <a:t>표현식</a:t>
            </a:r>
            <a:r>
              <a:rPr lang="en-US" altLang="ko-KR" dirty="0">
                <a:latin typeface="+mj-ea"/>
              </a:rPr>
              <a:t>(Expression)</a:t>
            </a:r>
            <a:endParaRPr lang="ko-KR" altLang="en-US" dirty="0">
              <a:latin typeface="+mj-ea"/>
            </a:endParaRPr>
          </a:p>
        </p:txBody>
      </p:sp>
      <p:sp>
        <p:nvSpPr>
          <p:cNvPr id="29702" name="TextBox 12"/>
          <p:cNvSpPr txBox="1">
            <a:spLocks noChangeArrowheads="1"/>
          </p:cNvSpPr>
          <p:nvPr/>
        </p:nvSpPr>
        <p:spPr bwMode="auto">
          <a:xfrm>
            <a:off x="6228184" y="1052736"/>
            <a:ext cx="10134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&lt;postfix&gt;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885" y="5119092"/>
            <a:ext cx="4176464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5119092"/>
            <a:ext cx="4248472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1903038" y="1052736"/>
            <a:ext cx="9407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&lt;prefix&gt;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340768"/>
            <a:ext cx="424847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340768"/>
            <a:ext cx="4427984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5491832"/>
            <a:ext cx="201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5491832"/>
            <a:ext cx="20097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 sz="1200" b="1" smtClean="0">
                <a:latin typeface="+mj-lt"/>
              </a:rPr>
              <a:pPr>
                <a:defRPr/>
              </a:pPr>
              <a:t>2</a:t>
            </a:fld>
            <a:endParaRPr lang="en-US" altLang="ko-KR" sz="1200" b="1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advTm="7884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채점 시 </a:t>
            </a:r>
            <a:r>
              <a:rPr lang="en-US" altLang="ko-KR" sz="2000" b="0">
                <a:latin typeface="+mn-ea"/>
              </a:rPr>
              <a:t>a </a:t>
            </a:r>
            <a:r>
              <a:rPr lang="ko-KR" altLang="en-US" sz="2000" b="0">
                <a:latin typeface="+mn-ea"/>
              </a:rPr>
              <a:t>변수 값을 </a:t>
            </a:r>
            <a:r>
              <a:rPr lang="en-US" altLang="ko-KR" sz="2000" b="0">
                <a:latin typeface="+mn-ea"/>
              </a:rPr>
              <a:t>ppt </a:t>
            </a:r>
            <a:r>
              <a:rPr lang="ko-KR" altLang="en-US" sz="2000" b="0">
                <a:latin typeface="+mn-ea"/>
              </a:rPr>
              <a:t>내 코드 예시와 다르게 설정하여 채점합니다</a:t>
            </a:r>
            <a:r>
              <a:rPr lang="en-US" altLang="ko-KR" sz="2000" b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이메일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latin typeface="+mn-ea"/>
                <a:hlinkClick r:id="rId2"/>
              </a:rPr>
              <a:t>202001cse2003@gmail.com</a:t>
            </a:r>
            <a:endParaRPr lang="en-US" altLang="ko-KR" sz="2000" b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메일 제목</a:t>
            </a:r>
            <a:r>
              <a:rPr lang="en-US" altLang="ko-KR" sz="2000" b="0">
                <a:latin typeface="+mn-ea"/>
              </a:rPr>
              <a:t>: 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XXXXXX_prefix.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c</a:t>
            </a:r>
          </a:p>
          <a:p>
            <a:pPr marL="0" indent="0">
              <a:buNone/>
              <a:defRPr/>
            </a:pP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                    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XXXXXX_postfix.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일요일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>
                <a:latin typeface="+mn-ea"/>
              </a:rPr>
              <a:t>까지</a:t>
            </a:r>
            <a:endParaRPr lang="en-US" altLang="ko-KR" sz="2000" b="0" u="sng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>
                <a:latin typeface="+mn-ea"/>
              </a:rPr>
              <a:t>late</a:t>
            </a:r>
            <a:r>
              <a:rPr lang="ko-KR" altLang="en-US" sz="2000" b="0">
                <a:latin typeface="+mn-ea"/>
              </a:rPr>
              <a:t> 안 받음</a:t>
            </a:r>
            <a:r>
              <a:rPr lang="en-US" altLang="ko-KR" sz="2000" b="0">
                <a:latin typeface="+mn-ea"/>
              </a:rPr>
              <a:t>, late </a:t>
            </a:r>
            <a:r>
              <a:rPr lang="ko-KR" altLang="en-US" sz="2000" b="0">
                <a:latin typeface="+mn-ea"/>
              </a:rPr>
              <a:t>시 </a:t>
            </a:r>
            <a:r>
              <a:rPr lang="en-US" altLang="ko-KR" sz="2000" b="0">
                <a:latin typeface="+mn-ea"/>
              </a:rPr>
              <a:t>0</a:t>
            </a:r>
            <a:r>
              <a:rPr lang="ko-KR" altLang="en-US" sz="2000" b="0">
                <a:latin typeface="+mn-ea"/>
              </a:rPr>
              <a:t>점 처리</a:t>
            </a:r>
            <a:endParaRPr lang="en-US" altLang="ko-KR" sz="2000" b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20887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"/>
</p:tagLst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19861</TotalTime>
  <Pages>3</Pages>
  <Words>216</Words>
  <Application>Microsoft Office PowerPoint</Application>
  <PresentationFormat>화면 슬라이드 쇼(4:3)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Monotype Sorts</vt:lpstr>
      <vt:lpstr>돋움</vt:lpstr>
      <vt:lpstr>Arial</vt:lpstr>
      <vt:lpstr>Times New Roman</vt:lpstr>
      <vt:lpstr>Wingdings</vt:lpstr>
      <vt:lpstr>1_기본 디자인</vt:lpstr>
      <vt:lpstr>PowerPoint 프레젠테이션</vt:lpstr>
      <vt:lpstr>실습2 – Prefix / Postfix</vt:lpstr>
      <vt:lpstr>표현식(Expression)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2099</cp:revision>
  <cp:lastPrinted>1997-04-03T01:49:54Z</cp:lastPrinted>
  <dcterms:created xsi:type="dcterms:W3CDTF">1996-06-27T04:55:18Z</dcterms:created>
  <dcterms:modified xsi:type="dcterms:W3CDTF">2020-03-25T03:31:45Z</dcterms:modified>
</cp:coreProperties>
</file>