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3" r:id="rId1"/>
  </p:sldMasterIdLst>
  <p:notesMasterIdLst>
    <p:notesMasterId r:id="rId5"/>
  </p:notesMasterIdLst>
  <p:handoutMasterIdLst>
    <p:handoutMasterId r:id="rId6"/>
  </p:handoutMasterIdLst>
  <p:sldIdLst>
    <p:sldId id="386" r:id="rId2"/>
    <p:sldId id="446" r:id="rId3"/>
    <p:sldId id="510" r:id="rId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pos="2018">
          <p15:clr>
            <a:srgbClr val="A4A3A4"/>
          </p15:clr>
        </p15:guide>
        <p15:guide id="6" pos="340">
          <p15:clr>
            <a:srgbClr val="A4A3A4"/>
          </p15:clr>
        </p15:guide>
        <p15:guide id="7" pos="4422">
          <p15:clr>
            <a:srgbClr val="A4A3A4"/>
          </p15:clr>
        </p15:guide>
        <p15:guide id="8" pos="2971">
          <p15:clr>
            <a:srgbClr val="A4A3A4"/>
          </p15:clr>
        </p15:guide>
        <p15:guide id="9" pos="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6600"/>
    <a:srgbClr val="D020BB"/>
    <a:srgbClr val="66FF66"/>
    <a:srgbClr val="00CC00"/>
    <a:srgbClr val="99FFCC"/>
    <a:srgbClr val="00CC66"/>
    <a:srgbClr val="B6F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82" autoAdjust="0"/>
    <p:restoredTop sz="92289" autoAdjust="0"/>
  </p:normalViewPr>
  <p:slideViewPr>
    <p:cSldViewPr>
      <p:cViewPr varScale="1">
        <p:scale>
          <a:sx n="167" d="100"/>
          <a:sy n="167" d="100"/>
        </p:scale>
        <p:origin x="1650" y="150"/>
      </p:cViewPr>
      <p:guideLst>
        <p:guide orient="horz" pos="2659"/>
        <p:guide orient="horz" pos="4319"/>
        <p:guide orient="horz" pos="3974"/>
        <p:guide orient="horz" pos="799"/>
        <p:guide pos="2018"/>
        <p:guide pos="340"/>
        <p:guide pos="4422"/>
        <p:guide pos="2971"/>
        <p:guide pos="884"/>
      </p:guideLst>
    </p:cSldViewPr>
  </p:slideViewPr>
  <p:outlineViewPr>
    <p:cViewPr>
      <p:scale>
        <a:sx n="33" d="100"/>
        <a:sy n="33" d="100"/>
      </p:scale>
      <p:origin x="0" y="2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706" y="-108"/>
      </p:cViewPr>
      <p:guideLst>
        <p:guide orient="horz" pos="3125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20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l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853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r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20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l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853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r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fld id="{A400F1F3-FB06-4EBF-878B-66E706C025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3716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20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l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853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r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20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l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853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r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74C874D0-21CD-4391-AB02-0CC04EE3FEA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992" y="4726971"/>
            <a:ext cx="4979692" cy="448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1" tIns="45231" rIns="92021" bIns="452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4608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860425"/>
            <a:ext cx="4633913" cy="3476625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9536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619125" y="29718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000">
              <a:latin typeface="Arial" charset="0"/>
              <a:ea typeface="굴림" pitchFamily="50" charset="-127"/>
            </a:endParaRPr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619125" y="11430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000">
              <a:latin typeface="Arial" charset="0"/>
              <a:ea typeface="굴림" pitchFamily="50" charset="-127"/>
            </a:endParaRPr>
          </a:p>
        </p:txBody>
      </p:sp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707866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dirty="0" err="1">
                <a:latin typeface="Arial" charset="0"/>
              </a:rPr>
              <a:t>Sogang</a:t>
            </a:r>
            <a:r>
              <a:rPr lang="en-US" altLang="ko-KR" sz="2000" dirty="0">
                <a:latin typeface="Arial" charset="0"/>
              </a:rPr>
              <a:t> University: Dept of Computer Science and Engineering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30000"/>
              </a:spcBef>
              <a:buClr>
                <a:srgbClr val="FC0128"/>
              </a:buClr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 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29563" y="6429375"/>
            <a:ext cx="985837" cy="304800"/>
          </a:xfrm>
        </p:spPr>
        <p:txBody>
          <a:bodyPr/>
          <a:lstStyle>
            <a:lvl1pPr algn="r" eaLnBrk="1" hangingPunct="1">
              <a:buSzTx/>
              <a:buFontTx/>
              <a:buNone/>
              <a:defRPr kumimoji="0" sz="1400" b="1" i="1" dirty="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Page </a:t>
            </a:r>
            <a:fld id="{A90FCA72-AEF8-465A-BBB2-090D3B89FB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22701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2000" dirty="0" err="1">
                <a:ea typeface="굴림" pitchFamily="50" charset="-127"/>
              </a:rPr>
              <a:t>Sogang</a:t>
            </a:r>
            <a:r>
              <a:rPr kumimoji="0" lang="en-US" altLang="ko-KR" sz="2000" dirty="0">
                <a:ea typeface="굴림" pitchFamily="50" charset="-127"/>
              </a:rPr>
              <a:t> University</a:t>
            </a: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0" latinLnBrk="0" hangingPunct="0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3554FFBE-6DB6-4C92-B310-B8B112C0574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AA520D5C-1E0B-49C0-8979-F67B0AE607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Text Box 31"/>
          <p:cNvSpPr txBox="1">
            <a:spLocks noChangeArrowheads="1"/>
          </p:cNvSpPr>
          <p:nvPr userDrawn="1"/>
        </p:nvSpPr>
        <p:spPr bwMode="auto">
          <a:xfrm>
            <a:off x="6390938" y="100013"/>
            <a:ext cx="2455993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dirty="0">
                <a:ea typeface="굴림" pitchFamily="50" charset="-127"/>
              </a:rPr>
              <a:t>2018. 1</a:t>
            </a:r>
            <a:r>
              <a:rPr kumimoji="0" lang="ko-KR" altLang="en-US" dirty="0">
                <a:ea typeface="굴림" pitchFamily="50" charset="-127"/>
              </a:rPr>
              <a:t>학기 기초공학설계</a:t>
            </a:r>
            <a:endParaRPr kumimoji="0" lang="en-US" altLang="ko-KR" dirty="0">
              <a:ea typeface="굴림" pitchFamily="50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AB23C57F-8CB8-494E-A578-2AFD0A17FA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Text Box 31"/>
          <p:cNvSpPr txBox="1">
            <a:spLocks noChangeArrowheads="1"/>
          </p:cNvSpPr>
          <p:nvPr userDrawn="1"/>
        </p:nvSpPr>
        <p:spPr bwMode="auto">
          <a:xfrm>
            <a:off x="6390938" y="100013"/>
            <a:ext cx="246734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dirty="0">
                <a:ea typeface="굴림" pitchFamily="50" charset="-127"/>
              </a:rPr>
              <a:t>2015. 1</a:t>
            </a:r>
            <a:r>
              <a:rPr kumimoji="0" lang="ko-KR" altLang="en-US" dirty="0">
                <a:ea typeface="굴림" pitchFamily="50" charset="-127"/>
              </a:rPr>
              <a:t>학기 기초공학설계</a:t>
            </a:r>
            <a:endParaRPr kumimoji="0" lang="en-US" altLang="ko-KR" dirty="0">
              <a:ea typeface="굴림" pitchFamily="50" charset="-127"/>
            </a:endParaRPr>
          </a:p>
        </p:txBody>
      </p:sp>
    </p:spTree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00B6848C-149E-4858-9B5D-EC572881F9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Text Box 31"/>
          <p:cNvSpPr txBox="1">
            <a:spLocks noChangeArrowheads="1"/>
          </p:cNvSpPr>
          <p:nvPr userDrawn="1"/>
        </p:nvSpPr>
        <p:spPr bwMode="auto">
          <a:xfrm>
            <a:off x="6390938" y="100013"/>
            <a:ext cx="246734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dirty="0">
                <a:ea typeface="굴림" pitchFamily="50" charset="-127"/>
              </a:rPr>
              <a:t>2015. 1</a:t>
            </a:r>
            <a:r>
              <a:rPr kumimoji="0" lang="ko-KR" altLang="en-US" dirty="0">
                <a:ea typeface="굴림" pitchFamily="50" charset="-127"/>
              </a:rPr>
              <a:t>학기 기초공학설계</a:t>
            </a:r>
            <a:endParaRPr kumimoji="0" lang="en-US" altLang="ko-KR" dirty="0">
              <a:ea typeface="굴림" pitchFamily="50" charset="-127"/>
            </a:endParaRPr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2052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68413"/>
            <a:ext cx="80184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Body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529388"/>
            <a:ext cx="714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2A9A27A9-81DE-4B0C-AF8A-32364565EA3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2055" name="Picture 2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2619375" cy="276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ko-KR" altLang="en-US" sz="1200" dirty="0">
                <a:ea typeface="굴림" pitchFamily="50" charset="-127"/>
              </a:rPr>
              <a:t>서강대학교  컴퓨터 공학과</a:t>
            </a:r>
            <a:endParaRPr kumimoji="0" lang="en-US" altLang="ko-KR" sz="12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7" r:id="rId1"/>
    <p:sldLayoutId id="2147484658" r:id="rId2"/>
    <p:sldLayoutId id="2147484659" r:id="rId3"/>
    <p:sldLayoutId id="2147484660" r:id="rId4"/>
    <p:sldLayoutId id="2147484656" r:id="rId5"/>
  </p:sldLayoutIdLst>
  <p:transition>
    <p:cut/>
  </p:transition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+mn-ea"/>
        </a:defRPr>
      </a:lvl2pPr>
      <a:lvl3pPr marL="809625" indent="-228600" algn="l" defTabSz="628650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Wingdings" pitchFamily="2" charset="2"/>
        <a:buChar char="u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202001cse2003@gmail.com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1179513" y="3571875"/>
            <a:ext cx="730408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>
            <a:normAutofit/>
          </a:bodyPr>
          <a:lstStyle>
            <a:lvl1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2pPr>
            <a:lvl3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3pPr>
            <a:lvl4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4pPr>
            <a:lvl5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5pPr>
            <a:lvl6pPr marL="4572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6pPr>
            <a:lvl7pPr marL="9144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7pPr>
            <a:lvl8pPr marL="13716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8pPr>
            <a:lvl9pPr marL="18288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9pPr>
          </a:lstStyle>
          <a:p>
            <a:pPr algn="ctr">
              <a:defRPr/>
            </a:pPr>
            <a:r>
              <a:rPr lang="ko-KR" altLang="en-US" sz="4000" dirty="0"/>
              <a:t>실습 </a:t>
            </a:r>
            <a:r>
              <a:rPr lang="en-US" altLang="ko-KR" sz="4000" dirty="0"/>
              <a:t>3</a:t>
            </a:r>
            <a:endParaRPr lang="ko-KR" altLang="en-US" sz="4000" dirty="0"/>
          </a:p>
        </p:txBody>
      </p:sp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661988" y="1428750"/>
            <a:ext cx="7821612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4000" dirty="0"/>
              <a:t>기초</a:t>
            </a:r>
            <a:r>
              <a:rPr lang="en-US" altLang="ko-KR" sz="4000" dirty="0"/>
              <a:t> </a:t>
            </a:r>
            <a:r>
              <a:rPr lang="ko-KR" altLang="en-US" sz="4000" dirty="0"/>
              <a:t>공학 설계 </a:t>
            </a:r>
            <a:r>
              <a:rPr lang="en-US" altLang="ko-KR" sz="4000" dirty="0"/>
              <a:t>(CSE2003)</a:t>
            </a:r>
            <a:br>
              <a:rPr lang="en-US" altLang="ko-KR" sz="4800" dirty="0"/>
            </a:br>
            <a:r>
              <a:rPr lang="en-US" altLang="ko-KR" sz="2000" dirty="0"/>
              <a:t>Introduction to Engineering Design</a:t>
            </a:r>
            <a:endParaRPr lang="en-US" altLang="ko-KR" dirty="0"/>
          </a:p>
        </p:txBody>
      </p:sp>
      <p:sp>
        <p:nvSpPr>
          <p:cNvPr id="8197" name="Rectangle 27"/>
          <p:cNvSpPr>
            <a:spLocks noChangeArrowheads="1"/>
          </p:cNvSpPr>
          <p:nvPr/>
        </p:nvSpPr>
        <p:spPr bwMode="auto">
          <a:xfrm>
            <a:off x="619125" y="29718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2000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8198" name="Rectangle 29"/>
          <p:cNvSpPr>
            <a:spLocks noChangeArrowheads="1"/>
          </p:cNvSpPr>
          <p:nvPr/>
        </p:nvSpPr>
        <p:spPr bwMode="auto">
          <a:xfrm>
            <a:off x="619125" y="11430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200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내용 개체 틀 2"/>
          <p:cNvSpPr txBox="1">
            <a:spLocks/>
          </p:cNvSpPr>
          <p:nvPr/>
        </p:nvSpPr>
        <p:spPr bwMode="auto">
          <a:xfrm>
            <a:off x="539552" y="1268760"/>
            <a:ext cx="801846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809625" indent="-228600" algn="l" defTabSz="6286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33"/>
              </a:buClr>
              <a:buSzPct val="50000"/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800" dirty="0">
                <a:latin typeface="+mn-ea"/>
              </a:rPr>
              <a:t>▪ </a:t>
            </a:r>
            <a:r>
              <a:rPr lang="ko-KR" altLang="en-US" sz="1800" dirty="0">
                <a:latin typeface="+mn-ea"/>
              </a:rPr>
              <a:t>사용자로부터 </a:t>
            </a:r>
            <a:r>
              <a:rPr lang="en-US" altLang="ko-KR" sz="1800" dirty="0">
                <a:latin typeface="+mn-ea"/>
              </a:rPr>
              <a:t>2</a:t>
            </a:r>
            <a:r>
              <a:rPr lang="ko-KR" altLang="en-US" sz="1800" dirty="0">
                <a:latin typeface="+mn-ea"/>
              </a:rPr>
              <a:t>개의 양의정수를  차례로 입력 받아 첫 번째 수를 두 번째</a:t>
            </a:r>
            <a:br>
              <a:rPr lang="en-US" altLang="ko-KR" sz="1800" dirty="0">
                <a:latin typeface="+mn-ea"/>
              </a:rPr>
            </a:b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 수로 나누었을 때의 몫과 나머지를 출력하는 프로그램을 작성해 보자</a:t>
            </a:r>
            <a:r>
              <a:rPr lang="en-US" altLang="ko-KR" sz="1800" dirty="0">
                <a:latin typeface="+mn-ea"/>
              </a:rPr>
              <a:t>.</a:t>
            </a:r>
            <a:r>
              <a:rPr lang="ko-KR" altLang="en-US" sz="1800" dirty="0">
                <a:latin typeface="+mn-ea"/>
              </a:rPr>
              <a:t> </a:t>
            </a:r>
            <a:endParaRPr lang="en-US" altLang="ko-KR" sz="1800" dirty="0">
              <a:latin typeface="+mn-ea"/>
            </a:endParaRP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</a:rPr>
              <a:t>▪ </a:t>
            </a:r>
            <a:r>
              <a:rPr lang="ko-KR" altLang="en-US" sz="1800" dirty="0">
                <a:latin typeface="+mn-ea"/>
              </a:rPr>
              <a:t>완성된 프로그램의 출력결과는 다음과 같다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latinLnBrk="0"/>
            <a:endParaRPr lang="ko-KR" altLang="en-US" kern="0" dirty="0"/>
          </a:p>
        </p:txBody>
      </p:sp>
      <p:sp>
        <p:nvSpPr>
          <p:cNvPr id="34" name="제목 1"/>
          <p:cNvSpPr txBox="1">
            <a:spLocks/>
          </p:cNvSpPr>
          <p:nvPr/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0" fontAlgn="ctr" hangingPunct="0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ctr" hangingPunct="0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2pPr>
            <a:lvl3pPr algn="l" rtl="0" eaLnBrk="0" fontAlgn="ctr" hangingPunct="0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3pPr>
            <a:lvl4pPr algn="l" rtl="0" eaLnBrk="0" fontAlgn="ctr" hangingPunct="0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4pPr>
            <a:lvl5pPr algn="l" rtl="0" eaLnBrk="0" fontAlgn="ctr" hangingPunct="0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5pPr>
            <a:lvl6pPr marL="457200" algn="l" rtl="0" eaLnBrk="0" fontAlgn="ctr" hangingPunct="0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6pPr>
            <a:lvl7pPr marL="914400" algn="l" rtl="0" eaLnBrk="0" fontAlgn="ctr" hangingPunct="0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7pPr>
            <a:lvl8pPr marL="1371600" algn="l" rtl="0" eaLnBrk="0" fontAlgn="ctr" hangingPunct="0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8pPr>
            <a:lvl9pPr marL="1828800" algn="l" rtl="0" eaLnBrk="0" fontAlgn="ctr" hangingPunct="0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9pPr>
          </a:lstStyle>
          <a:p>
            <a:pPr latinLnBrk="0"/>
            <a:r>
              <a:rPr lang="ko-KR" altLang="en-US" kern="0" dirty="0"/>
              <a:t>실습</a:t>
            </a:r>
            <a:r>
              <a:rPr lang="en-US" altLang="ko-KR" kern="0" dirty="0"/>
              <a:t>3 – </a:t>
            </a:r>
            <a:r>
              <a:rPr lang="ko-KR" altLang="en-US" kern="0" dirty="0"/>
              <a:t>몫과 나머지 구하는 프로그램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2348880"/>
            <a:ext cx="5355967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848600" y="6529388"/>
            <a:ext cx="714375" cy="28575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3F14069D-2812-4305-992F-66FDFFA90FF5}" type="slidenum">
              <a:rPr lang="en-US" altLang="ko-KR" sz="1200" b="1" smtClean="0">
                <a:latin typeface="+mj-lt"/>
              </a:rPr>
              <a:pPr>
                <a:defRPr/>
              </a:pPr>
              <a:t>1</a:t>
            </a:fld>
            <a:endParaRPr lang="en-US" altLang="ko-KR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4810005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제출 형식</a:t>
            </a:r>
            <a:endParaRPr lang="en-US" altLang="ko-KR"/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1C971FC6-D3A2-4B86-A05F-E88A7C26D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221917"/>
            <a:ext cx="8305800" cy="48006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0">
                <a:latin typeface="+mn-ea"/>
              </a:rPr>
              <a:t>제출 이메일</a:t>
            </a:r>
            <a:r>
              <a:rPr lang="en-US" altLang="ko-KR" sz="2000" b="0">
                <a:latin typeface="+mn-ea"/>
              </a:rPr>
              <a:t>: </a:t>
            </a:r>
            <a:r>
              <a:rPr lang="en-US" altLang="ko-KR" sz="2000" b="0">
                <a:latin typeface="+mn-ea"/>
                <a:hlinkClick r:id="rId2"/>
              </a:rPr>
              <a:t>202001cse2003@gmail.com</a:t>
            </a:r>
            <a:endParaRPr lang="en-US" altLang="ko-KR" sz="2000" b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0">
                <a:latin typeface="+mn-ea"/>
              </a:rPr>
              <a:t>제출 메일 제목</a:t>
            </a:r>
            <a:r>
              <a:rPr lang="en-US" altLang="ko-KR" sz="2000" b="0">
                <a:latin typeface="+mn-ea"/>
              </a:rPr>
              <a:t>: [</a:t>
            </a:r>
            <a:r>
              <a:rPr lang="en-US" altLang="ko-KR" sz="2000" b="0">
                <a:solidFill>
                  <a:srgbClr val="FF0000"/>
                </a:solidFill>
                <a:latin typeface="+mn-ea"/>
              </a:rPr>
              <a:t>p3</a:t>
            </a:r>
            <a:r>
              <a:rPr lang="en-US" altLang="ko-KR" sz="2000" b="0">
                <a:latin typeface="+mn-ea"/>
              </a:rPr>
              <a:t>]</a:t>
            </a:r>
            <a:r>
              <a:rPr lang="ko-KR" altLang="en-US" sz="2000" b="0">
                <a:solidFill>
                  <a:srgbClr val="FF0000"/>
                </a:solidFill>
                <a:latin typeface="+mn-ea"/>
              </a:rPr>
              <a:t>이름</a:t>
            </a:r>
            <a:r>
              <a:rPr lang="en-US" altLang="ko-KR" sz="2000" b="0">
                <a:latin typeface="+mn-ea"/>
              </a:rPr>
              <a:t>_20</a:t>
            </a:r>
            <a:r>
              <a:rPr lang="en-US" altLang="ko-KR" sz="2000" b="0">
                <a:solidFill>
                  <a:srgbClr val="FF0000"/>
                </a:solidFill>
                <a:latin typeface="+mn-ea"/>
              </a:rPr>
              <a:t>XXXXXX</a:t>
            </a:r>
          </a:p>
          <a:p>
            <a:pPr>
              <a:defRPr/>
            </a:pPr>
            <a:r>
              <a:rPr lang="ko-KR" altLang="en-US" sz="2000" b="0">
                <a:latin typeface="+mn-ea"/>
              </a:rPr>
              <a:t>제출 파일명</a:t>
            </a:r>
            <a:r>
              <a:rPr lang="en-US" altLang="ko-KR" sz="2000" b="0">
                <a:latin typeface="+mn-ea"/>
              </a:rPr>
              <a:t>: 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p3</a:t>
            </a:r>
            <a:r>
              <a:rPr lang="en-US" altLang="ko-KR" sz="2000" b="0">
                <a:highlight>
                  <a:srgbClr val="FFFF00"/>
                </a:highlight>
                <a:latin typeface="+mn-ea"/>
              </a:rPr>
              <a:t>_20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XXXXXX.</a:t>
            </a:r>
            <a:r>
              <a:rPr lang="en-US" altLang="ko-KR" sz="2000" b="0">
                <a:highlight>
                  <a:srgbClr val="FFFF00"/>
                </a:highlight>
                <a:latin typeface="+mn-ea"/>
              </a:rPr>
              <a:t>c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0">
                <a:latin typeface="+mn-ea"/>
              </a:rPr>
              <a:t>제출 기한</a:t>
            </a:r>
            <a:r>
              <a:rPr lang="en-US" altLang="ko-KR" sz="2000" b="0">
                <a:latin typeface="+mn-ea"/>
              </a:rPr>
              <a:t>: </a:t>
            </a:r>
            <a:r>
              <a:rPr lang="ko-KR" altLang="en-US" sz="2000" b="0" u="sng">
                <a:latin typeface="+mn-ea"/>
              </a:rPr>
              <a:t>일요일 </a:t>
            </a:r>
            <a:r>
              <a:rPr lang="en-US" altLang="ko-KR" sz="2000" b="0" u="sng">
                <a:latin typeface="+mn-ea"/>
              </a:rPr>
              <a:t>23:59</a:t>
            </a:r>
            <a:r>
              <a:rPr lang="ko-KR" altLang="en-US" sz="2000" b="0" u="sng">
                <a:latin typeface="+mn-ea"/>
              </a:rPr>
              <a:t>까지</a:t>
            </a:r>
            <a:endParaRPr lang="en-US" altLang="ko-KR" sz="2000" b="0" u="sng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>
                <a:latin typeface="+mn-ea"/>
              </a:rPr>
              <a:t>late</a:t>
            </a:r>
            <a:r>
              <a:rPr lang="ko-KR" altLang="en-US" sz="2000" b="0">
                <a:latin typeface="+mn-ea"/>
              </a:rPr>
              <a:t> 안 받음</a:t>
            </a:r>
            <a:r>
              <a:rPr lang="en-US" altLang="ko-KR" sz="2000" b="0">
                <a:latin typeface="+mn-ea"/>
              </a:rPr>
              <a:t>, late </a:t>
            </a:r>
            <a:r>
              <a:rPr lang="ko-KR" altLang="en-US" sz="2000" b="0">
                <a:latin typeface="+mn-ea"/>
              </a:rPr>
              <a:t>시 </a:t>
            </a:r>
            <a:r>
              <a:rPr lang="en-US" altLang="ko-KR" sz="2000" b="0">
                <a:latin typeface="+mn-ea"/>
              </a:rPr>
              <a:t>0</a:t>
            </a:r>
            <a:r>
              <a:rPr lang="ko-KR" altLang="en-US" sz="2000" b="0">
                <a:latin typeface="+mn-ea"/>
              </a:rPr>
              <a:t>점 처리</a:t>
            </a:r>
            <a:endParaRPr lang="en-US" altLang="ko-KR" sz="2000" b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320887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19730</TotalTime>
  <Pages>3</Pages>
  <Words>71</Words>
  <Application>Microsoft Office PowerPoint</Application>
  <PresentationFormat>화면 슬라이드 쇼(4:3)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Monotype Sorts</vt:lpstr>
      <vt:lpstr>돋움</vt:lpstr>
      <vt:lpstr>Arial</vt:lpstr>
      <vt:lpstr>Times New Roman</vt:lpstr>
      <vt:lpstr>Wingdings</vt:lpstr>
      <vt:lpstr>1_기본 디자인</vt:lpstr>
      <vt:lpstr>PowerPoint 프레젠테이션</vt:lpstr>
      <vt:lpstr>PowerPoint 프레젠테이션</vt:lpstr>
      <vt:lpstr>제출 형식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Kyunghee</dc:creator>
  <cp:lastModifiedBy>석 혜경</cp:lastModifiedBy>
  <cp:revision>2097</cp:revision>
  <cp:lastPrinted>1997-04-03T01:49:54Z</cp:lastPrinted>
  <dcterms:created xsi:type="dcterms:W3CDTF">1996-06-27T04:55:18Z</dcterms:created>
  <dcterms:modified xsi:type="dcterms:W3CDTF">2020-03-22T02:46:34Z</dcterms:modified>
</cp:coreProperties>
</file>