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62" r:id="rId3"/>
    <p:sldId id="423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289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70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400" dirty="0">
                <a:latin typeface="+mj-ea"/>
              </a:rPr>
              <a:t>실습 </a:t>
            </a:r>
            <a:r>
              <a:rPr lang="en-US" altLang="ko-KR" sz="4400" dirty="0">
                <a:latin typeface="+mj-ea"/>
              </a:rPr>
              <a:t>5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 – </a:t>
            </a:r>
            <a:r>
              <a:rPr lang="ko-KR" altLang="en-US" dirty="0"/>
              <a:t>제곱 계산기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양의 정수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개를 입력 받아 제곱을 하여 출력하도록 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 </a:t>
            </a:r>
          </a:p>
          <a:p>
            <a:pPr lvl="2"/>
            <a:r>
              <a:rPr lang="en-US" altLang="ko-KR" dirty="0">
                <a:latin typeface="+mn-ea"/>
              </a:rPr>
              <a:t>1. Main function</a:t>
            </a:r>
            <a:r>
              <a:rPr lang="ko-KR" altLang="en-US" dirty="0">
                <a:latin typeface="+mn-ea"/>
              </a:rPr>
              <a:t>에는 입력과 </a:t>
            </a:r>
            <a:r>
              <a:rPr lang="en-US" altLang="ko-KR" dirty="0">
                <a:latin typeface="+mn-ea"/>
              </a:rPr>
              <a:t>function call</a:t>
            </a:r>
            <a:r>
              <a:rPr lang="ko-KR" altLang="en-US" dirty="0">
                <a:latin typeface="+mn-ea"/>
              </a:rPr>
              <a:t>만을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2. User defined function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각각 다음과 같은 역할을 수행하도록 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1) </a:t>
            </a:r>
            <a:r>
              <a:rPr lang="en-US" altLang="ko-KR" dirty="0" err="1">
                <a:latin typeface="+mn-ea"/>
              </a:rPr>
              <a:t>sqr</a:t>
            </a:r>
            <a:r>
              <a:rPr lang="en-US" altLang="ko-KR" dirty="0">
                <a:latin typeface="+mn-ea"/>
              </a:rPr>
              <a:t> (…) – </a:t>
            </a:r>
            <a:r>
              <a:rPr lang="ko-KR" altLang="en-US" dirty="0">
                <a:latin typeface="+mn-ea"/>
              </a:rPr>
              <a:t>사용자에게 받을 값을 제곱하고 </a:t>
            </a:r>
            <a:r>
              <a:rPr lang="en-US" altLang="ko-KR" dirty="0" err="1">
                <a:latin typeface="+mn-ea"/>
              </a:rPr>
              <a:t>printOne</a:t>
            </a:r>
            <a:r>
              <a:rPr lang="en-US" altLang="ko-KR" dirty="0">
                <a:latin typeface="+mn-ea"/>
              </a:rPr>
              <a:t> (…)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</a:t>
            </a:r>
            <a:r>
              <a:rPr lang="ko-KR" altLang="en-US" dirty="0">
                <a:latin typeface="+mn-ea"/>
              </a:rPr>
              <a:t>함수를 호출하며 결과값을 전달해 준다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2) </a:t>
            </a:r>
            <a:r>
              <a:rPr lang="en-US" altLang="ko-KR" dirty="0" err="1">
                <a:latin typeface="+mn-ea"/>
              </a:rPr>
              <a:t>printOne</a:t>
            </a:r>
            <a:r>
              <a:rPr lang="en-US" altLang="ko-KR" dirty="0">
                <a:latin typeface="+mn-ea"/>
              </a:rPr>
              <a:t> (…) – </a:t>
            </a:r>
            <a:r>
              <a:rPr lang="ko-KR" altLang="en-US" dirty="0">
                <a:latin typeface="+mn-ea"/>
              </a:rPr>
              <a:t>전달받은 결과값을 사용자에게 출력해 준다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각 함수에 대한 </a:t>
            </a:r>
            <a:r>
              <a:rPr lang="en-US" altLang="ko-KR" dirty="0">
                <a:latin typeface="+mn-ea"/>
              </a:rPr>
              <a:t>parameter</a:t>
            </a:r>
            <a:r>
              <a:rPr lang="ko-KR" altLang="en-US" dirty="0">
                <a:latin typeface="+mn-ea"/>
              </a:rPr>
              <a:t>는 각자 알아서 지정한다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예시</a:t>
            </a:r>
            <a:r>
              <a:rPr lang="en-US" altLang="ko-KR" dirty="0">
                <a:latin typeface="+mn-ea"/>
              </a:rPr>
              <a:t>: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5"/>
            <a:ext cx="6696744" cy="13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88132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ko-KR" altLang="en-US" sz="2000" dirty="0">
                <a:latin typeface="+mn-ea"/>
              </a:rPr>
              <a:t>사용자 정의 함수는 사용자에 의해 원하는 의도에 따라 내용을 구성하여 호출하여 사용할 수 있음</a:t>
            </a:r>
            <a:endParaRPr lang="en-US" altLang="ko-KR" sz="200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latin typeface="+mn-ea"/>
              </a:rPr>
              <a:t>C</a:t>
            </a:r>
            <a:r>
              <a:rPr lang="ko-KR" altLang="en-US" sz="2000" dirty="0">
                <a:latin typeface="+mn-ea"/>
              </a:rPr>
              <a:t>언어에서 함수를 사용하려면 다음과 같은 요소 필요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사용자 정의 함수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/>
              <a:t>User-defined Functions)</a:t>
            </a:r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r="381"/>
          <a:stretch>
            <a:fillRect/>
          </a:stretch>
        </p:blipFill>
        <p:spPr bwMode="auto">
          <a:xfrm>
            <a:off x="2981296" y="3214686"/>
            <a:ext cx="5768975" cy="264636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3257549"/>
            <a:ext cx="2357438" cy="2570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endParaRPr lang="en-US" altLang="ko-KR" sz="700" dirty="0"/>
          </a:p>
          <a:p>
            <a:pPr marL="0" lvl="1" algn="ctr"/>
            <a:r>
              <a:rPr lang="ko-KR" altLang="en-US" sz="1800" dirty="0"/>
              <a:t>선언 </a:t>
            </a:r>
          </a:p>
          <a:p>
            <a:pPr marL="0" lvl="1" algn="ctr"/>
            <a:r>
              <a:rPr lang="en-US" altLang="ko-KR" dirty="0"/>
              <a:t>(function declaration)</a:t>
            </a:r>
          </a:p>
          <a:p>
            <a:pPr marL="0" lvl="1" algn="ctr"/>
            <a:endParaRPr lang="en-US" altLang="ko-KR" sz="1800" dirty="0"/>
          </a:p>
          <a:p>
            <a:pPr marL="0" lvl="1" algn="ctr"/>
            <a:r>
              <a:rPr lang="ko-KR" altLang="en-US" sz="1800" dirty="0"/>
              <a:t>정의 </a:t>
            </a:r>
          </a:p>
          <a:p>
            <a:pPr marL="0" lvl="1" algn="ctr">
              <a:buFont typeface="Wingdings" pitchFamily="2" charset="2"/>
              <a:buNone/>
            </a:pPr>
            <a:r>
              <a:rPr lang="en-US" altLang="ko-KR" dirty="0"/>
              <a:t>(function definition)</a:t>
            </a:r>
          </a:p>
          <a:p>
            <a:pPr marL="0" lvl="1" algn="ctr"/>
            <a:endParaRPr lang="en-US" altLang="ko-KR" sz="1800" dirty="0"/>
          </a:p>
          <a:p>
            <a:pPr marL="0" lvl="1" algn="ctr"/>
            <a:r>
              <a:rPr lang="ko-KR" altLang="en-US" sz="1800" dirty="0"/>
              <a:t>호출 </a:t>
            </a:r>
          </a:p>
          <a:p>
            <a:pPr marL="0" lvl="1" algn="ctr">
              <a:buFont typeface="Wingdings" pitchFamily="2" charset="2"/>
              <a:buNone/>
            </a:pPr>
            <a:r>
              <a:rPr lang="en-US" altLang="ko-KR" dirty="0"/>
              <a:t>(function call)</a:t>
            </a:r>
          </a:p>
          <a:p>
            <a:pPr marL="0" lvl="1" algn="ctr">
              <a:buFont typeface="Wingdings" pitchFamily="2" charset="2"/>
              <a:buNone/>
            </a:pPr>
            <a:endParaRPr lang="ko-KR" altLang="en-US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3224184" y="3400424"/>
            <a:ext cx="2357437" cy="509587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8" name="오른쪽 화살표 7"/>
          <p:cNvSpPr>
            <a:spLocks noChangeArrowheads="1"/>
          </p:cNvSpPr>
          <p:nvPr/>
        </p:nvSpPr>
        <p:spPr bwMode="auto">
          <a:xfrm>
            <a:off x="2828896" y="3543299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9" name="오른쪽 화살표 8"/>
          <p:cNvSpPr>
            <a:spLocks noChangeArrowheads="1"/>
          </p:cNvSpPr>
          <p:nvPr/>
        </p:nvSpPr>
        <p:spPr bwMode="auto">
          <a:xfrm>
            <a:off x="2846359" y="4151311"/>
            <a:ext cx="3230562" cy="249238"/>
          </a:xfrm>
          <a:prstGeom prst="rightArrow">
            <a:avLst>
              <a:gd name="adj1" fmla="val 50000"/>
              <a:gd name="adj2" fmla="val 50107"/>
            </a:avLst>
          </a:prstGeom>
          <a:solidFill>
            <a:srgbClr val="CC33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0" name="오른쪽 화살표 9"/>
          <p:cNvSpPr>
            <a:spLocks noChangeArrowheads="1"/>
          </p:cNvSpPr>
          <p:nvPr/>
        </p:nvSpPr>
        <p:spPr bwMode="auto">
          <a:xfrm rot="-1632288">
            <a:off x="2803496" y="4797424"/>
            <a:ext cx="406400" cy="249237"/>
          </a:xfrm>
          <a:prstGeom prst="rightArrow">
            <a:avLst>
              <a:gd name="adj1" fmla="val 50000"/>
              <a:gd name="adj2" fmla="val 50208"/>
            </a:avLst>
          </a:prstGeom>
          <a:solidFill>
            <a:srgbClr val="CC33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1" name="직사각형 11"/>
          <p:cNvSpPr>
            <a:spLocks noChangeArrowheads="1"/>
          </p:cNvSpPr>
          <p:nvPr/>
        </p:nvSpPr>
        <p:spPr bwMode="auto">
          <a:xfrm>
            <a:off x="6143596" y="3257549"/>
            <a:ext cx="2500313" cy="1428750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2" name="직사각형 12"/>
          <p:cNvSpPr>
            <a:spLocks noChangeArrowheads="1"/>
          </p:cNvSpPr>
          <p:nvPr/>
        </p:nvSpPr>
        <p:spPr bwMode="auto">
          <a:xfrm>
            <a:off x="3214659" y="4400549"/>
            <a:ext cx="2500312" cy="357187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3" name="직사각형 13"/>
          <p:cNvSpPr>
            <a:spLocks noChangeArrowheads="1"/>
          </p:cNvSpPr>
          <p:nvPr/>
        </p:nvSpPr>
        <p:spPr bwMode="auto">
          <a:xfrm>
            <a:off x="411564" y="3409948"/>
            <a:ext cx="2357438" cy="581025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411564" y="4176711"/>
            <a:ext cx="2357438" cy="581025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5" name="직사각형 15"/>
          <p:cNvSpPr>
            <a:spLocks noChangeArrowheads="1"/>
          </p:cNvSpPr>
          <p:nvPr/>
        </p:nvSpPr>
        <p:spPr bwMode="auto">
          <a:xfrm>
            <a:off x="411564" y="4969665"/>
            <a:ext cx="2357438" cy="581025"/>
          </a:xfrm>
          <a:prstGeom prst="rect">
            <a:avLst/>
          </a:prstGeom>
          <a:solidFill>
            <a:srgbClr val="CC3300">
              <a:alpha val="30196"/>
            </a:srgbClr>
          </a:solidFill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endParaRPr lang="ko-KR" altLang="en-US"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custDataLst>
      <p:tags r:id="rId1"/>
    </p:custDataLst>
  </p:cSld>
  <p:clrMapOvr>
    <a:masterClrMapping/>
  </p:clrMapOvr>
  <p:transition advTm="1606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이메일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latin typeface="+mn-ea"/>
                <a:hlinkClick r:id="rId2"/>
              </a:rPr>
              <a:t>202001cse2003@gmail.com</a:t>
            </a:r>
            <a:endParaRPr lang="en-US" altLang="ko-KR" sz="2000" b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메일 제목</a:t>
            </a:r>
            <a:r>
              <a:rPr lang="en-US" altLang="ko-KR" sz="2000" b="0">
                <a:latin typeface="+mn-ea"/>
              </a:rPr>
              <a:t>: 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p5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p5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일요일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>
                <a:latin typeface="+mn-ea"/>
              </a:rPr>
              <a:t>까지</a:t>
            </a:r>
            <a:endParaRPr lang="en-US" altLang="ko-KR" sz="2000" b="0" u="sng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>
                <a:latin typeface="+mn-ea"/>
              </a:rPr>
              <a:t>late</a:t>
            </a:r>
            <a:r>
              <a:rPr lang="ko-KR" altLang="en-US" sz="2000" b="0">
                <a:latin typeface="+mn-ea"/>
              </a:rPr>
              <a:t> 안 받음</a:t>
            </a:r>
            <a:r>
              <a:rPr lang="en-US" altLang="ko-KR" sz="2000" b="0">
                <a:latin typeface="+mn-ea"/>
              </a:rPr>
              <a:t>, late </a:t>
            </a:r>
            <a:r>
              <a:rPr lang="ko-KR" altLang="en-US" sz="2000" b="0">
                <a:latin typeface="+mn-ea"/>
              </a:rPr>
              <a:t>시 </a:t>
            </a:r>
            <a:r>
              <a:rPr lang="en-US" altLang="ko-KR" sz="2000" b="0">
                <a:latin typeface="+mn-ea"/>
              </a:rPr>
              <a:t>0</a:t>
            </a:r>
            <a:r>
              <a:rPr lang="ko-KR" altLang="en-US" sz="2000" b="0">
                <a:latin typeface="+mn-ea"/>
              </a:rPr>
              <a:t>점 처리</a:t>
            </a:r>
            <a:endParaRPr lang="en-US" altLang="ko-KR" sz="2000" b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2088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.3|1.1"/>
</p:tagLst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21411</TotalTime>
  <Pages>3</Pages>
  <Words>144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5 – 제곱 계산기</vt:lpstr>
      <vt:lpstr>사용자 정의 함수(User-defined Functions)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2217</cp:revision>
  <cp:lastPrinted>1997-04-03T01:49:54Z</cp:lastPrinted>
  <dcterms:created xsi:type="dcterms:W3CDTF">1996-06-27T04:55:18Z</dcterms:created>
  <dcterms:modified xsi:type="dcterms:W3CDTF">2020-03-27T19:06:49Z</dcterms:modified>
</cp:coreProperties>
</file>