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5"/>
  </p:notesMasterIdLst>
  <p:handoutMasterIdLst>
    <p:handoutMasterId r:id="rId6"/>
  </p:handoutMasterIdLst>
  <p:sldIdLst>
    <p:sldId id="439" r:id="rId2"/>
    <p:sldId id="461" r:id="rId3"/>
    <p:sldId id="510" r:id="rId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D15C05"/>
    <a:srgbClr val="E6EB29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2289" autoAdjust="0"/>
  </p:normalViewPr>
  <p:slideViewPr>
    <p:cSldViewPr>
      <p:cViewPr varScale="1">
        <p:scale>
          <a:sx n="167" d="100"/>
          <a:sy n="167" d="100"/>
        </p:scale>
        <p:origin x="1812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70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6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 – </a:t>
            </a:r>
            <a:r>
              <a:rPr lang="ko-KR" altLang="en-US" dirty="0"/>
              <a:t>덧셈 계산기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사용자에게 양의 정수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개를 입력 받아 두 수의 합을 출력하는 프로그램을 작성해 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: </a:t>
            </a:r>
          </a:p>
          <a:p>
            <a:pPr lvl="2"/>
            <a:r>
              <a:rPr lang="en-US" altLang="ko-KR" dirty="0">
                <a:latin typeface="+mn-ea"/>
              </a:rPr>
              <a:t>1. Main function</a:t>
            </a:r>
            <a:r>
              <a:rPr lang="ko-KR" altLang="en-US" dirty="0">
                <a:latin typeface="+mn-ea"/>
              </a:rPr>
              <a:t>에는 입력과 </a:t>
            </a:r>
            <a:r>
              <a:rPr lang="en-US" altLang="ko-KR" dirty="0">
                <a:latin typeface="+mn-ea"/>
              </a:rPr>
              <a:t>function call, </a:t>
            </a:r>
            <a:r>
              <a:rPr lang="ko-KR" altLang="en-US" dirty="0">
                <a:latin typeface="+mn-ea"/>
              </a:rPr>
              <a:t>출력만을 구현한다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2. User defined function</a:t>
            </a:r>
            <a:r>
              <a:rPr lang="ko-KR" altLang="en-US" dirty="0">
                <a:latin typeface="+mn-ea"/>
              </a:rPr>
              <a:t>에서는 전달받은 </a:t>
            </a:r>
            <a:r>
              <a:rPr lang="en-US" altLang="ko-KR" dirty="0">
                <a:latin typeface="+mn-ea"/>
              </a:rPr>
              <a:t>parameter</a:t>
            </a:r>
            <a:r>
              <a:rPr lang="ko-KR" altLang="en-US" dirty="0">
                <a:latin typeface="+mn-ea"/>
              </a:rPr>
              <a:t>를 이용해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덧셈 연산을 하고 결과를 </a:t>
            </a:r>
            <a:r>
              <a:rPr lang="en-US" altLang="ko-KR" dirty="0">
                <a:latin typeface="+mn-ea"/>
              </a:rPr>
              <a:t>main function</a:t>
            </a:r>
            <a:r>
              <a:rPr lang="ko-KR" altLang="en-US" dirty="0">
                <a:latin typeface="+mn-ea"/>
              </a:rPr>
              <a:t>으로 반환한다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실행 예시</a:t>
            </a:r>
            <a:r>
              <a:rPr lang="en-US" altLang="ko-KR" dirty="0">
                <a:latin typeface="+mn-ea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717320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85759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이메일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latin typeface="+mn-ea"/>
                <a:hlinkClick r:id="rId2"/>
              </a:rPr>
              <a:t>202001cse2003@gmail.com</a:t>
            </a:r>
            <a:endParaRPr lang="en-US" altLang="ko-KR" sz="2000" b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메일 제목</a:t>
            </a:r>
            <a:r>
              <a:rPr lang="en-US" altLang="ko-KR" sz="2000" b="0">
                <a:latin typeface="+mn-ea"/>
              </a:rPr>
              <a:t>: 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p6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p6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XXXXXX.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일요일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>
                <a:latin typeface="+mn-ea"/>
              </a:rPr>
              <a:t>까지</a:t>
            </a:r>
            <a:endParaRPr lang="en-US" altLang="ko-KR" sz="2000" b="0" u="sng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>
                <a:latin typeface="+mn-ea"/>
              </a:rPr>
              <a:t>late</a:t>
            </a:r>
            <a:r>
              <a:rPr lang="ko-KR" altLang="en-US" sz="2000" b="0">
                <a:latin typeface="+mn-ea"/>
              </a:rPr>
              <a:t> 안 받음</a:t>
            </a:r>
            <a:r>
              <a:rPr lang="en-US" altLang="ko-KR" sz="2000" b="0">
                <a:latin typeface="+mn-ea"/>
              </a:rPr>
              <a:t>, late </a:t>
            </a:r>
            <a:r>
              <a:rPr lang="ko-KR" altLang="en-US" sz="2000" b="0">
                <a:latin typeface="+mn-ea"/>
              </a:rPr>
              <a:t>시 </a:t>
            </a:r>
            <a:r>
              <a:rPr lang="en-US" altLang="ko-KR" sz="2000" b="0">
                <a:latin typeface="+mn-ea"/>
              </a:rPr>
              <a:t>0</a:t>
            </a:r>
            <a:r>
              <a:rPr lang="ko-KR" altLang="en-US" sz="2000" b="0">
                <a:latin typeface="+mn-ea"/>
              </a:rPr>
              <a:t>점 처리</a:t>
            </a:r>
            <a:endParaRPr lang="en-US" altLang="ko-KR" sz="2000" b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2088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21437</TotalTime>
  <Pages>3</Pages>
  <Words>94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6 – 덧셈 계산기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2216</cp:revision>
  <cp:lastPrinted>1997-04-03T01:49:54Z</cp:lastPrinted>
  <dcterms:created xsi:type="dcterms:W3CDTF">1996-06-27T04:55:18Z</dcterms:created>
  <dcterms:modified xsi:type="dcterms:W3CDTF">2020-03-27T19:08:33Z</dcterms:modified>
</cp:coreProperties>
</file>