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8"/>
  </p:notesMasterIdLst>
  <p:handoutMasterIdLst>
    <p:handoutMasterId r:id="rId9"/>
  </p:handoutMasterIdLst>
  <p:sldIdLst>
    <p:sldId id="439" r:id="rId2"/>
    <p:sldId id="465" r:id="rId3"/>
    <p:sldId id="467" r:id="rId4"/>
    <p:sldId id="464" r:id="rId5"/>
    <p:sldId id="466" r:id="rId6"/>
    <p:sldId id="510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D15C05"/>
    <a:srgbClr val="E6EB29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 autoAdjust="0"/>
    <p:restoredTop sz="92289" autoAdjust="0"/>
  </p:normalViewPr>
  <p:slideViewPr>
    <p:cSldViewPr>
      <p:cViewPr varScale="1">
        <p:scale>
          <a:sx n="142" d="100"/>
          <a:sy n="142" d="100"/>
        </p:scale>
        <p:origin x="1504" y="168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270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7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7 – 1</a:t>
            </a:r>
            <a:r>
              <a:rPr lang="ko-KR" altLang="en-US" dirty="0"/>
              <a:t>차 방정식 풀기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사용자에게 정수 </a:t>
            </a:r>
            <a:r>
              <a:rPr lang="en-US" altLang="ko-KR" dirty="0">
                <a:latin typeface="+mn-ea"/>
              </a:rPr>
              <a:t>a, b, c, d</a:t>
            </a:r>
            <a:r>
              <a:rPr lang="ko-KR" altLang="en-US" dirty="0">
                <a:latin typeface="+mn-ea"/>
              </a:rPr>
              <a:t>를 입력 받아 다음 방정식의 해를 구해 출력하는 프로그램을 작성해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y = ax – b</a:t>
            </a:r>
          </a:p>
          <a:p>
            <a:pPr lvl="1"/>
            <a:r>
              <a:rPr lang="en-US" altLang="ko-KR" dirty="0">
                <a:latin typeface="+mn-ea"/>
              </a:rPr>
              <a:t>y = cx – d</a:t>
            </a:r>
          </a:p>
          <a:p>
            <a:pPr lvl="1"/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:</a:t>
            </a:r>
          </a:p>
          <a:p>
            <a:pPr lvl="2"/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해가 존재하지 않는 경우는 가정하지 않는다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>
                <a:latin typeface="+mn-ea"/>
              </a:rPr>
              <a:t>2. User defined function</a:t>
            </a:r>
            <a:r>
              <a:rPr lang="ko-KR" altLang="en-US" dirty="0">
                <a:latin typeface="+mn-ea"/>
              </a:rPr>
              <a:t>은 다음과 같이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개를 만든다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r>
              <a:rPr lang="en-US" altLang="ko-KR" b="1" dirty="0">
                <a:latin typeface="+mn-ea"/>
              </a:rPr>
              <a:t>x</a:t>
            </a:r>
            <a:r>
              <a:rPr lang="ko-KR" altLang="en-US" b="1" dirty="0">
                <a:latin typeface="+mn-ea"/>
              </a:rPr>
              <a:t>를 구하는 함수</a:t>
            </a:r>
            <a:endParaRPr lang="en-US" altLang="ko-KR" b="1" dirty="0">
              <a:latin typeface="+mn-ea"/>
            </a:endParaRPr>
          </a:p>
          <a:p>
            <a:pPr lvl="3"/>
            <a:r>
              <a:rPr lang="en-US" altLang="ko-KR" b="1" dirty="0">
                <a:latin typeface="+mn-ea"/>
              </a:rPr>
              <a:t>y</a:t>
            </a:r>
            <a:r>
              <a:rPr lang="ko-KR" altLang="en-US" b="1" dirty="0">
                <a:latin typeface="+mn-ea"/>
              </a:rPr>
              <a:t>를 구하는 함수</a:t>
            </a:r>
            <a:endParaRPr lang="en-US" altLang="ko-KR" b="1" dirty="0">
              <a:latin typeface="+mn-ea"/>
            </a:endParaRPr>
          </a:p>
          <a:p>
            <a:pPr lvl="3"/>
            <a:r>
              <a:rPr lang="ko-KR" altLang="en-US" dirty="0">
                <a:latin typeface="+mn-ea"/>
              </a:rPr>
              <a:t>두 함수의 </a:t>
            </a:r>
            <a:r>
              <a:rPr lang="en-US" altLang="ko-KR" dirty="0">
                <a:latin typeface="+mn-ea"/>
              </a:rPr>
              <a:t>return type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float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3"/>
            <a:r>
              <a:rPr lang="en-US" altLang="ko-KR" dirty="0">
                <a:latin typeface="+mn-ea"/>
              </a:rPr>
              <a:t>Call by value </a:t>
            </a:r>
            <a:r>
              <a:rPr lang="ko-KR" altLang="en-US" dirty="0">
                <a:latin typeface="+mn-ea"/>
              </a:rPr>
              <a:t>형태로 구현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입력과 출력은 </a:t>
            </a:r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에서 수행하며</a:t>
            </a:r>
            <a:r>
              <a:rPr lang="en-US" altLang="ko-KR" dirty="0">
                <a:latin typeface="+mn-ea"/>
              </a:rPr>
              <a:t>, user defined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function</a:t>
            </a:r>
            <a:r>
              <a:rPr lang="ko-KR" altLang="en-US" dirty="0">
                <a:latin typeface="+mn-ea"/>
              </a:rPr>
              <a:t>에서 결과를 </a:t>
            </a:r>
            <a:r>
              <a:rPr lang="en-US" altLang="ko-KR" dirty="0">
                <a:latin typeface="+mn-ea"/>
              </a:rPr>
              <a:t>return</a:t>
            </a:r>
            <a:r>
              <a:rPr lang="ko-KR" altLang="en-US" dirty="0">
                <a:latin typeface="+mn-ea"/>
              </a:rPr>
              <a:t>받아 출력한다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62565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7 – 1</a:t>
            </a:r>
            <a:r>
              <a:rPr lang="ko-KR" altLang="en-US" dirty="0"/>
              <a:t>차 방정식 풀기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AA685C-41E6-F74E-9B83-9F504396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36" y="1268760"/>
            <a:ext cx="4918928" cy="5076924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D7652EB-DAB9-0540-ABD8-883CFC800F5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9952" y="1484784"/>
            <a:ext cx="1368152" cy="460851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03F065C-EDEA-3F4B-9689-BEE1100CE189}"/>
              </a:ext>
            </a:extLst>
          </p:cNvPr>
          <p:cNvCxnSpPr/>
          <p:nvPr/>
        </p:nvCxnSpPr>
        <p:spPr bwMode="auto">
          <a:xfrm flipV="1">
            <a:off x="2483768" y="2276872"/>
            <a:ext cx="4547696" cy="18002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A26152DE-82B6-6244-9B47-E72D557E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예시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F0DF35-8F8F-1449-B736-2FC9E06C05A4}"/>
              </a:ext>
            </a:extLst>
          </p:cNvPr>
          <p:cNvSpPr/>
          <p:nvPr/>
        </p:nvSpPr>
        <p:spPr>
          <a:xfrm>
            <a:off x="4528240" y="1132597"/>
            <a:ext cx="1585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latin typeface="+mn-ea"/>
              </a:rPr>
              <a:t>y =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a</a:t>
            </a:r>
            <a:r>
              <a:rPr lang="en-US" altLang="ko-KR" dirty="0">
                <a:latin typeface="+mn-ea"/>
              </a:rPr>
              <a:t>x –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C36041-8AA3-C147-9262-980BB77D692F}"/>
              </a:ext>
            </a:extLst>
          </p:cNvPr>
          <p:cNvSpPr/>
          <p:nvPr/>
        </p:nvSpPr>
        <p:spPr>
          <a:xfrm>
            <a:off x="6189271" y="1908976"/>
            <a:ext cx="15808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latin typeface="+mn-ea"/>
              </a:rPr>
              <a:t>y =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x –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d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BB5BB78-CBCB-004B-A5B5-441DF7746071}"/>
              </a:ext>
            </a:extLst>
          </p:cNvPr>
          <p:cNvCxnSpPr>
            <a:cxnSpLocks/>
          </p:cNvCxnSpPr>
          <p:nvPr/>
        </p:nvCxnSpPr>
        <p:spPr bwMode="auto">
          <a:xfrm>
            <a:off x="4567516" y="3068960"/>
            <a:ext cx="50854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7A02941-3CD2-3544-AD8F-2EA940F4D6E1}"/>
              </a:ext>
            </a:extLst>
          </p:cNvPr>
          <p:cNvCxnSpPr/>
          <p:nvPr/>
        </p:nvCxnSpPr>
        <p:spPr bwMode="auto">
          <a:xfrm>
            <a:off x="5076056" y="3068960"/>
            <a:ext cx="0" cy="7920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8A7CFE-26B9-2649-A298-FFF055420562}"/>
              </a:ext>
            </a:extLst>
          </p:cNvPr>
          <p:cNvSpPr/>
          <p:nvPr/>
        </p:nvSpPr>
        <p:spPr>
          <a:xfrm>
            <a:off x="4481724" y="3817965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x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C78CCF-0934-C547-A6BE-F82415B3FAD7}"/>
              </a:ext>
            </a:extLst>
          </p:cNvPr>
          <p:cNvSpPr/>
          <p:nvPr/>
        </p:nvSpPr>
        <p:spPr>
          <a:xfrm>
            <a:off x="3821799" y="2870758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086482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7 – 1</a:t>
            </a:r>
            <a:r>
              <a:rPr lang="ko-KR" altLang="en-US" dirty="0"/>
              <a:t>차 방정식 풀기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실행 결과 예시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41736"/>
            <a:ext cx="4824536" cy="44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979712" y="1916832"/>
            <a:ext cx="4824536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79712" y="4262950"/>
            <a:ext cx="4824536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60836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7 – 1</a:t>
            </a:r>
            <a:r>
              <a:rPr lang="ko-KR" altLang="en-US" dirty="0"/>
              <a:t>차 방정식 풀기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실행 결과 예시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41736"/>
            <a:ext cx="4824536" cy="44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979712" y="1916832"/>
            <a:ext cx="4824536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79712" y="4262950"/>
            <a:ext cx="4824536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C35FC6-8A29-7141-A567-D269CDDBE202}"/>
              </a:ext>
            </a:extLst>
          </p:cNvPr>
          <p:cNvSpPr/>
          <p:nvPr/>
        </p:nvSpPr>
        <p:spPr bwMode="auto">
          <a:xfrm>
            <a:off x="2411760" y="2132856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5C0E8A-76A4-6F44-BD3C-8A033763E714}"/>
              </a:ext>
            </a:extLst>
          </p:cNvPr>
          <p:cNvSpPr/>
          <p:nvPr/>
        </p:nvSpPr>
        <p:spPr bwMode="auto">
          <a:xfrm>
            <a:off x="2415646" y="2348880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089723-F2D5-AF4F-A386-E1C49EE3F500}"/>
              </a:ext>
            </a:extLst>
          </p:cNvPr>
          <p:cNvSpPr/>
          <p:nvPr/>
        </p:nvSpPr>
        <p:spPr bwMode="auto">
          <a:xfrm>
            <a:off x="2407874" y="2780928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AA5C59-DA95-FB40-A773-43CCABF97248}"/>
              </a:ext>
            </a:extLst>
          </p:cNvPr>
          <p:cNvSpPr/>
          <p:nvPr/>
        </p:nvSpPr>
        <p:spPr bwMode="auto">
          <a:xfrm>
            <a:off x="2411760" y="2996952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7FE120-2C29-4946-B912-C4F2754C352B}"/>
              </a:ext>
            </a:extLst>
          </p:cNvPr>
          <p:cNvSpPr/>
          <p:nvPr/>
        </p:nvSpPr>
        <p:spPr bwMode="auto">
          <a:xfrm>
            <a:off x="2415646" y="4509120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760A31-B659-D44E-B5DD-2F260A577FEF}"/>
              </a:ext>
            </a:extLst>
          </p:cNvPr>
          <p:cNvSpPr/>
          <p:nvPr/>
        </p:nvSpPr>
        <p:spPr bwMode="auto">
          <a:xfrm>
            <a:off x="2419532" y="4725144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27AAB8-3057-6346-9F49-6E67D711EEE6}"/>
              </a:ext>
            </a:extLst>
          </p:cNvPr>
          <p:cNvSpPr/>
          <p:nvPr/>
        </p:nvSpPr>
        <p:spPr bwMode="auto">
          <a:xfrm>
            <a:off x="2411760" y="5157192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D9335-F392-7C49-8A5C-70044A33337B}"/>
              </a:ext>
            </a:extLst>
          </p:cNvPr>
          <p:cNvSpPr/>
          <p:nvPr/>
        </p:nvSpPr>
        <p:spPr bwMode="auto">
          <a:xfrm>
            <a:off x="2415646" y="5373216"/>
            <a:ext cx="237626" cy="16272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688FB-6277-424E-9D18-3419FE3FD406}"/>
              </a:ext>
            </a:extLst>
          </p:cNvPr>
          <p:cNvSpPr txBox="1"/>
          <p:nvPr/>
        </p:nvSpPr>
        <p:spPr>
          <a:xfrm>
            <a:off x="1086560" y="2481805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>
                <a:solidFill>
                  <a:schemeClr val="accent1"/>
                </a:solidFill>
              </a:rPr>
              <a:t>Input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AC145-073A-8646-8C8D-13626CBC4CEA}"/>
              </a:ext>
            </a:extLst>
          </p:cNvPr>
          <p:cNvSpPr txBox="1"/>
          <p:nvPr/>
        </p:nvSpPr>
        <p:spPr>
          <a:xfrm>
            <a:off x="1086560" y="4841593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>
                <a:solidFill>
                  <a:schemeClr val="accent1"/>
                </a:solidFill>
              </a:rPr>
              <a:t>Input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51F34EA-943F-BE43-80E7-1FC660652B2D}"/>
              </a:ext>
            </a:extLst>
          </p:cNvPr>
          <p:cNvSpPr/>
          <p:nvPr/>
        </p:nvSpPr>
        <p:spPr bwMode="auto">
          <a:xfrm>
            <a:off x="2485086" y="3342244"/>
            <a:ext cx="1078802" cy="572099"/>
          </a:xfrm>
          <a:prstGeom prst="ellipse">
            <a:avLst/>
          </a:prstGeom>
          <a:solidFill>
            <a:srgbClr val="FF0000">
              <a:alpha val="36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EF159A-C325-144B-AC27-ADA479EC41BA}"/>
              </a:ext>
            </a:extLst>
          </p:cNvPr>
          <p:cNvSpPr/>
          <p:nvPr/>
        </p:nvSpPr>
        <p:spPr bwMode="auto">
          <a:xfrm>
            <a:off x="2453596" y="5677299"/>
            <a:ext cx="1078802" cy="572099"/>
          </a:xfrm>
          <a:prstGeom prst="ellipse">
            <a:avLst/>
          </a:prstGeom>
          <a:solidFill>
            <a:srgbClr val="FF0000">
              <a:alpha val="36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707B6-20CB-414F-B13F-4FAB75A739D3}"/>
              </a:ext>
            </a:extLst>
          </p:cNvPr>
          <p:cNvSpPr txBox="1"/>
          <p:nvPr/>
        </p:nvSpPr>
        <p:spPr>
          <a:xfrm>
            <a:off x="3581638" y="3429000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계산해서 출력해야하는 값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E001E-7788-D244-AA8F-DDEB347C649D}"/>
              </a:ext>
            </a:extLst>
          </p:cNvPr>
          <p:cNvSpPr txBox="1"/>
          <p:nvPr/>
        </p:nvSpPr>
        <p:spPr>
          <a:xfrm>
            <a:off x="3591802" y="5794071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계산해서 출력해야하는 값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8208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[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p7</a:t>
            </a:r>
            <a:r>
              <a:rPr lang="en-US" altLang="ko-KR" sz="2000" b="0" dirty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p7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u="sng" dirty="0">
                <a:latin typeface="+mn-ea"/>
              </a:rPr>
              <a:t>4/7 </a:t>
            </a:r>
            <a:r>
              <a:rPr lang="ko-KR" altLang="en-US" sz="2000" b="0" u="sng" dirty="0">
                <a:latin typeface="+mn-ea"/>
              </a:rPr>
              <a:t>화요일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74276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21480</TotalTime>
  <Pages>3</Pages>
  <Words>209</Words>
  <Application>Microsoft Macintosh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돋움</vt:lpstr>
      <vt:lpstr>Arial</vt:lpstr>
      <vt:lpstr>Monotype Sorts</vt:lpstr>
      <vt:lpstr>Palatino Linotype</vt:lpstr>
      <vt:lpstr>Times New Roman</vt:lpstr>
      <vt:lpstr>Wingdings</vt:lpstr>
      <vt:lpstr>1_기본 디자인</vt:lpstr>
      <vt:lpstr>PowerPoint 프레젠테이션</vt:lpstr>
      <vt:lpstr>실습 7 – 1차 방정식 풀기</vt:lpstr>
      <vt:lpstr>실습 7 – 1차 방정식 풀기</vt:lpstr>
      <vt:lpstr>실습 7 – 1차 방정식 풀기</vt:lpstr>
      <vt:lpstr>실습 7 – 1차 방정식 풀기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2219</cp:revision>
  <cp:lastPrinted>1997-04-03T01:49:54Z</cp:lastPrinted>
  <dcterms:created xsi:type="dcterms:W3CDTF">1996-06-27T04:55:18Z</dcterms:created>
  <dcterms:modified xsi:type="dcterms:W3CDTF">2020-04-04T18:09:37Z</dcterms:modified>
</cp:coreProperties>
</file>