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7"/>
  </p:notesMasterIdLst>
  <p:handoutMasterIdLst>
    <p:handoutMasterId r:id="rId8"/>
  </p:handoutMasterIdLst>
  <p:sldIdLst>
    <p:sldId id="439" r:id="rId2"/>
    <p:sldId id="465" r:id="rId3"/>
    <p:sldId id="466" r:id="rId4"/>
    <p:sldId id="467" r:id="rId5"/>
    <p:sldId id="510" r:id="rId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5" autoAdjust="0"/>
    <p:restoredTop sz="92289" autoAdjust="0"/>
  </p:normalViewPr>
  <p:slideViewPr>
    <p:cSldViewPr>
      <p:cViewPr varScale="1">
        <p:scale>
          <a:sx n="155" d="100"/>
          <a:sy n="155" d="100"/>
        </p:scale>
        <p:origin x="216" y="18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70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8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 – </a:t>
            </a:r>
            <a:r>
              <a:rPr lang="ko-KR" altLang="en-US" dirty="0"/>
              <a:t>평균과</a:t>
            </a:r>
            <a:r>
              <a:rPr lang="en-US" altLang="ko-KR" dirty="0"/>
              <a:t> </a:t>
            </a:r>
            <a:r>
              <a:rPr lang="ko-KR" altLang="en-US" dirty="0"/>
              <a:t>편차 구하기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280722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사용자에게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정수를 입력 받고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평균을 구한 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평균에 대해 편차를 구하는 프로그램을 작성해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입력과 출력은 </a:t>
            </a:r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에서 수행된다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아래의 </a:t>
            </a:r>
            <a:r>
              <a:rPr lang="en-US" altLang="ko-KR" dirty="0">
                <a:latin typeface="+mn-ea"/>
              </a:rPr>
              <a:t>function</a:t>
            </a:r>
            <a:r>
              <a:rPr lang="ko-KR" altLang="en-US" dirty="0">
                <a:latin typeface="+mn-ea"/>
              </a:rPr>
              <a:t>을 이용해 계산된 결과를 </a:t>
            </a:r>
            <a:r>
              <a:rPr lang="en-US" altLang="ko-KR" dirty="0">
                <a:latin typeface="+mn-ea"/>
              </a:rPr>
              <a:t>return </a:t>
            </a:r>
            <a:r>
              <a:rPr lang="ko-KR" altLang="en-US" dirty="0">
                <a:latin typeface="+mn-ea"/>
              </a:rPr>
              <a:t>받아 출력한다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2. Main function </a:t>
            </a:r>
            <a:r>
              <a:rPr lang="ko-KR" altLang="en-US" dirty="0">
                <a:latin typeface="+mn-ea"/>
              </a:rPr>
              <a:t>이외에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함수를 정의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선언하여 사용한다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r>
              <a:rPr lang="en-US" altLang="ko-KR" dirty="0">
                <a:latin typeface="+mn-ea"/>
              </a:rPr>
              <a:t>1) </a:t>
            </a:r>
            <a:r>
              <a:rPr lang="ko-KR" altLang="en-US" b="1" dirty="0">
                <a:latin typeface="+mn-ea"/>
              </a:rPr>
              <a:t>평균을 구하는 함수 </a:t>
            </a:r>
            <a:r>
              <a:rPr lang="en-US" altLang="ko-KR" u="sng" dirty="0">
                <a:latin typeface="+mn-ea"/>
              </a:rPr>
              <a:t>(4 </a:t>
            </a:r>
            <a:r>
              <a:rPr lang="ko-KR" altLang="en-US" u="sng" dirty="0">
                <a:latin typeface="+mn-ea"/>
              </a:rPr>
              <a:t>정수를 전달받아 평균을 </a:t>
            </a:r>
            <a:r>
              <a:rPr lang="en-US" altLang="ko-KR" u="sng" dirty="0">
                <a:latin typeface="+mn-ea"/>
              </a:rPr>
              <a:t>return </a:t>
            </a:r>
            <a:r>
              <a:rPr lang="ko-KR" altLang="en-US" u="sng" dirty="0">
                <a:latin typeface="+mn-ea"/>
              </a:rPr>
              <a:t>해준다</a:t>
            </a:r>
            <a:r>
              <a:rPr lang="en-US" altLang="ko-KR" u="sng" dirty="0">
                <a:latin typeface="+mn-ea"/>
              </a:rPr>
              <a:t>.)</a:t>
            </a:r>
          </a:p>
          <a:p>
            <a:pPr lvl="3"/>
            <a:r>
              <a:rPr lang="en-US" altLang="ko-KR" dirty="0">
                <a:latin typeface="+mn-ea"/>
              </a:rPr>
              <a:t>2) </a:t>
            </a:r>
            <a:r>
              <a:rPr lang="ko-KR" altLang="en-US" b="1" dirty="0">
                <a:latin typeface="+mn-ea"/>
              </a:rPr>
              <a:t>편차를 구하는 함수 </a:t>
            </a:r>
            <a:r>
              <a:rPr lang="en-US" altLang="ko-KR" u="sng" dirty="0">
                <a:latin typeface="+mn-ea"/>
              </a:rPr>
              <a:t>(</a:t>
            </a:r>
            <a:r>
              <a:rPr lang="ko-KR" altLang="en-US" u="sng" dirty="0">
                <a:latin typeface="+mn-ea"/>
              </a:rPr>
              <a:t>평균과 </a:t>
            </a:r>
            <a:r>
              <a:rPr lang="en-US" altLang="ko-KR" u="sng" dirty="0">
                <a:latin typeface="+mn-ea"/>
              </a:rPr>
              <a:t>1</a:t>
            </a:r>
            <a:r>
              <a:rPr lang="ko-KR" altLang="en-US" u="sng" dirty="0">
                <a:latin typeface="+mn-ea"/>
              </a:rPr>
              <a:t>개의 수를 전달받아 그 수에 대한 편차를 </a:t>
            </a:r>
            <a:r>
              <a:rPr lang="en-US" altLang="ko-KR" u="sng" dirty="0">
                <a:latin typeface="+mn-ea"/>
              </a:rPr>
              <a:t>return </a:t>
            </a:r>
            <a:r>
              <a:rPr lang="ko-KR" altLang="en-US" u="sng" dirty="0">
                <a:latin typeface="+mn-ea"/>
              </a:rPr>
              <a:t>해준다</a:t>
            </a:r>
            <a:r>
              <a:rPr lang="en-US" altLang="ko-KR" u="sng" dirty="0">
                <a:latin typeface="+mn-ea"/>
              </a:rPr>
              <a:t>.)</a:t>
            </a:r>
          </a:p>
          <a:p>
            <a:pPr lvl="2"/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평균과 편차는 소수점 아래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자리까지 구하도록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숫자가 우측정렬 되도록 출력한다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편차는 음수 값도 나올 수 있다</a:t>
            </a:r>
            <a:r>
              <a:rPr lang="en-US" altLang="ko-KR" dirty="0">
                <a:latin typeface="+mn-ea"/>
              </a:rPr>
              <a:t>.)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6670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 – </a:t>
            </a:r>
            <a:r>
              <a:rPr lang="ko-KR" altLang="en-US" dirty="0"/>
              <a:t>평균과</a:t>
            </a:r>
            <a:r>
              <a:rPr lang="en-US" altLang="ko-KR" dirty="0"/>
              <a:t> </a:t>
            </a:r>
            <a:r>
              <a:rPr lang="ko-KR" altLang="en-US" dirty="0"/>
              <a:t>편차 구하기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840760" cy="39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176586" y="1988840"/>
            <a:ext cx="6851798" cy="17281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176586" y="3904481"/>
            <a:ext cx="6851798" cy="17281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57404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 – </a:t>
            </a:r>
            <a:r>
              <a:rPr lang="ko-KR" altLang="en-US" dirty="0"/>
              <a:t>평균과</a:t>
            </a:r>
            <a:r>
              <a:rPr lang="en-US" altLang="ko-KR" dirty="0"/>
              <a:t> </a:t>
            </a:r>
            <a:r>
              <a:rPr lang="ko-KR" altLang="en-US" dirty="0"/>
              <a:t>편차 구하기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840760" cy="39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176586" y="1988840"/>
            <a:ext cx="6851798" cy="17281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176586" y="3904481"/>
            <a:ext cx="6851798" cy="17281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9FD54A-EBD4-604B-8718-EA16A5A0CDA1}"/>
              </a:ext>
            </a:extLst>
          </p:cNvPr>
          <p:cNvSpPr/>
          <p:nvPr/>
        </p:nvSpPr>
        <p:spPr bwMode="auto">
          <a:xfrm>
            <a:off x="3491880" y="1988840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4B21-6D5B-E545-931A-65EBFEEA592D}"/>
              </a:ext>
            </a:extLst>
          </p:cNvPr>
          <p:cNvSpPr/>
          <p:nvPr/>
        </p:nvSpPr>
        <p:spPr bwMode="auto">
          <a:xfrm>
            <a:off x="3614294" y="2204864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5E7687-E601-F14F-B3D6-6FF7D1920E76}"/>
              </a:ext>
            </a:extLst>
          </p:cNvPr>
          <p:cNvSpPr/>
          <p:nvPr/>
        </p:nvSpPr>
        <p:spPr bwMode="auto">
          <a:xfrm>
            <a:off x="3542286" y="2402175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1E46D2-52D1-B241-A879-6A07E38A7183}"/>
              </a:ext>
            </a:extLst>
          </p:cNvPr>
          <p:cNvSpPr/>
          <p:nvPr/>
        </p:nvSpPr>
        <p:spPr bwMode="auto">
          <a:xfrm>
            <a:off x="3635896" y="2564904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501FE4-AD7B-0749-A172-440C168E49BE}"/>
              </a:ext>
            </a:extLst>
          </p:cNvPr>
          <p:cNvSpPr/>
          <p:nvPr/>
        </p:nvSpPr>
        <p:spPr bwMode="auto">
          <a:xfrm>
            <a:off x="3563888" y="3914343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73C86E-C916-4F4B-8127-4CBC41D0A747}"/>
              </a:ext>
            </a:extLst>
          </p:cNvPr>
          <p:cNvSpPr/>
          <p:nvPr/>
        </p:nvSpPr>
        <p:spPr bwMode="auto">
          <a:xfrm>
            <a:off x="3635896" y="4077072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5AD20B-B665-F448-9298-223B87BD5EA3}"/>
              </a:ext>
            </a:extLst>
          </p:cNvPr>
          <p:cNvSpPr/>
          <p:nvPr/>
        </p:nvSpPr>
        <p:spPr bwMode="auto">
          <a:xfrm>
            <a:off x="3542286" y="4274383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45E56F-42A6-EC4E-A493-99FE300FBECD}"/>
              </a:ext>
            </a:extLst>
          </p:cNvPr>
          <p:cNvSpPr/>
          <p:nvPr/>
        </p:nvSpPr>
        <p:spPr bwMode="auto">
          <a:xfrm>
            <a:off x="3686302" y="4490407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FBC0E-51AE-7A46-B178-6E8D9B00B4BE}"/>
              </a:ext>
            </a:extLst>
          </p:cNvPr>
          <p:cNvSpPr txBox="1"/>
          <p:nvPr/>
        </p:nvSpPr>
        <p:spPr>
          <a:xfrm>
            <a:off x="3927300" y="2198316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>
                <a:solidFill>
                  <a:schemeClr val="accent1"/>
                </a:solidFill>
              </a:rPr>
              <a:t>Input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1454-B2ED-104E-81C3-9FD1F0C13C4D}"/>
              </a:ext>
            </a:extLst>
          </p:cNvPr>
          <p:cNvSpPr txBox="1"/>
          <p:nvPr/>
        </p:nvSpPr>
        <p:spPr>
          <a:xfrm>
            <a:off x="3923129" y="4105106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>
                <a:solidFill>
                  <a:schemeClr val="accent1"/>
                </a:solidFill>
              </a:rPr>
              <a:t>Input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9534C9-7C79-BD4C-BB98-56840BEE3ED8}"/>
              </a:ext>
            </a:extLst>
          </p:cNvPr>
          <p:cNvSpPr/>
          <p:nvPr/>
        </p:nvSpPr>
        <p:spPr bwMode="auto">
          <a:xfrm>
            <a:off x="3131840" y="2727633"/>
            <a:ext cx="554462" cy="269319"/>
          </a:xfrm>
          <a:prstGeom prst="ellipse">
            <a:avLst/>
          </a:prstGeom>
          <a:solidFill>
            <a:srgbClr val="FF0000">
              <a:alpha val="36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FB3E0E-E1E3-BC46-BF57-E847D34C247F}"/>
              </a:ext>
            </a:extLst>
          </p:cNvPr>
          <p:cNvSpPr/>
          <p:nvPr/>
        </p:nvSpPr>
        <p:spPr bwMode="auto">
          <a:xfrm>
            <a:off x="3200247" y="4628426"/>
            <a:ext cx="554462" cy="269319"/>
          </a:xfrm>
          <a:prstGeom prst="ellipse">
            <a:avLst/>
          </a:prstGeom>
          <a:solidFill>
            <a:srgbClr val="FF0000">
              <a:alpha val="36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2C33140-3393-AA4E-88C9-734FA906540A}"/>
              </a:ext>
            </a:extLst>
          </p:cNvPr>
          <p:cNvSpPr/>
          <p:nvPr/>
        </p:nvSpPr>
        <p:spPr bwMode="auto">
          <a:xfrm>
            <a:off x="6804248" y="2888733"/>
            <a:ext cx="720080" cy="828299"/>
          </a:xfrm>
          <a:prstGeom prst="ellipse">
            <a:avLst/>
          </a:prstGeom>
          <a:solidFill>
            <a:srgbClr val="FF0000">
              <a:alpha val="36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8322D3-F8CC-A548-AEFE-B232D4C2F089}"/>
              </a:ext>
            </a:extLst>
          </p:cNvPr>
          <p:cNvSpPr/>
          <p:nvPr/>
        </p:nvSpPr>
        <p:spPr bwMode="auto">
          <a:xfrm>
            <a:off x="6809563" y="4804374"/>
            <a:ext cx="720080" cy="828299"/>
          </a:xfrm>
          <a:prstGeom prst="ellipse">
            <a:avLst/>
          </a:prstGeom>
          <a:solidFill>
            <a:srgbClr val="FF0000">
              <a:alpha val="36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9B130-FFE9-194A-9323-2FA299D0E845}"/>
              </a:ext>
            </a:extLst>
          </p:cNvPr>
          <p:cNvSpPr txBox="1"/>
          <p:nvPr/>
        </p:nvSpPr>
        <p:spPr>
          <a:xfrm>
            <a:off x="5153835" y="2456455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계산해서 출력해야하는 값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D6BFA8-6542-4346-99C0-2080C25E0C94}"/>
              </a:ext>
            </a:extLst>
          </p:cNvPr>
          <p:cNvCxnSpPr>
            <a:stCxn id="5" idx="6"/>
          </p:cNvCxnSpPr>
          <p:nvPr/>
        </p:nvCxnSpPr>
        <p:spPr bwMode="auto">
          <a:xfrm flipV="1">
            <a:off x="3686302" y="2636912"/>
            <a:ext cx="1467533" cy="2253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346603-3540-7C46-B9DF-B48395E0A813}"/>
              </a:ext>
            </a:extLst>
          </p:cNvPr>
          <p:cNvCxnSpPr>
            <a:stCxn id="21" idx="1"/>
          </p:cNvCxnSpPr>
          <p:nvPr/>
        </p:nvCxnSpPr>
        <p:spPr bwMode="auto">
          <a:xfrm flipH="1" flipV="1">
            <a:off x="6660232" y="2795009"/>
            <a:ext cx="249469" cy="21502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9279036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[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p8</a:t>
            </a:r>
            <a:r>
              <a:rPr lang="en-US" altLang="ko-KR" sz="2000" b="0" dirty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p8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u="sng" dirty="0">
                <a:latin typeface="+mn-ea"/>
              </a:rPr>
              <a:t>4/7</a:t>
            </a:r>
            <a:r>
              <a:rPr lang="ko-KR" altLang="en-US" sz="2000" b="0" u="sng" dirty="0">
                <a:latin typeface="+mn-ea"/>
              </a:rPr>
              <a:t> 화요일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4920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21468</TotalTime>
  <Pages>3</Pages>
  <Words>201</Words>
  <Application>Microsoft Macintosh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돋움</vt:lpstr>
      <vt:lpstr>Arial</vt:lpstr>
      <vt:lpstr>Monotype Sorts</vt:lpstr>
      <vt:lpstr>Palatino Linotype</vt:lpstr>
      <vt:lpstr>Times New Roman</vt:lpstr>
      <vt:lpstr>Wingdings</vt:lpstr>
      <vt:lpstr>1_기본 디자인</vt:lpstr>
      <vt:lpstr>PowerPoint 프레젠테이션</vt:lpstr>
      <vt:lpstr>실습 8 – 평균과 편차 구하기</vt:lpstr>
      <vt:lpstr>실습 8 – 평균과 편차 구하기</vt:lpstr>
      <vt:lpstr>실습 8 – 평균과 편차 구하기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2216</cp:revision>
  <cp:lastPrinted>1997-04-03T01:49:54Z</cp:lastPrinted>
  <dcterms:created xsi:type="dcterms:W3CDTF">1996-06-27T04:55:18Z</dcterms:created>
  <dcterms:modified xsi:type="dcterms:W3CDTF">2020-04-04T17:58:16Z</dcterms:modified>
</cp:coreProperties>
</file>