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5"/>
  </p:notesMasterIdLst>
  <p:handoutMasterIdLst>
    <p:handoutMasterId r:id="rId6"/>
  </p:handoutMasterIdLst>
  <p:sldIdLst>
    <p:sldId id="439" r:id="rId2"/>
    <p:sldId id="466" r:id="rId3"/>
    <p:sldId id="510" r:id="rId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D15C05"/>
    <a:srgbClr val="E6EB29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8" autoAdjust="0"/>
    <p:restoredTop sz="92289" autoAdjust="0"/>
  </p:normalViewPr>
  <p:slideViewPr>
    <p:cSldViewPr>
      <p:cViewPr varScale="1">
        <p:scale>
          <a:sx n="155" d="100"/>
          <a:sy n="155" d="100"/>
        </p:scale>
        <p:origin x="1424" y="184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690" y="-84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10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10 – Pass by Reference II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568754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사용자에게 실수</a:t>
            </a:r>
            <a:r>
              <a:rPr lang="en-US" altLang="ko-KR" dirty="0">
                <a:latin typeface="+mn-ea"/>
              </a:rPr>
              <a:t>(float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type)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개를 입력 받아 함수를 이용해 두 값을 교환하여 출력하는 프로그램을 작성해 보자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:</a:t>
            </a:r>
          </a:p>
          <a:p>
            <a:pPr lvl="2"/>
            <a:r>
              <a:rPr lang="en-US" altLang="ko-KR" dirty="0">
                <a:latin typeface="+mn-ea"/>
              </a:rPr>
              <a:t>Main function</a:t>
            </a:r>
            <a:r>
              <a:rPr lang="ko-KR" altLang="en-US" dirty="0">
                <a:latin typeface="+mn-ea"/>
              </a:rPr>
              <a:t>에서는 입력과 함수 호출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pass by reference</a:t>
            </a:r>
            <a:r>
              <a:rPr lang="en-US" altLang="ko-KR" dirty="0">
                <a:latin typeface="+mn-ea"/>
              </a:rPr>
              <a:t>),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출력만을 담당한다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User defined function</a:t>
            </a:r>
            <a:r>
              <a:rPr lang="ko-KR" altLang="en-US" dirty="0">
                <a:latin typeface="+mn-ea"/>
              </a:rPr>
              <a:t>에서는 </a:t>
            </a:r>
            <a:r>
              <a:rPr lang="en-US" altLang="ko-KR" dirty="0">
                <a:latin typeface="+mn-ea"/>
              </a:rPr>
              <a:t>pass by reference</a:t>
            </a:r>
            <a:r>
              <a:rPr lang="ko-KR" altLang="en-US" dirty="0">
                <a:latin typeface="+mn-ea"/>
              </a:rPr>
              <a:t>로 전달받은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두 변수의 값을 바꾸어준다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함수의 형태는 다음과 같다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변경불가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dirty="0">
                <a:latin typeface="+mn-ea"/>
              </a:rPr>
            </a:b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void swap (? x, ? y);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marL="581025" lvl="2" indent="0">
              <a:buNone/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//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강의내용을 참고해 물음표 부분에 적절한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parameter type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입력해 코드를 작성한다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lvl="2"/>
            <a:r>
              <a:rPr lang="ko-KR" altLang="en-US" dirty="0">
                <a:latin typeface="+mn-ea"/>
              </a:rPr>
              <a:t>전역변수는 절대 사용하지 않는다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실행 예시</a:t>
            </a:r>
            <a:r>
              <a:rPr lang="en-US" altLang="ko-KR" dirty="0">
                <a:latin typeface="+mn-ea"/>
              </a:rPr>
              <a:t>: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05915"/>
            <a:ext cx="5030531" cy="171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2926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[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p10</a:t>
            </a:r>
            <a:r>
              <a:rPr lang="en-US" altLang="ko-KR" sz="2000" b="0" dirty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p10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u="sng" dirty="0">
                <a:latin typeface="+mn-ea"/>
              </a:rPr>
              <a:t>4/9</a:t>
            </a:r>
            <a:r>
              <a:rPr lang="ko-KR" altLang="en-US" sz="2000" b="0" u="sng" dirty="0">
                <a:latin typeface="+mn-ea"/>
              </a:rPr>
              <a:t> 목요일 </a:t>
            </a:r>
            <a:r>
              <a:rPr lang="en-US" altLang="ko-KR" sz="2000" b="0" u="sng" dirty="0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4022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22872</TotalTime>
  <Pages>3</Pages>
  <Words>153</Words>
  <Application>Microsoft Macintosh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돋움</vt:lpstr>
      <vt:lpstr>Arial</vt:lpstr>
      <vt:lpstr>Monotype Sorts</vt:lpstr>
      <vt:lpstr>Palatino Linotype</vt:lpstr>
      <vt:lpstr>Times New Roman</vt:lpstr>
      <vt:lpstr>Wingdings</vt:lpstr>
      <vt:lpstr>1_기본 디자인</vt:lpstr>
      <vt:lpstr>PowerPoint 프레젠테이션</vt:lpstr>
      <vt:lpstr>실습 10 – Pass by Reference II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2239</cp:revision>
  <cp:lastPrinted>1997-04-03T01:49:54Z</cp:lastPrinted>
  <dcterms:created xsi:type="dcterms:W3CDTF">1996-06-27T04:55:18Z</dcterms:created>
  <dcterms:modified xsi:type="dcterms:W3CDTF">2020-04-04T18:17:47Z</dcterms:modified>
</cp:coreProperties>
</file>