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6"/>
  </p:notesMasterIdLst>
  <p:handoutMasterIdLst>
    <p:handoutMasterId r:id="rId7"/>
  </p:handoutMasterIdLst>
  <p:sldIdLst>
    <p:sldId id="439" r:id="rId2"/>
    <p:sldId id="468" r:id="rId3"/>
    <p:sldId id="469" r:id="rId4"/>
    <p:sldId id="510" r:id="rId5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D15C05"/>
    <a:srgbClr val="E6EB29"/>
    <a:srgbClr val="D020BB"/>
    <a:srgbClr val="00CC00"/>
    <a:srgbClr val="99FFCC"/>
    <a:srgbClr val="00CC66"/>
    <a:srgbClr val="336600"/>
    <a:srgbClr val="008000"/>
    <a:srgbClr val="B6F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48" autoAdjust="0"/>
    <p:restoredTop sz="92289" autoAdjust="0"/>
  </p:normalViewPr>
  <p:slideViewPr>
    <p:cSldViewPr>
      <p:cViewPr varScale="1">
        <p:scale>
          <a:sx n="155" d="100"/>
          <a:sy n="155" d="100"/>
        </p:scale>
        <p:origin x="1424" y="184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690" y="-84"/>
      </p:cViewPr>
      <p:guideLst>
        <p:guide orient="horz" pos="3222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6981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78" tIns="46881" rIns="95378" bIns="468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887413"/>
            <a:ext cx="4779962" cy="358457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37265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University: Dept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돋움" panose="020B0600000101010101" pitchFamily="50" charset="-127"/>
              <a:buChar char="■"/>
              <a:defRPr/>
            </a:lvl1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3" r:id="rId3"/>
    <p:sldLayoutId id="2147484694" r:id="rId4"/>
  </p:sldLayoutIdLst>
  <p:transition>
    <p:cut/>
  </p:transition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돋움" panose="020B0600000101010101" pitchFamily="50" charset="-127"/>
        <a:buChar char="■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928662" y="3429000"/>
            <a:ext cx="730408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marL="514350" indent="-514350" algn="ctr"/>
            <a:r>
              <a:rPr lang="ko-KR" altLang="en-US" sz="4000" dirty="0">
                <a:latin typeface="+mj-ea"/>
              </a:rPr>
              <a:t>실습 </a:t>
            </a:r>
            <a:r>
              <a:rPr lang="en-US" altLang="ko-KR" sz="4000" dirty="0">
                <a:latin typeface="+mj-ea"/>
              </a:rPr>
              <a:t>11</a:t>
            </a: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/>
              <a:t>기초</a:t>
            </a:r>
            <a:r>
              <a:rPr lang="en-US" altLang="ko-KR" sz="4000" dirty="0"/>
              <a:t> </a:t>
            </a:r>
            <a:r>
              <a:rPr lang="ko-KR" altLang="en-US" sz="4000" dirty="0"/>
              <a:t>공학 설계 </a:t>
            </a:r>
            <a:r>
              <a:rPr lang="en-US" altLang="ko-KR" sz="4000" dirty="0"/>
              <a:t>(CSE2003)</a:t>
            </a:r>
            <a:br>
              <a:rPr lang="en-US" altLang="ko-KR" sz="4800" dirty="0"/>
            </a:br>
            <a:r>
              <a:rPr lang="en-US" altLang="ko-KR" sz="2000" dirty="0"/>
              <a:t>Introduction to Engineering Design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11 – </a:t>
            </a:r>
            <a:r>
              <a:rPr lang="ko-KR" altLang="en-US" dirty="0"/>
              <a:t>사칙연산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539750" y="1268413"/>
            <a:ext cx="8136706" cy="5257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2000" dirty="0">
                <a:latin typeface="+mn-ea"/>
              </a:rPr>
              <a:t>사용자에게 정수 </a:t>
            </a:r>
            <a:r>
              <a:rPr lang="en-US" altLang="ko-KR" sz="2000" dirty="0">
                <a:latin typeface="+mn-ea"/>
              </a:rPr>
              <a:t>2</a:t>
            </a:r>
            <a:r>
              <a:rPr lang="ko-KR" altLang="en-US" sz="2000" dirty="0">
                <a:latin typeface="+mn-ea"/>
              </a:rPr>
              <a:t>개를 입력 받아 두 수의 덧셈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뺄셈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곱셈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나눗셈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몫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의 수행 결과를 출력하는 프로그램을 작성해 보자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1">
              <a:spcBef>
                <a:spcPct val="0"/>
              </a:spcBef>
            </a:pPr>
            <a:r>
              <a:rPr lang="ko-KR" altLang="en-US" sz="2000" dirty="0">
                <a:latin typeface="+mn-ea"/>
              </a:rPr>
              <a:t>조건</a:t>
            </a:r>
            <a:r>
              <a:rPr lang="en-US" altLang="ko-KR" sz="2000" dirty="0">
                <a:latin typeface="+mn-ea"/>
              </a:rPr>
              <a:t>:</a:t>
            </a:r>
          </a:p>
          <a:p>
            <a:pPr lvl="2">
              <a:spcBef>
                <a:spcPct val="0"/>
              </a:spcBef>
            </a:pPr>
            <a:r>
              <a:rPr lang="en-US" altLang="ko-KR" sz="1600" dirty="0">
                <a:latin typeface="+mn-ea"/>
              </a:rPr>
              <a:t>Global variable</a:t>
            </a:r>
            <a:r>
              <a:rPr lang="ko-KR" altLang="en-US" sz="1600" dirty="0">
                <a:latin typeface="+mn-ea"/>
              </a:rPr>
              <a:t>과 </a:t>
            </a:r>
            <a:r>
              <a:rPr lang="en-US" altLang="ko-KR" sz="1600" dirty="0">
                <a:latin typeface="+mn-ea"/>
              </a:rPr>
              <a:t>main function</a:t>
            </a:r>
            <a:r>
              <a:rPr lang="ko-KR" altLang="en-US" sz="1600" dirty="0">
                <a:latin typeface="+mn-ea"/>
              </a:rPr>
              <a:t>의 </a:t>
            </a:r>
            <a:r>
              <a:rPr lang="en-US" altLang="ko-KR" sz="1600" dirty="0">
                <a:latin typeface="+mn-ea"/>
              </a:rPr>
              <a:t>local variable</a:t>
            </a:r>
            <a:r>
              <a:rPr lang="ko-KR" altLang="en-US" sz="1600" dirty="0">
                <a:latin typeface="+mn-ea"/>
              </a:rPr>
              <a:t>로는 각각</a:t>
            </a:r>
            <a:br>
              <a:rPr lang="en-US" altLang="ko-KR" sz="1600" dirty="0">
                <a:latin typeface="+mn-ea"/>
              </a:rPr>
            </a:br>
            <a:r>
              <a:rPr lang="en-US" altLang="ko-KR" sz="1600" b="1" dirty="0">
                <a:latin typeface="+mn-ea"/>
              </a:rPr>
              <a:t>          int a, b;</a:t>
            </a:r>
          </a:p>
          <a:p>
            <a:pPr marL="581025" lvl="2" indent="0">
              <a:spcBef>
                <a:spcPct val="0"/>
              </a:spcBef>
              <a:buNone/>
            </a:pPr>
            <a:r>
              <a:rPr lang="ko-KR" altLang="en-US" sz="1600" dirty="0">
                <a:latin typeface="+mn-ea"/>
              </a:rPr>
              <a:t>만을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선언하고</a:t>
            </a:r>
            <a:r>
              <a:rPr lang="en-US" altLang="ko-KR" sz="1600" dirty="0">
                <a:latin typeface="+mn-ea"/>
              </a:rPr>
              <a:t>, user defined function</a:t>
            </a:r>
            <a:r>
              <a:rPr lang="ko-KR" altLang="en-US" sz="1600" dirty="0">
                <a:latin typeface="+mn-ea"/>
              </a:rPr>
              <a:t>에는 </a:t>
            </a:r>
            <a:r>
              <a:rPr lang="en-US" altLang="ko-KR" sz="1600" dirty="0">
                <a:latin typeface="+mn-ea"/>
              </a:rPr>
              <a:t>parameter</a:t>
            </a:r>
            <a:r>
              <a:rPr lang="ko-KR" altLang="en-US" sz="1600" dirty="0">
                <a:latin typeface="+mn-ea"/>
              </a:rPr>
              <a:t>로 </a:t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          </a:t>
            </a:r>
            <a:r>
              <a:rPr lang="ko-KR" altLang="en-US" sz="1600" dirty="0">
                <a:latin typeface="+mn-ea"/>
              </a:rPr>
              <a:t>   </a:t>
            </a:r>
            <a:r>
              <a:rPr lang="en-US" altLang="ko-KR" sz="1600" dirty="0" err="1">
                <a:latin typeface="+mn-ea"/>
              </a:rPr>
              <a:t>functionName</a:t>
            </a:r>
            <a:r>
              <a:rPr lang="en-US" altLang="ko-KR" sz="1600" dirty="0">
                <a:latin typeface="+mn-ea"/>
              </a:rPr>
              <a:t> (int *c, int *d) </a:t>
            </a:r>
          </a:p>
          <a:p>
            <a:pPr marL="581025" lvl="2" indent="0">
              <a:spcBef>
                <a:spcPct val="0"/>
              </a:spcBef>
              <a:buNone/>
            </a:pP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         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en-US" altLang="ko-KR" sz="14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functionName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은 아래의 </a:t>
            </a:r>
            <a:r>
              <a:rPr lang="en-US" altLang="ko-KR" sz="14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fourMath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와 </a:t>
            </a:r>
            <a:r>
              <a:rPr lang="en-US" altLang="ko-KR" sz="14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printResult</a:t>
            </a:r>
            <a:r>
              <a:rPr lang="ko-KR" altLang="en-US" sz="14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를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의미한다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en-US" altLang="ko-KR" sz="1600" spc="-1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581025" lvl="2" indent="0">
              <a:spcBef>
                <a:spcPct val="0"/>
              </a:spcBef>
              <a:buNone/>
            </a:pPr>
            <a:r>
              <a:rPr lang="ko-KR" altLang="en-US" sz="1600" dirty="0">
                <a:latin typeface="+mn-ea"/>
              </a:rPr>
              <a:t>만을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사용하며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이외의 변수 및 </a:t>
            </a:r>
            <a:r>
              <a:rPr lang="en-US" altLang="ko-KR" sz="1600" dirty="0">
                <a:latin typeface="+mn-ea"/>
              </a:rPr>
              <a:t>parameter</a:t>
            </a:r>
            <a:r>
              <a:rPr lang="ko-KR" altLang="en-US" sz="1600" dirty="0">
                <a:latin typeface="+mn-ea"/>
              </a:rPr>
              <a:t>는 선언 및 사용하지 않고 프로그램을 작성한다</a:t>
            </a:r>
            <a:r>
              <a:rPr lang="en-US" altLang="ko-KR" sz="1600" dirty="0">
                <a:latin typeface="+mn-ea"/>
              </a:rPr>
              <a:t>. (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변수와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parameter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type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및 이름 변경 불가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, user defined function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local variable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선언 불가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다음 페이지 참고</a:t>
            </a:r>
            <a:r>
              <a:rPr lang="en-US" altLang="ko-KR" sz="1600" dirty="0">
                <a:latin typeface="+mn-ea"/>
              </a:rPr>
              <a:t>.)</a:t>
            </a:r>
          </a:p>
          <a:p>
            <a:pPr lvl="2">
              <a:spcBef>
                <a:spcPct val="0"/>
              </a:spcBef>
            </a:pPr>
            <a:r>
              <a:rPr lang="en-US" altLang="ko-KR" sz="1600" dirty="0">
                <a:latin typeface="+mn-ea"/>
              </a:rPr>
              <a:t>main function</a:t>
            </a:r>
            <a:r>
              <a:rPr lang="ko-KR" altLang="en-US" sz="1600" dirty="0">
                <a:latin typeface="+mn-ea"/>
              </a:rPr>
              <a:t>에서 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정수를 입력 받아 저장한다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2">
              <a:spcBef>
                <a:spcPct val="0"/>
              </a:spcBef>
            </a:pPr>
            <a:r>
              <a:rPr lang="en-US" altLang="ko-KR" sz="1600" b="1" dirty="0">
                <a:latin typeface="+mn-ea"/>
              </a:rPr>
              <a:t>void </a:t>
            </a:r>
            <a:r>
              <a:rPr lang="en-US" altLang="ko-KR" sz="1600" b="1" dirty="0" err="1">
                <a:latin typeface="+mn-ea"/>
              </a:rPr>
              <a:t>fourMath</a:t>
            </a:r>
            <a:r>
              <a:rPr lang="en-US" altLang="ko-KR" sz="1600" b="1" dirty="0">
                <a:latin typeface="+mn-ea"/>
              </a:rPr>
              <a:t> (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b="1" dirty="0">
                <a:latin typeface="+mn-ea"/>
              </a:rPr>
              <a:t> *c, 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b="1" dirty="0">
                <a:latin typeface="+mn-ea"/>
              </a:rPr>
              <a:t> *d)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에서 사칙연산의 결과를 이용 가능한 변수에 저장한다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2">
              <a:spcBef>
                <a:spcPct val="0"/>
              </a:spcBef>
            </a:pPr>
            <a:r>
              <a:rPr lang="en-US" altLang="ko-KR" sz="1600" b="1" dirty="0">
                <a:latin typeface="+mn-ea"/>
              </a:rPr>
              <a:t>void </a:t>
            </a:r>
            <a:r>
              <a:rPr lang="en-US" altLang="ko-KR" sz="1600" b="1" dirty="0" err="1">
                <a:latin typeface="+mn-ea"/>
              </a:rPr>
              <a:t>printResult</a:t>
            </a:r>
            <a:r>
              <a:rPr lang="en-US" altLang="ko-KR" sz="1600" b="1" dirty="0">
                <a:latin typeface="+mn-ea"/>
              </a:rPr>
              <a:t> (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b="1" dirty="0">
                <a:latin typeface="+mn-ea"/>
              </a:rPr>
              <a:t> *c, 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b="1" dirty="0">
                <a:latin typeface="+mn-ea"/>
              </a:rPr>
              <a:t> *d) </a:t>
            </a:r>
            <a:r>
              <a:rPr lang="ko-KR" altLang="en-US" sz="1600" dirty="0">
                <a:latin typeface="+mn-ea"/>
              </a:rPr>
              <a:t>에서 사칙연산의 결과를 출력한다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2">
              <a:spcBef>
                <a:spcPct val="0"/>
              </a:spcBef>
            </a:pP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변수가 많지 않으므로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scope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와 연산결과를 고려한 프로그램 작성이 필요하다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462966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11 – </a:t>
            </a:r>
            <a:r>
              <a:rPr lang="ko-KR" altLang="en-US" dirty="0"/>
              <a:t>사칙연산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>
                <a:latin typeface="+mn-ea"/>
              </a:rPr>
              <a:t>변수 및 </a:t>
            </a:r>
            <a:r>
              <a:rPr lang="en-US" altLang="ko-KR" dirty="0">
                <a:latin typeface="+mn-ea"/>
              </a:rPr>
              <a:t>user defined function </a:t>
            </a:r>
            <a:r>
              <a:rPr lang="ko-KR" altLang="en-US" dirty="0">
                <a:latin typeface="+mn-ea"/>
              </a:rPr>
              <a:t>선언</a:t>
            </a:r>
            <a:endParaRPr lang="en-US" altLang="ko-KR" dirty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ko-KR" dirty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ko-KR" dirty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ko-KR" dirty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ko-KR" dirty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ko-KR" dirty="0">
              <a:latin typeface="+mn-ea"/>
            </a:endParaRPr>
          </a:p>
          <a:p>
            <a:pPr lvl="1">
              <a:spcBef>
                <a:spcPct val="0"/>
              </a:spcBef>
            </a:pPr>
            <a:r>
              <a:rPr lang="ko-KR" altLang="en-US" dirty="0">
                <a:latin typeface="+mn-ea"/>
              </a:rPr>
              <a:t>위에 선언된 것 이외의 변수 및 </a:t>
            </a:r>
            <a:r>
              <a:rPr lang="en-US" altLang="ko-KR" dirty="0">
                <a:latin typeface="+mn-ea"/>
              </a:rPr>
              <a:t>parameter </a:t>
            </a:r>
            <a:r>
              <a:rPr lang="ko-KR" altLang="en-US" dirty="0">
                <a:latin typeface="+mn-ea"/>
              </a:rPr>
              <a:t>사용 금지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spcBef>
                <a:spcPct val="0"/>
              </a:spcBef>
            </a:pPr>
            <a:endParaRPr lang="en-US" altLang="ko-KR" dirty="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ko-KR" altLang="en-US" dirty="0">
                <a:latin typeface="+mn-ea"/>
              </a:rPr>
              <a:t>실행 예시</a:t>
            </a:r>
            <a:r>
              <a:rPr lang="en-US" altLang="ko-KR" dirty="0">
                <a:latin typeface="+mn-ea"/>
              </a:rPr>
              <a:t>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76936"/>
            <a:ext cx="5471343" cy="173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3254208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 flipH="1">
            <a:off x="2191544" y="2176289"/>
            <a:ext cx="2452464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644008" y="1997487"/>
            <a:ext cx="2685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사용</a:t>
            </a:r>
            <a:r>
              <a:rPr lang="en-US" altLang="ko-KR" dirty="0"/>
              <a:t> </a:t>
            </a:r>
            <a:r>
              <a:rPr lang="ko-KR" altLang="en-US" dirty="0"/>
              <a:t>가능한 </a:t>
            </a:r>
            <a:r>
              <a:rPr lang="en-US" altLang="ko-KR" dirty="0"/>
              <a:t>global variable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 bwMode="auto">
          <a:xfrm flipH="1">
            <a:off x="2411760" y="3391297"/>
            <a:ext cx="2232248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644008" y="3212495"/>
            <a:ext cx="25603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사용 가능한 </a:t>
            </a:r>
            <a:r>
              <a:rPr lang="en-US" altLang="ko-KR" dirty="0"/>
              <a:t>local variable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644008" y="2431631"/>
            <a:ext cx="3234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사용 가능한 </a:t>
            </a:r>
            <a:r>
              <a:rPr lang="en-US" altLang="ko-KR" dirty="0"/>
              <a:t>user defined functions</a:t>
            </a:r>
            <a:endParaRPr lang="ko-KR" altLang="en-US" dirty="0"/>
          </a:p>
        </p:txBody>
      </p:sp>
      <p:sp>
        <p:nvSpPr>
          <p:cNvPr id="9" name="오른쪽 중괄호 8"/>
          <p:cNvSpPr/>
          <p:nvPr/>
        </p:nvSpPr>
        <p:spPr bwMode="auto">
          <a:xfrm>
            <a:off x="4427984" y="2345566"/>
            <a:ext cx="216024" cy="507370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126837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제출 형식</a:t>
            </a:r>
            <a:endParaRPr lang="en-US" altLang="ko-KR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C971FC6-D3A2-4B86-A05F-E88A7C26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221917"/>
            <a:ext cx="8305800" cy="48006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이메일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latin typeface="+mn-ea"/>
                <a:hlinkClick r:id="rId2"/>
              </a:rPr>
              <a:t>202001cse2003@gmail.com</a:t>
            </a:r>
            <a:endParaRPr lang="en-US" altLang="ko-KR" sz="2000" b="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메일 제목</a:t>
            </a:r>
            <a:r>
              <a:rPr lang="en-US" altLang="ko-KR" sz="2000" b="0" dirty="0">
                <a:latin typeface="+mn-ea"/>
              </a:rPr>
              <a:t>: [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p11</a:t>
            </a:r>
            <a:r>
              <a:rPr lang="en-US" altLang="ko-KR" sz="2000" b="0" dirty="0">
                <a:latin typeface="+mn-ea"/>
              </a:rPr>
              <a:t>]</a:t>
            </a:r>
            <a:r>
              <a:rPr lang="ko-KR" altLang="en-US" sz="2000" b="0" dirty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2000" b="0" dirty="0"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XXXXXX</a:t>
            </a:r>
          </a:p>
          <a:p>
            <a:pPr>
              <a:defRPr/>
            </a:pPr>
            <a:r>
              <a:rPr lang="ko-KR" altLang="en-US" sz="2000" b="0" dirty="0">
                <a:latin typeface="+mn-ea"/>
              </a:rPr>
              <a:t>제출 파일명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p11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XXXXXX.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기한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u="sng" dirty="0">
                <a:latin typeface="+mn-ea"/>
              </a:rPr>
              <a:t>4/14</a:t>
            </a:r>
            <a:r>
              <a:rPr lang="ko-KR" altLang="en-US" sz="2000" b="0" u="sng" dirty="0">
                <a:latin typeface="+mn-ea"/>
              </a:rPr>
              <a:t> 화요일 </a:t>
            </a:r>
            <a:r>
              <a:rPr lang="en-US" altLang="ko-KR" sz="2000" b="0" u="sng" dirty="0">
                <a:latin typeface="+mn-ea"/>
              </a:rPr>
              <a:t>23:59</a:t>
            </a:r>
            <a:r>
              <a:rPr lang="ko-KR" altLang="en-US" sz="2000" b="0" u="sng" dirty="0">
                <a:latin typeface="+mn-ea"/>
              </a:rPr>
              <a:t>까지</a:t>
            </a:r>
            <a:endParaRPr lang="en-US" altLang="ko-KR" sz="2000" b="0" u="sng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+mn-ea"/>
              </a:rPr>
              <a:t>late</a:t>
            </a:r>
            <a:r>
              <a:rPr lang="ko-KR" altLang="en-US" sz="2000" b="0" dirty="0">
                <a:latin typeface="+mn-ea"/>
              </a:rPr>
              <a:t> 안 받음</a:t>
            </a:r>
            <a:r>
              <a:rPr lang="en-US" altLang="ko-KR" sz="2000" b="0" dirty="0">
                <a:latin typeface="+mn-ea"/>
              </a:rPr>
              <a:t>, late </a:t>
            </a:r>
            <a:r>
              <a:rPr lang="ko-KR" altLang="en-US" sz="2000" b="0" dirty="0">
                <a:latin typeface="+mn-ea"/>
              </a:rPr>
              <a:t>시 </a:t>
            </a:r>
            <a:r>
              <a:rPr lang="en-US" altLang="ko-KR" sz="2000" b="0" dirty="0">
                <a:latin typeface="+mn-ea"/>
              </a:rPr>
              <a:t>0</a:t>
            </a:r>
            <a:r>
              <a:rPr lang="ko-KR" altLang="en-US" sz="2000" b="0" dirty="0">
                <a:latin typeface="+mn-ea"/>
              </a:rPr>
              <a:t>점 처리</a:t>
            </a:r>
            <a:endParaRPr lang="en-US" altLang="ko-KR" sz="20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31817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22818</TotalTime>
  <Pages>3</Pages>
  <Words>269</Words>
  <Application>Microsoft Macintosh PowerPoint</Application>
  <PresentationFormat>화면 슬라이드 쇼(4:3)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돋움</vt:lpstr>
      <vt:lpstr>Arial</vt:lpstr>
      <vt:lpstr>Monotype Sorts</vt:lpstr>
      <vt:lpstr>Palatino Linotype</vt:lpstr>
      <vt:lpstr>Times New Roman</vt:lpstr>
      <vt:lpstr>Wingdings</vt:lpstr>
      <vt:lpstr>1_기본 디자인</vt:lpstr>
      <vt:lpstr>PowerPoint 프레젠테이션</vt:lpstr>
      <vt:lpstr>실습 11 – 사칙연산</vt:lpstr>
      <vt:lpstr>실습 11 – 사칙연산</vt:lpstr>
      <vt:lpstr>제출 형식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석 혜경</cp:lastModifiedBy>
  <cp:revision>2241</cp:revision>
  <cp:lastPrinted>1997-04-03T01:49:54Z</cp:lastPrinted>
  <dcterms:created xsi:type="dcterms:W3CDTF">1996-06-27T04:55:18Z</dcterms:created>
  <dcterms:modified xsi:type="dcterms:W3CDTF">2020-04-11T19:45:23Z</dcterms:modified>
</cp:coreProperties>
</file>