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7"/>
  </p:notesMasterIdLst>
  <p:handoutMasterIdLst>
    <p:handoutMasterId r:id="rId8"/>
  </p:handoutMasterIdLst>
  <p:sldIdLst>
    <p:sldId id="439" r:id="rId2"/>
    <p:sldId id="464" r:id="rId3"/>
    <p:sldId id="432" r:id="rId4"/>
    <p:sldId id="465" r:id="rId5"/>
    <p:sldId id="510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D15C05"/>
    <a:srgbClr val="E6EB29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 autoAdjust="0"/>
    <p:restoredTop sz="92289" autoAdjust="0"/>
  </p:normalViewPr>
  <p:slideViewPr>
    <p:cSldViewPr>
      <p:cViewPr varScale="1">
        <p:scale>
          <a:sx n="142" d="100"/>
          <a:sy n="142" d="100"/>
        </p:scale>
        <p:origin x="1504" y="168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690" y="-84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0A657-BF95-458A-A058-5F820A93870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71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9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9 – Pass by Reference I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352730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사용자에게 정수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개를 입력 받아 몫과 나머지를 출력하는 프로그램을 작성해 보자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: </a:t>
            </a:r>
          </a:p>
          <a:p>
            <a:pPr lvl="2"/>
            <a:r>
              <a:rPr lang="en-US" altLang="ko-KR" dirty="0">
                <a:latin typeface="+mn-ea"/>
              </a:rPr>
              <a:t>Main function</a:t>
            </a:r>
            <a:r>
              <a:rPr lang="ko-KR" altLang="en-US" dirty="0">
                <a:latin typeface="+mn-ea"/>
              </a:rPr>
              <a:t>에서는 입력과 함수 호출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pass by reference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출력만을 담당한다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r>
              <a:rPr lang="en-US" altLang="ko-KR" dirty="0" err="1">
                <a:latin typeface="+mn-ea"/>
              </a:rPr>
              <a:t>devideRemainder</a:t>
            </a:r>
            <a:r>
              <a:rPr lang="ko-KR" altLang="en-US" dirty="0">
                <a:latin typeface="+mn-ea"/>
              </a:rPr>
              <a:t>라는 함수에서 몫과 나머지를 계산하고</a:t>
            </a:r>
            <a:r>
              <a:rPr lang="en-US" altLang="ko-KR" dirty="0">
                <a:latin typeface="+mn-ea"/>
              </a:rPr>
              <a:t>,</a:t>
            </a:r>
          </a:p>
          <a:p>
            <a:pPr marL="581025" lvl="2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parameter</a:t>
            </a:r>
            <a:r>
              <a:rPr lang="ko-KR" altLang="en-US" dirty="0">
                <a:latin typeface="+mn-ea"/>
              </a:rPr>
              <a:t>를 이용해 계산 결과를 </a:t>
            </a:r>
            <a:r>
              <a:rPr lang="en-US" altLang="ko-KR" dirty="0">
                <a:latin typeface="+mn-ea"/>
              </a:rPr>
              <a:t>main function</a:t>
            </a:r>
            <a:r>
              <a:rPr lang="ko-KR" altLang="en-US" dirty="0">
                <a:latin typeface="+mn-ea"/>
              </a:rPr>
              <a:t>으로 전달해준다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81025" lvl="2" indent="0">
              <a:buNone/>
            </a:pPr>
            <a:r>
              <a:rPr lang="en-US" altLang="ko-KR" dirty="0" err="1">
                <a:latin typeface="+mn-ea"/>
              </a:rPr>
              <a:t>devideRemainder</a:t>
            </a:r>
            <a:r>
              <a:rPr lang="ko-KR" altLang="en-US" dirty="0">
                <a:latin typeface="+mn-ea"/>
              </a:rPr>
              <a:t>의 형태는 다음과 같다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변경 불가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divideRemainder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(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*a, 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*b);</a:t>
            </a:r>
            <a:br>
              <a:rPr lang="en-US" altLang="ko-KR" b="1" dirty="0">
                <a:latin typeface="+mn-ea"/>
              </a:rPr>
            </a:b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u="sng" dirty="0">
                <a:latin typeface="+mn-ea"/>
              </a:rPr>
              <a:t>호출할 때에는 </a:t>
            </a:r>
            <a:r>
              <a:rPr lang="en-US" altLang="ko-KR" u="sng" dirty="0">
                <a:latin typeface="+mn-ea"/>
              </a:rPr>
              <a:t>a</a:t>
            </a:r>
            <a:r>
              <a:rPr lang="ko-KR" altLang="en-US" u="sng" dirty="0">
                <a:latin typeface="+mn-ea"/>
              </a:rPr>
              <a:t>와 </a:t>
            </a:r>
            <a:r>
              <a:rPr lang="en-US" altLang="ko-KR" u="sng" dirty="0">
                <a:latin typeface="+mn-ea"/>
              </a:rPr>
              <a:t>b</a:t>
            </a:r>
            <a:r>
              <a:rPr lang="ko-KR" altLang="en-US" u="sng" dirty="0">
                <a:latin typeface="+mn-ea"/>
              </a:rPr>
              <a:t>에 입력 받은 정수가 저장되어 있으며</a:t>
            </a:r>
            <a:r>
              <a:rPr lang="en-US" altLang="ko-KR" u="sng" dirty="0">
                <a:latin typeface="+mn-ea"/>
              </a:rPr>
              <a:t>,</a:t>
            </a:r>
            <a:br>
              <a:rPr lang="en-US" altLang="ko-KR" u="sng" dirty="0">
                <a:latin typeface="+mn-ea"/>
              </a:rPr>
            </a:br>
            <a:r>
              <a:rPr lang="en-US" altLang="ko-KR" u="sng" dirty="0">
                <a:latin typeface="+mn-ea"/>
              </a:rPr>
              <a:t>main function</a:t>
            </a:r>
            <a:r>
              <a:rPr lang="ko-KR" altLang="en-US" u="sng" dirty="0">
                <a:latin typeface="+mn-ea"/>
              </a:rPr>
              <a:t>으로 </a:t>
            </a:r>
            <a:r>
              <a:rPr lang="en-US" altLang="ko-KR" u="sng" dirty="0">
                <a:latin typeface="+mn-ea"/>
              </a:rPr>
              <a:t>return </a:t>
            </a:r>
            <a:r>
              <a:rPr lang="ko-KR" altLang="en-US" u="sng" dirty="0">
                <a:latin typeface="+mn-ea"/>
              </a:rPr>
              <a:t>될 때에는 </a:t>
            </a:r>
            <a:r>
              <a:rPr lang="en-US" altLang="ko-KR" u="sng" dirty="0">
                <a:latin typeface="+mn-ea"/>
              </a:rPr>
              <a:t>a</a:t>
            </a:r>
            <a:r>
              <a:rPr lang="ko-KR" altLang="en-US" u="sng" dirty="0">
                <a:latin typeface="+mn-ea"/>
              </a:rPr>
              <a:t>와 </a:t>
            </a:r>
            <a:r>
              <a:rPr lang="en-US" altLang="ko-KR" u="sng" dirty="0">
                <a:latin typeface="+mn-ea"/>
              </a:rPr>
              <a:t>b</a:t>
            </a:r>
            <a:r>
              <a:rPr lang="ko-KR" altLang="en-US" u="sng" dirty="0">
                <a:latin typeface="+mn-ea"/>
              </a:rPr>
              <a:t>에 몫과 나머지가 저장돼 있어야 한다</a:t>
            </a:r>
            <a:r>
              <a:rPr lang="en-US" altLang="ko-KR" u="sng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5999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ea typeface="굴림체" pitchFamily="49" charset="-127"/>
              </a:rPr>
              <a:t>예제 프로그램 </a:t>
            </a:r>
            <a:r>
              <a:rPr lang="en-US" altLang="ko-KR" sz="2800" dirty="0">
                <a:ea typeface="굴림체" pitchFamily="49" charset="-127"/>
              </a:rPr>
              <a:t>1</a:t>
            </a:r>
            <a:r>
              <a:rPr lang="ko-KR" altLang="en-US" sz="2800" dirty="0">
                <a:ea typeface="굴림체" pitchFamily="49" charset="-127"/>
              </a:rPr>
              <a:t> </a:t>
            </a:r>
            <a:r>
              <a:rPr lang="en-US" altLang="ko-KR" sz="2800" dirty="0">
                <a:ea typeface="굴림체" pitchFamily="49" charset="-127"/>
              </a:rPr>
              <a:t> -  Pass by reference</a:t>
            </a:r>
            <a:r>
              <a:rPr lang="ko-KR" altLang="en-US" sz="2800" dirty="0">
                <a:ea typeface="굴림체" pitchFamily="49" charset="-127"/>
              </a:rPr>
              <a:t> </a:t>
            </a:r>
            <a:r>
              <a:rPr lang="en-US" altLang="ko-KR" sz="2800" dirty="0">
                <a:ea typeface="굴림체" pitchFamily="49" charset="-127"/>
              </a:rPr>
              <a:t>(</a:t>
            </a:r>
            <a:r>
              <a:rPr lang="ko-KR" altLang="en-US" sz="2800" dirty="0">
                <a:ea typeface="굴림체" pitchFamily="49" charset="-127"/>
              </a:rPr>
              <a:t>강의자료</a:t>
            </a:r>
            <a:r>
              <a:rPr lang="en-US" altLang="ko-KR" sz="2800" dirty="0">
                <a:ea typeface="굴림체" pitchFamily="49" charset="-127"/>
              </a:rPr>
              <a:t>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004048" y="1718530"/>
            <a:ext cx="3672408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ko-KR" dirty="0"/>
              <a:t>main</a:t>
            </a:r>
            <a:r>
              <a:rPr lang="ko-KR" altLang="en-US" dirty="0"/>
              <a:t>은 </a:t>
            </a:r>
            <a:r>
              <a:rPr lang="en-US" altLang="ko-KR" dirty="0"/>
              <a:t>add()</a:t>
            </a:r>
            <a:r>
              <a:rPr lang="ko-KR" altLang="en-US" dirty="0"/>
              <a:t>를 호출하면서 변수 </a:t>
            </a:r>
            <a:r>
              <a:rPr lang="en-US" altLang="ko-KR" dirty="0"/>
              <a:t>first</a:t>
            </a:r>
            <a:r>
              <a:rPr lang="ko-KR" altLang="en-US" dirty="0"/>
              <a:t>와 </a:t>
            </a:r>
            <a:r>
              <a:rPr lang="en-US" altLang="ko-KR" dirty="0"/>
              <a:t>second</a:t>
            </a:r>
            <a:r>
              <a:rPr lang="ko-KR" altLang="en-US" dirty="0"/>
              <a:t>의 주소 넘겨줌</a:t>
            </a:r>
            <a:endParaRPr lang="en-US" altLang="ko-KR" dirty="0"/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ko-KR" dirty="0"/>
              <a:t>add()</a:t>
            </a:r>
            <a:r>
              <a:rPr lang="ko-KR" altLang="en-US" dirty="0"/>
              <a:t>는 이를 포인터</a:t>
            </a:r>
            <a:r>
              <a:rPr lang="en-US" altLang="ko-KR" dirty="0"/>
              <a:t>(</a:t>
            </a:r>
            <a:r>
              <a:rPr lang="ko-KR" altLang="en-US" dirty="0"/>
              <a:t>주소를 저장하는 변수</a:t>
            </a:r>
            <a:r>
              <a:rPr lang="en-US" altLang="ko-KR" dirty="0"/>
              <a:t>) </a:t>
            </a:r>
            <a:r>
              <a:rPr lang="en-US" altLang="ko-KR" dirty="0" err="1"/>
              <a:t>first_addr</a:t>
            </a:r>
            <a:r>
              <a:rPr lang="en-US" altLang="ko-KR" dirty="0"/>
              <a:t>, </a:t>
            </a:r>
            <a:r>
              <a:rPr lang="en-US" altLang="ko-KR" dirty="0" err="1"/>
              <a:t>second_addr</a:t>
            </a:r>
            <a:r>
              <a:rPr lang="ko-KR" altLang="en-US" dirty="0"/>
              <a:t>에 받음</a:t>
            </a:r>
            <a:endParaRPr lang="en-US" altLang="ko-KR" dirty="0"/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두 값을 더함</a:t>
            </a:r>
            <a:endParaRPr lang="en-US" altLang="ko-KR" dirty="0"/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실행결과 </a:t>
            </a:r>
            <a:r>
              <a:rPr lang="en-US" altLang="ko-KR" dirty="0"/>
              <a:t>main</a:t>
            </a:r>
            <a:r>
              <a:rPr lang="ko-KR" altLang="en-US" dirty="0"/>
              <a:t>함수에서 두 변수의 값이 바뀌는 것을 확인할 수 있음</a:t>
            </a:r>
            <a:endParaRPr lang="en-US" altLang="ko-KR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4146" y="1687078"/>
            <a:ext cx="4352925" cy="35455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332805" y="5655256"/>
            <a:ext cx="4439725" cy="8520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3768" y="256490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예제 소스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2805" y="529240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결과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6" y="1762125"/>
            <a:ext cx="43338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40" y="5736181"/>
            <a:ext cx="4240052" cy="69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332805" y="6081301"/>
            <a:ext cx="2192055" cy="15601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 flipH="1">
            <a:off x="1691680" y="1916832"/>
            <a:ext cx="3456384" cy="165618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flipH="1">
            <a:off x="2843808" y="2438833"/>
            <a:ext cx="2304256" cy="199827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H="1">
            <a:off x="2267744" y="3212976"/>
            <a:ext cx="2880320" cy="158417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>
            <a:endCxn id="12" idx="3"/>
          </p:cNvCxnSpPr>
          <p:nvPr/>
        </p:nvCxnSpPr>
        <p:spPr bwMode="auto">
          <a:xfrm flipH="1">
            <a:off x="3921428" y="3573016"/>
            <a:ext cx="1226636" cy="188866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486991" y="2048085"/>
            <a:ext cx="2592288" cy="15059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0" dirty="0">
                <a:latin typeface="Cambria Math" pitchFamily="18" charset="0"/>
                <a:ea typeface="Cambria Math" pitchFamily="18" charset="0"/>
              </a:rPr>
              <a:t>void add(</a:t>
            </a:r>
            <a:r>
              <a:rPr lang="en-US" altLang="ko-KR" sz="1050" b="0" dirty="0" err="1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ko-KR" sz="1050" b="0" dirty="0">
                <a:latin typeface="Cambria Math" pitchFamily="18" charset="0"/>
                <a:ea typeface="Cambria Math" pitchFamily="18" charset="0"/>
              </a:rPr>
              <a:t> * </a:t>
            </a:r>
            <a:r>
              <a:rPr lang="en-US" altLang="ko-KR" sz="1050" b="0" dirty="0" err="1">
                <a:latin typeface="Cambria Math" pitchFamily="18" charset="0"/>
                <a:ea typeface="Cambria Math" pitchFamily="18" charset="0"/>
              </a:rPr>
              <a:t>first_addr</a:t>
            </a:r>
            <a:r>
              <a:rPr lang="en-US" altLang="ko-KR" sz="1050" b="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1050" b="0" dirty="0" err="1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ko-KR" sz="1050" b="0" dirty="0">
                <a:latin typeface="Cambria Math" pitchFamily="18" charset="0"/>
                <a:ea typeface="Cambria Math" pitchFamily="18" charset="0"/>
              </a:rPr>
              <a:t>*  </a:t>
            </a:r>
            <a:r>
              <a:rPr lang="en-US" altLang="ko-KR" sz="1050" b="0" dirty="0" err="1">
                <a:latin typeface="Cambria Math" pitchFamily="18" charset="0"/>
                <a:ea typeface="Cambria Math" pitchFamily="18" charset="0"/>
              </a:rPr>
              <a:t>second_addr</a:t>
            </a:r>
            <a:r>
              <a:rPr lang="en-US" altLang="ko-KR" sz="1050" b="0" dirty="0">
                <a:latin typeface="Cambria Math" pitchFamily="18" charset="0"/>
                <a:ea typeface="Cambria Math" pitchFamily="18" charset="0"/>
              </a:rPr>
              <a:t>);</a:t>
            </a:r>
            <a:endParaRPr kumimoji="1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itchFamily="18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12118" y="2364589"/>
            <a:ext cx="936104" cy="15059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0" dirty="0" err="1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ko-KR" sz="1050" b="0" dirty="0">
                <a:latin typeface="Cambria Math" pitchFamily="18" charset="0"/>
                <a:ea typeface="Cambria Math" pitchFamily="18" charset="0"/>
              </a:rPr>
              <a:t>  main(void)</a:t>
            </a:r>
            <a:endParaRPr kumimoji="1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3927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9 – Pass by Reference I</a:t>
            </a:r>
            <a:endParaRPr lang="ko-KR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4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208714" cy="5257800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실행 결과 예시</a:t>
            </a:r>
            <a:endParaRPr lang="en-US" altLang="ko-KR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844824"/>
            <a:ext cx="672760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42427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[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p9</a:t>
            </a:r>
            <a:r>
              <a:rPr lang="en-US" altLang="ko-KR" sz="2000" b="0" dirty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p9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u="sng" dirty="0">
                <a:latin typeface="+mn-ea"/>
              </a:rPr>
              <a:t>4/9</a:t>
            </a:r>
            <a:r>
              <a:rPr lang="ko-KR" altLang="en-US" sz="2000" b="0" u="sng" dirty="0">
                <a:latin typeface="+mn-ea"/>
              </a:rPr>
              <a:t> 목요일 </a:t>
            </a:r>
            <a:r>
              <a:rPr lang="en-US" altLang="ko-KR" sz="2000" b="0" u="sng" dirty="0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5858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22883</TotalTime>
  <Pages>3</Pages>
  <Words>257</Words>
  <Application>Microsoft Macintosh PowerPoint</Application>
  <PresentationFormat>화면 슬라이드 쇼(4:3)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돋움</vt:lpstr>
      <vt:lpstr>Arial</vt:lpstr>
      <vt:lpstr>Cambria Math</vt:lpstr>
      <vt:lpstr>Monotype Sorts</vt:lpstr>
      <vt:lpstr>Palatino Linotype</vt:lpstr>
      <vt:lpstr>Times New Roman</vt:lpstr>
      <vt:lpstr>Wingdings</vt:lpstr>
      <vt:lpstr>1_기본 디자인</vt:lpstr>
      <vt:lpstr>PowerPoint 프레젠테이션</vt:lpstr>
      <vt:lpstr>실습 9 – Pass by Reference I</vt:lpstr>
      <vt:lpstr>예제 프로그램 1  -  Pass by reference (강의자료)</vt:lpstr>
      <vt:lpstr>실습 9 – Pass by Reference I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2240</cp:revision>
  <cp:lastPrinted>1997-04-03T01:49:54Z</cp:lastPrinted>
  <dcterms:created xsi:type="dcterms:W3CDTF">1996-06-27T04:55:18Z</dcterms:created>
  <dcterms:modified xsi:type="dcterms:W3CDTF">2020-04-04T19:40:23Z</dcterms:modified>
</cp:coreProperties>
</file>