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6"/>
  </p:notesMasterIdLst>
  <p:handoutMasterIdLst>
    <p:handoutMasterId r:id="rId7"/>
  </p:handoutMasterIdLst>
  <p:sldIdLst>
    <p:sldId id="439" r:id="rId2"/>
    <p:sldId id="489" r:id="rId3"/>
    <p:sldId id="490" r:id="rId4"/>
    <p:sldId id="510" r:id="rId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0BB"/>
    <a:srgbClr val="E6EB29"/>
    <a:srgbClr val="66FF66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82146" autoAdjust="0"/>
  </p:normalViewPr>
  <p:slideViewPr>
    <p:cSldViewPr>
      <p:cViewPr varScale="1">
        <p:scale>
          <a:sx n="137" d="100"/>
          <a:sy n="137" d="100"/>
        </p:scale>
        <p:origin x="2514" y="96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990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5488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13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3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640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181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4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13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280722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하나의 실수</a:t>
            </a:r>
            <a:r>
              <a:rPr lang="en-US" altLang="ko-KR" dirty="0">
                <a:latin typeface="+mn-ea"/>
              </a:rPr>
              <a:t>(float type)</a:t>
            </a:r>
            <a:r>
              <a:rPr lang="ko-KR" altLang="en-US" dirty="0">
                <a:latin typeface="+mn-ea"/>
              </a:rPr>
              <a:t>를 입력 받고 반올림 할 때 소수점 아래를 버려야 하는지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올려야 하는지 확인하는 프로그램을 작성해 보자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조건</a:t>
            </a:r>
            <a:r>
              <a:rPr lang="en-US" altLang="ko-KR" dirty="0">
                <a:latin typeface="+mn-ea"/>
              </a:rPr>
              <a:t>:</a:t>
            </a:r>
          </a:p>
          <a:p>
            <a:pPr lvl="2"/>
            <a:r>
              <a:rPr lang="ko-KR" altLang="en-US" dirty="0">
                <a:latin typeface="+mn-ea"/>
              </a:rPr>
              <a:t>모든 내용을 </a:t>
            </a:r>
            <a:r>
              <a:rPr lang="en-US" altLang="ko-KR" dirty="0">
                <a:latin typeface="+mn-ea"/>
              </a:rPr>
              <a:t>main function</a:t>
            </a:r>
            <a:r>
              <a:rPr lang="ko-KR" altLang="en-US" dirty="0">
                <a:latin typeface="+mn-ea"/>
              </a:rPr>
              <a:t>에 구현한다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ko-KR" altLang="en-US" dirty="0">
                <a:latin typeface="+mn-ea"/>
              </a:rPr>
              <a:t>소수점 아래를 버려야 한다면 </a:t>
            </a:r>
            <a:r>
              <a:rPr lang="en-US" altLang="ko-KR" dirty="0">
                <a:latin typeface="+mn-ea"/>
              </a:rPr>
              <a:t>0, </a:t>
            </a:r>
            <a:r>
              <a:rPr lang="ko-KR" altLang="en-US" dirty="0">
                <a:latin typeface="+mn-ea"/>
              </a:rPr>
              <a:t>올려야 한다면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을 출력하도록 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문 안에서 필요한 연산과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다음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관계연산자 각각만을 사용하여 결과를 출력한다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>
                <a:latin typeface="+mn-ea"/>
              </a:rPr>
              <a:t>총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 출력</a:t>
            </a:r>
            <a:r>
              <a:rPr lang="en-US" altLang="ko-KR" dirty="0">
                <a:latin typeface="+mn-ea"/>
              </a:rPr>
              <a:t>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&gt;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&gt;=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==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!=</a:t>
            </a:r>
          </a:p>
          <a:p>
            <a:pPr lvl="2"/>
            <a:r>
              <a:rPr lang="en-US" altLang="ko-KR" dirty="0">
                <a:latin typeface="+mn-ea"/>
              </a:rPr>
              <a:t>Main function</a:t>
            </a:r>
            <a:r>
              <a:rPr lang="ko-KR" altLang="en-US" dirty="0">
                <a:latin typeface="+mn-ea"/>
              </a:rPr>
              <a:t>의 형태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빈 칸 이외에는 변수 선언 및 입출력만 이루어짐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13 - </a:t>
            </a:r>
            <a:r>
              <a:rPr lang="ko-KR" altLang="en-US" dirty="0"/>
              <a:t>관계연산자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92" y="5517232"/>
            <a:ext cx="65151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9306" y="5788361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Blank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32240" y="5788361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Blank</a:t>
            </a:r>
            <a:endParaRPr lang="ko-KR" altLang="en-US" dirty="0"/>
          </a:p>
        </p:txBody>
      </p:sp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FCAE3739-8B4F-4DC5-AF64-186C92508B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97346"/>
      </p:ext>
    </p:extLst>
  </p:cSld>
  <p:clrMapOvr>
    <a:masterClrMapping/>
  </p:clrMapOvr>
  <p:transition advTm="33781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실행 예시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13 - </a:t>
            </a:r>
            <a:r>
              <a:rPr lang="ko-KR" altLang="en-US" dirty="0"/>
              <a:t>관계연산자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5112568" cy="413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A5D0D8BB-ABFE-4071-8A5E-CB42C7F8DE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24596"/>
      </p:ext>
    </p:extLst>
  </p:cSld>
  <p:clrMapOvr>
    <a:masterClrMapping/>
  </p:clrMapOvr>
  <p:transition advTm="1743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p13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p13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 u="sng">
                <a:latin typeface="+mn-ea"/>
              </a:rPr>
              <a:t>4/21</a:t>
            </a:r>
            <a:r>
              <a:rPr lang="ko-KR" altLang="en-US" sz="2000" b="0" u="sng">
                <a:latin typeface="+mn-ea"/>
              </a:rPr>
              <a:t> 화요일 </a:t>
            </a:r>
            <a:r>
              <a:rPr lang="en-US" altLang="ko-KR" sz="2000" b="0" u="sng" dirty="0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20210</TotalTime>
  <Pages>3</Pages>
  <Words>140</Words>
  <Application>Microsoft Office PowerPoint</Application>
  <PresentationFormat>화면 슬라이드 쇼(4:3)</PresentationFormat>
  <Paragraphs>25</Paragraphs>
  <Slides>4</Slides>
  <Notes>3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13 - 관계연산자</vt:lpstr>
      <vt:lpstr>실습 13 - 관계연산자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혜경 석</cp:lastModifiedBy>
  <cp:revision>2197</cp:revision>
  <cp:lastPrinted>1997-04-03T01:49:54Z</cp:lastPrinted>
  <dcterms:created xsi:type="dcterms:W3CDTF">1996-06-27T04:55:18Z</dcterms:created>
  <dcterms:modified xsi:type="dcterms:W3CDTF">2020-04-18T15:23:48Z</dcterms:modified>
</cp:coreProperties>
</file>