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94" r:id="rId3"/>
    <p:sldId id="510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4" autoAdjust="0"/>
    <p:restoredTop sz="87510" autoAdjust="0"/>
  </p:normalViewPr>
  <p:slideViewPr>
    <p:cSldViewPr>
      <p:cViewPr varScale="1">
        <p:scale>
          <a:sx n="146" d="100"/>
          <a:sy n="146" d="100"/>
        </p:scale>
        <p:origin x="1974" y="132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9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5488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26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8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14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14 – </a:t>
            </a:r>
            <a:r>
              <a:rPr lang="ko-KR" altLang="en-US" dirty="0"/>
              <a:t>윤년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3407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사용자가 입력한 년도가 윤년인지 확인하고 결과를 출력해주는 프로그램을 작성해보자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입력한 년도가 윤년이 아니라면 그 이전 년도 중 가장 가까운 윤년을 출력해주도록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윤년 확인방법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ko-KR" altLang="en-US" dirty="0">
                <a:latin typeface="+mn-ea"/>
              </a:rPr>
              <a:t>년도가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로 나누어 떨어지면서 </a:t>
            </a:r>
            <a:r>
              <a:rPr lang="en-US" altLang="ko-KR" dirty="0">
                <a:latin typeface="+mn-ea"/>
              </a:rPr>
              <a:t>100</a:t>
            </a:r>
            <a:r>
              <a:rPr lang="ko-KR" altLang="en-US" dirty="0">
                <a:latin typeface="+mn-ea"/>
              </a:rPr>
              <a:t>으로는 나누어 떨어지지 않거나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혹은</a:t>
            </a:r>
            <a:r>
              <a:rPr lang="en-US" altLang="ko-KR" dirty="0">
                <a:latin typeface="+mn-ea"/>
              </a:rPr>
              <a:t>, 400</a:t>
            </a:r>
            <a:r>
              <a:rPr lang="ko-KR" altLang="en-US" dirty="0">
                <a:latin typeface="+mn-ea"/>
              </a:rPr>
              <a:t>으로 나누어 떨어지는 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실행 예시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3"/>
            <a:ext cx="5688632" cy="1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9EDB358C-DCDC-4580-BE37-07DCF439A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28305"/>
      </p:ext>
    </p:extLst>
  </p:cSld>
  <p:clrMapOvr>
    <a:masterClrMapping/>
  </p:clrMapOvr>
  <p:transition advTm="32722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p14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p14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 u="sng">
                <a:latin typeface="+mn-ea"/>
              </a:rPr>
              <a:t>4/23</a:t>
            </a:r>
            <a:r>
              <a:rPr lang="ko-KR" altLang="en-US" sz="2000" b="0" u="sng">
                <a:latin typeface="+mn-ea"/>
              </a:rPr>
              <a:t> 목요일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20213</TotalTime>
  <Pages>3</Pages>
  <Words>106</Words>
  <Application>Microsoft Office PowerPoint</Application>
  <PresentationFormat>화면 슬라이드 쇼(4:3)</PresentationFormat>
  <Paragraphs>17</Paragraphs>
  <Slides>3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14 – 윤년 확인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2200</cp:revision>
  <cp:lastPrinted>1997-04-03T01:49:54Z</cp:lastPrinted>
  <dcterms:created xsi:type="dcterms:W3CDTF">1996-06-27T04:55:18Z</dcterms:created>
  <dcterms:modified xsi:type="dcterms:W3CDTF">2020-04-18T15:27:49Z</dcterms:modified>
</cp:coreProperties>
</file>