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5"/>
  </p:notesMasterIdLst>
  <p:handoutMasterIdLst>
    <p:handoutMasterId r:id="rId6"/>
  </p:handoutMasterIdLst>
  <p:sldIdLst>
    <p:sldId id="439" r:id="rId2"/>
    <p:sldId id="491" r:id="rId3"/>
    <p:sldId id="510" r:id="rId4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20BB"/>
    <a:srgbClr val="E6EB29"/>
    <a:srgbClr val="66FF66"/>
    <a:srgbClr val="00CC00"/>
    <a:srgbClr val="99FFCC"/>
    <a:srgbClr val="00CC66"/>
    <a:srgbClr val="336600"/>
    <a:srgbClr val="008000"/>
    <a:srgbClr val="B6F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2" autoAdjust="0"/>
    <p:restoredTop sz="92446" autoAdjust="0"/>
  </p:normalViewPr>
  <p:slideViewPr>
    <p:cSldViewPr>
      <p:cViewPr varScale="1">
        <p:scale>
          <a:sx n="155" d="100"/>
          <a:sy n="155" d="100"/>
        </p:scale>
        <p:origin x="2172" y="-30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772" y="-96"/>
      </p:cViewPr>
      <p:guideLst>
        <p:guide orient="horz" pos="3222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59900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78" tIns="46881" rIns="95378" bIns="468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887413"/>
            <a:ext cx="4779962" cy="358457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154889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University: Dept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돋움" panose="020B0600000101010101" pitchFamily="50" charset="-127"/>
              <a:buChar char="■"/>
              <a:defRPr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400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3" r:id="rId3"/>
    <p:sldLayoutId id="2147484694" r:id="rId4"/>
  </p:sldLayoutIdLst>
  <p:transition>
    <p:cut/>
  </p:transition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돋움" panose="020B0600000101010101" pitchFamily="50" charset="-127"/>
        <a:buChar char="■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202001cse200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928662" y="3429000"/>
            <a:ext cx="730408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marL="514350" indent="-514350" algn="ctr"/>
            <a:r>
              <a:rPr lang="ko-KR" altLang="en-US" sz="4000" dirty="0">
                <a:latin typeface="+mj-ea"/>
              </a:rPr>
              <a:t>실습 </a:t>
            </a:r>
            <a:r>
              <a:rPr lang="en-US" altLang="ko-KR" sz="4000">
                <a:latin typeface="+mj-ea"/>
              </a:rPr>
              <a:t>15</a:t>
            </a:r>
            <a:endParaRPr lang="en-US" altLang="ko-KR" sz="4000" dirty="0">
              <a:latin typeface="+mj-ea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194" y="1428736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dirty="0"/>
              <a:t>기초</a:t>
            </a:r>
            <a:r>
              <a:rPr lang="en-US" altLang="ko-KR" sz="4000" dirty="0"/>
              <a:t> </a:t>
            </a:r>
            <a:r>
              <a:rPr lang="ko-KR" altLang="en-US" sz="4000" dirty="0"/>
              <a:t>공학 설계 </a:t>
            </a:r>
            <a:r>
              <a:rPr lang="en-US" altLang="ko-KR" sz="4000" dirty="0"/>
              <a:t>(CSE2003)</a:t>
            </a:r>
            <a:br>
              <a:rPr lang="en-US" altLang="ko-KR" sz="4800" dirty="0"/>
            </a:br>
            <a:r>
              <a:rPr lang="en-US" altLang="ko-KR" sz="2000" dirty="0"/>
              <a:t>Introduction to Engineering Design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15 – </a:t>
            </a:r>
            <a:r>
              <a:rPr lang="ko-KR" altLang="en-US" dirty="0"/>
              <a:t>홀수 </a:t>
            </a:r>
            <a:r>
              <a:rPr lang="en-US" altLang="ko-KR" dirty="0"/>
              <a:t>/ </a:t>
            </a:r>
            <a:r>
              <a:rPr lang="ko-KR" altLang="en-US" dirty="0"/>
              <a:t>짝수 구분하기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34076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사용자로부터 양의 정수 하나를 입력 받아 그 수가 홀수인지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짝수인지 구분하는 프로그램을 작성해보자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조건</a:t>
            </a:r>
            <a:r>
              <a:rPr lang="en-US" altLang="ko-KR" dirty="0">
                <a:latin typeface="+mn-ea"/>
              </a:rPr>
              <a:t>:</a:t>
            </a:r>
          </a:p>
          <a:p>
            <a:pPr lvl="2"/>
            <a:r>
              <a:rPr lang="en-US" altLang="ko-KR" dirty="0">
                <a:latin typeface="+mn-ea"/>
              </a:rPr>
              <a:t>Main function</a:t>
            </a:r>
            <a:r>
              <a:rPr lang="ko-KR" altLang="en-US" dirty="0">
                <a:latin typeface="+mn-ea"/>
              </a:rPr>
              <a:t>에 모든 기능을 구현해도 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r>
              <a:rPr lang="ko-KR" altLang="en-US" dirty="0">
                <a:latin typeface="+mn-ea"/>
              </a:rPr>
              <a:t>조건연산자를 이용하여 기능을 구현한다</a:t>
            </a:r>
            <a:r>
              <a:rPr lang="en-US" altLang="ko-KR" dirty="0">
                <a:latin typeface="+mn-ea"/>
              </a:rPr>
              <a:t>. (If / else </a:t>
            </a:r>
            <a:r>
              <a:rPr lang="ko-KR" altLang="en-US" dirty="0">
                <a:latin typeface="+mn-ea"/>
              </a:rPr>
              <a:t>문 사용 금지</a:t>
            </a:r>
            <a:r>
              <a:rPr lang="en-US" altLang="ko-KR" dirty="0">
                <a:latin typeface="+mn-ea"/>
              </a:rPr>
              <a:t>)</a:t>
            </a:r>
          </a:p>
          <a:p>
            <a:pPr lvl="2"/>
            <a:r>
              <a:rPr lang="en-US" altLang="ko-KR" dirty="0">
                <a:latin typeface="+mn-ea"/>
              </a:rPr>
              <a:t>Hint: </a:t>
            </a:r>
            <a:r>
              <a:rPr lang="ko-KR" altLang="en-US">
                <a:latin typeface="+mn-ea"/>
              </a:rPr>
              <a:t>연산자 </a:t>
            </a:r>
            <a:r>
              <a:rPr lang="en-US" altLang="ko-KR">
                <a:latin typeface="+mn-ea"/>
              </a:rPr>
              <a:t>%(</a:t>
            </a:r>
            <a:r>
              <a:rPr lang="ko-KR" altLang="en-US">
                <a:latin typeface="+mn-ea"/>
              </a:rPr>
              <a:t>나머지</a:t>
            </a:r>
            <a:r>
              <a:rPr lang="en-US" altLang="ko-KR">
                <a:latin typeface="+mn-ea"/>
              </a:rPr>
              <a:t>)</a:t>
            </a:r>
            <a:r>
              <a:rPr lang="ko-KR" altLang="en-US">
                <a:latin typeface="+mn-ea"/>
              </a:rPr>
              <a:t>를 </a:t>
            </a:r>
            <a:r>
              <a:rPr lang="ko-KR" altLang="en-US" dirty="0">
                <a:latin typeface="+mn-ea"/>
              </a:rPr>
              <a:t>사용한다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실행 예시</a:t>
            </a:r>
            <a:r>
              <a:rPr lang="en-US" altLang="ko-KR" dirty="0">
                <a:latin typeface="+mn-ea"/>
              </a:rPr>
              <a:t>: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05064"/>
            <a:ext cx="586275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972555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제출 형식</a:t>
            </a:r>
            <a:endParaRPr lang="en-US" altLang="ko-KR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C971FC6-D3A2-4B86-A05F-E88A7C26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221917"/>
            <a:ext cx="8305800" cy="48006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이메일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latin typeface="+mn-ea"/>
                <a:hlinkClick r:id="rId2"/>
              </a:rPr>
              <a:t>202001cse2003@gmail.com</a:t>
            </a:r>
            <a:endParaRPr lang="en-US" altLang="ko-KR" sz="2000" b="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메일 제목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>
                <a:latin typeface="+mn-ea"/>
              </a:rPr>
              <a:t>[</a:t>
            </a:r>
            <a:r>
              <a:rPr lang="en-US" altLang="ko-KR" sz="2000" b="0">
                <a:solidFill>
                  <a:srgbClr val="FF0000"/>
                </a:solidFill>
                <a:latin typeface="+mn-ea"/>
              </a:rPr>
              <a:t>p15</a:t>
            </a:r>
            <a:r>
              <a:rPr lang="en-US" altLang="ko-KR" sz="2000" b="0">
                <a:latin typeface="+mn-ea"/>
              </a:rPr>
              <a:t>]</a:t>
            </a:r>
            <a:r>
              <a:rPr lang="ko-KR" altLang="en-US" sz="2000" b="0" dirty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2000" b="0" dirty="0"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XXXXXX</a:t>
            </a:r>
          </a:p>
          <a:p>
            <a:pPr>
              <a:defRPr/>
            </a:pPr>
            <a:r>
              <a:rPr lang="ko-KR" altLang="en-US" sz="2000" b="0" dirty="0">
                <a:latin typeface="+mn-ea"/>
              </a:rPr>
              <a:t>제출 파일명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p15</a:t>
            </a:r>
            <a:r>
              <a:rPr lang="en-US" altLang="ko-KR" sz="2000" b="0">
                <a:highlight>
                  <a:srgbClr val="FFFF00"/>
                </a:highlight>
                <a:latin typeface="+mn-ea"/>
              </a:rPr>
              <a:t>_20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XXXXXX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.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기한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 u="sng">
                <a:latin typeface="+mn-ea"/>
              </a:rPr>
              <a:t>4/23</a:t>
            </a:r>
            <a:r>
              <a:rPr lang="ko-KR" altLang="en-US" sz="2000" b="0" u="sng">
                <a:latin typeface="+mn-ea"/>
              </a:rPr>
              <a:t> 목요일 </a:t>
            </a:r>
            <a:r>
              <a:rPr lang="en-US" altLang="ko-KR" sz="2000" b="0" u="sng" dirty="0">
                <a:latin typeface="+mn-ea"/>
              </a:rPr>
              <a:t>23:59</a:t>
            </a:r>
            <a:r>
              <a:rPr lang="ko-KR" altLang="en-US" sz="2000" b="0" u="sng" dirty="0">
                <a:latin typeface="+mn-ea"/>
              </a:rPr>
              <a:t>까지</a:t>
            </a:r>
            <a:endParaRPr lang="en-US" altLang="ko-KR" sz="2000" b="0" u="sng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+mn-ea"/>
              </a:rPr>
              <a:t>late</a:t>
            </a:r>
            <a:r>
              <a:rPr lang="ko-KR" altLang="en-US" sz="2000" b="0" dirty="0">
                <a:latin typeface="+mn-ea"/>
              </a:rPr>
              <a:t> 안 받음</a:t>
            </a:r>
            <a:r>
              <a:rPr lang="en-US" altLang="ko-KR" sz="2000" b="0" dirty="0">
                <a:latin typeface="+mn-ea"/>
              </a:rPr>
              <a:t>, late </a:t>
            </a:r>
            <a:r>
              <a:rPr lang="ko-KR" altLang="en-US" sz="2000" b="0" dirty="0">
                <a:latin typeface="+mn-ea"/>
              </a:rPr>
              <a:t>시 </a:t>
            </a:r>
            <a:r>
              <a:rPr lang="en-US" altLang="ko-KR" sz="2000" b="0" dirty="0">
                <a:latin typeface="+mn-ea"/>
              </a:rPr>
              <a:t>0</a:t>
            </a:r>
            <a:r>
              <a:rPr lang="ko-KR" altLang="en-US" sz="2000" b="0" dirty="0">
                <a:latin typeface="+mn-ea"/>
              </a:rPr>
              <a:t>점 처리</a:t>
            </a:r>
            <a:endParaRPr lang="en-US" altLang="ko-KR" sz="20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4967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20198</TotalTime>
  <Pages>3</Pages>
  <Words>109</Words>
  <Application>Microsoft Office PowerPoint</Application>
  <PresentationFormat>화면 슬라이드 쇼(4:3)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Monotype Sorts</vt:lpstr>
      <vt:lpstr>돋움</vt:lpstr>
      <vt:lpstr>Arial</vt:lpstr>
      <vt:lpstr>Palatino Linotype</vt:lpstr>
      <vt:lpstr>Times New Roman</vt:lpstr>
      <vt:lpstr>Wingdings</vt:lpstr>
      <vt:lpstr>1_기본 디자인</vt:lpstr>
      <vt:lpstr>PowerPoint 프레젠테이션</vt:lpstr>
      <vt:lpstr>실습 15 – 홀수 / 짝수 구분하기</vt:lpstr>
      <vt:lpstr>제출 형식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석 혜경</cp:lastModifiedBy>
  <cp:revision>2196</cp:revision>
  <cp:lastPrinted>1997-04-03T01:49:54Z</cp:lastPrinted>
  <dcterms:created xsi:type="dcterms:W3CDTF">1996-06-27T04:55:18Z</dcterms:created>
  <dcterms:modified xsi:type="dcterms:W3CDTF">2020-04-18T14:21:52Z</dcterms:modified>
</cp:coreProperties>
</file>