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87" r:id="rId3"/>
    <p:sldId id="488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8983" autoAdjust="0"/>
  </p:normalViewPr>
  <p:slideViewPr>
    <p:cSldViewPr>
      <p:cViewPr varScale="1">
        <p:scale>
          <a:sx n="163" d="100"/>
          <a:sy n="163" d="100"/>
        </p:scale>
        <p:origin x="1770" y="-72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46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1472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17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학생의 최종 학점을 계산하는 프로그램을 작성해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사용자로부터 세 과목의 점수</a:t>
            </a:r>
            <a:r>
              <a:rPr lang="en-US" altLang="ko-KR" dirty="0"/>
              <a:t>(float type, 0.0~100.0)</a:t>
            </a:r>
            <a:r>
              <a:rPr lang="ko-KR" altLang="en-US" dirty="0"/>
              <a:t>를 입력 받아 평균을 계산한 후</a:t>
            </a:r>
            <a:r>
              <a:rPr lang="en-US" altLang="ko-KR" dirty="0"/>
              <a:t>, </a:t>
            </a:r>
            <a:r>
              <a:rPr lang="ko-KR" altLang="en-US" dirty="0"/>
              <a:t>평균 값이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A, 80</a:t>
            </a:r>
            <a:r>
              <a:rPr lang="ko-KR" altLang="en-US" dirty="0"/>
              <a:t>점 이상 </a:t>
            </a:r>
            <a:r>
              <a:rPr lang="en-US" altLang="ko-KR" dirty="0"/>
              <a:t>90</a:t>
            </a:r>
            <a:r>
              <a:rPr lang="ko-KR" altLang="en-US" dirty="0"/>
              <a:t>점 미만이면 </a:t>
            </a:r>
            <a:r>
              <a:rPr lang="en-US" altLang="ko-KR" dirty="0"/>
              <a:t>B, 70</a:t>
            </a:r>
            <a:r>
              <a:rPr lang="ko-KR" altLang="en-US" dirty="0"/>
              <a:t>점 이상 </a:t>
            </a:r>
            <a:r>
              <a:rPr lang="en-US" altLang="ko-KR" dirty="0"/>
              <a:t>80</a:t>
            </a:r>
            <a:r>
              <a:rPr lang="ko-KR" altLang="en-US" dirty="0"/>
              <a:t>점 미만이면 </a:t>
            </a:r>
            <a:r>
              <a:rPr lang="en-US" altLang="ko-KR" dirty="0"/>
              <a:t>C, 50</a:t>
            </a:r>
            <a:r>
              <a:rPr lang="ko-KR" altLang="en-US" dirty="0"/>
              <a:t>점 이상</a:t>
            </a:r>
            <a:r>
              <a:rPr lang="en-US" altLang="ko-KR" dirty="0"/>
              <a:t> 70</a:t>
            </a:r>
            <a:r>
              <a:rPr lang="ko-KR" altLang="en-US" dirty="0"/>
              <a:t>점 미만이면 </a:t>
            </a:r>
            <a:r>
              <a:rPr lang="en-US" altLang="ko-KR" dirty="0"/>
              <a:t>D, 50</a:t>
            </a:r>
            <a:r>
              <a:rPr lang="ko-KR" altLang="en-US" dirty="0"/>
              <a:t>점 미만이면 </a:t>
            </a:r>
            <a:r>
              <a:rPr lang="en-US" altLang="ko-KR" dirty="0"/>
              <a:t>F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Main function</a:t>
            </a:r>
            <a:r>
              <a:rPr lang="ko-KR" altLang="en-US" dirty="0"/>
              <a:t>에서는 입력</a:t>
            </a:r>
            <a:r>
              <a:rPr lang="en-US" altLang="ko-KR" dirty="0"/>
              <a:t>, function call </a:t>
            </a:r>
            <a:r>
              <a:rPr lang="ko-KR" altLang="en-US" dirty="0"/>
              <a:t>만을 담당한다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user defined function</a:t>
            </a:r>
            <a:r>
              <a:rPr lang="ko-KR" altLang="en-US" dirty="0"/>
              <a:t>을 구현한다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1) </a:t>
            </a:r>
            <a:r>
              <a:rPr lang="en-US" altLang="ko-KR" dirty="0" err="1"/>
              <a:t>avgFunc</a:t>
            </a:r>
            <a:r>
              <a:rPr lang="en-US" altLang="ko-KR" dirty="0"/>
              <a:t> (): </a:t>
            </a:r>
            <a:r>
              <a:rPr lang="ko-KR" altLang="en-US" dirty="0"/>
              <a:t>함수를 이용해 세 과목의 평균을 계산한다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2) </a:t>
            </a:r>
            <a:r>
              <a:rPr lang="en-US" altLang="ko-KR" dirty="0" err="1"/>
              <a:t>gradeFunc</a:t>
            </a:r>
            <a:r>
              <a:rPr lang="en-US" altLang="ko-KR" dirty="0"/>
              <a:t> (): </a:t>
            </a:r>
            <a:r>
              <a:rPr lang="ko-KR" altLang="en-US" dirty="0"/>
              <a:t>평균을 전달받아 학점</a:t>
            </a:r>
            <a:r>
              <a:rPr lang="en-US" altLang="ko-KR" dirty="0"/>
              <a:t>(A~F)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|| </a:t>
            </a:r>
            <a:r>
              <a:rPr lang="ko-KR" altLang="en-US" dirty="0">
                <a:solidFill>
                  <a:srgbClr val="FF0000"/>
                </a:solidFill>
              </a:rPr>
              <a:t>연산자를 사용하지 않고 구현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최소한의 </a:t>
            </a:r>
            <a:r>
              <a:rPr lang="en-US" altLang="ko-KR"/>
              <a:t>else</a:t>
            </a:r>
            <a:r>
              <a:rPr lang="ko-KR" altLang="en-US"/>
              <a:t>와 최대한 많은 </a:t>
            </a:r>
            <a:r>
              <a:rPr lang="en-US" altLang="ko-KR" u="sng"/>
              <a:t>Nested </a:t>
            </a:r>
            <a:r>
              <a:rPr lang="en-US" altLang="ko-KR" u="sng" dirty="0"/>
              <a:t>if </a:t>
            </a:r>
            <a:r>
              <a:rPr lang="ko-KR" altLang="en-US" dirty="0"/>
              <a:t>를 </a:t>
            </a:r>
            <a:r>
              <a:rPr lang="ko-KR" altLang="en-US"/>
              <a:t>이용하여 구현하라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17 – </a:t>
            </a:r>
            <a:r>
              <a:rPr lang="ko-KR" altLang="en-US" dirty="0"/>
              <a:t>학점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345160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17 – </a:t>
            </a:r>
            <a:r>
              <a:rPr lang="ko-KR" altLang="en-US" dirty="0"/>
              <a:t>학점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26076"/>
            <a:ext cx="5727777" cy="163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20742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p17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p17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22241</TotalTime>
  <Pages>3</Pages>
  <Words>153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17 – 학점 계산</vt:lpstr>
      <vt:lpstr>실습 17 – 학점 계산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2320</cp:revision>
  <cp:lastPrinted>1997-04-03T01:49:54Z</cp:lastPrinted>
  <dcterms:created xsi:type="dcterms:W3CDTF">1996-06-27T04:55:18Z</dcterms:created>
  <dcterms:modified xsi:type="dcterms:W3CDTF">2020-04-25T19:55:57Z</dcterms:modified>
</cp:coreProperties>
</file>