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5"/>
  </p:notesMasterIdLst>
  <p:handoutMasterIdLst>
    <p:handoutMasterId r:id="rId6"/>
  </p:handoutMasterIdLst>
  <p:sldIdLst>
    <p:sldId id="439" r:id="rId2"/>
    <p:sldId id="454" r:id="rId3"/>
    <p:sldId id="510" r:id="rId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B29"/>
    <a:srgbClr val="66FF66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9464" autoAdjust="0"/>
  </p:normalViewPr>
  <p:slideViewPr>
    <p:cSldViewPr>
      <p:cViewPr varScale="1">
        <p:scale>
          <a:sx n="167" d="100"/>
          <a:sy n="167" d="100"/>
        </p:scale>
        <p:origin x="1812" y="12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511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4409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20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20 – Count Failing Test Grads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sz="2000" dirty="0"/>
              <a:t>사용자로부터 확인할 과목의 수 </a:t>
            </a:r>
            <a:r>
              <a:rPr lang="en-US" altLang="ko-KR" sz="2000" dirty="0"/>
              <a:t>n</a:t>
            </a:r>
            <a:r>
              <a:rPr lang="ko-KR" altLang="en-US" sz="2000" dirty="0"/>
              <a:t>과 통과점수 </a:t>
            </a:r>
            <a:r>
              <a:rPr lang="en-US" altLang="ko-KR" sz="2000" dirty="0"/>
              <a:t>x</a:t>
            </a:r>
            <a:r>
              <a:rPr lang="ko-KR" altLang="en-US" sz="2000" dirty="0"/>
              <a:t>를 입력 받은 후 </a:t>
            </a:r>
            <a:r>
              <a:rPr lang="en-US" altLang="ko-KR" sz="2000" dirty="0"/>
              <a:t>n</a:t>
            </a:r>
            <a:r>
              <a:rPr lang="ko-KR" altLang="en-US" sz="2000" dirty="0"/>
              <a:t>개의 성적을 입력 받고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중 통과점수 </a:t>
            </a:r>
            <a:r>
              <a:rPr lang="en-US" altLang="ko-KR" sz="2000" dirty="0"/>
              <a:t>x</a:t>
            </a:r>
            <a:r>
              <a:rPr lang="ko-KR" altLang="en-US" sz="2000" dirty="0"/>
              <a:t>에 미달되는 성적의 개수와 평균 점수를 출력하는 프로그램을 작성해 보자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입력은 </a:t>
            </a:r>
            <a:r>
              <a:rPr lang="en-US" altLang="ko-KR" dirty="0"/>
              <a:t>0</a:t>
            </a:r>
            <a:r>
              <a:rPr lang="ko-KR" altLang="en-US" dirty="0"/>
              <a:t>이상 </a:t>
            </a:r>
            <a:r>
              <a:rPr lang="en-US" altLang="ko-KR" dirty="0"/>
              <a:t>100</a:t>
            </a:r>
            <a:r>
              <a:rPr lang="ko-KR" altLang="en-US" dirty="0"/>
              <a:t>이하의 양의 정수이다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평균 점수는 소수점 </a:t>
            </a:r>
            <a:r>
              <a:rPr lang="en-US" altLang="ko-KR" dirty="0"/>
              <a:t>2</a:t>
            </a:r>
            <a:r>
              <a:rPr lang="ko-KR" altLang="en-US" dirty="0"/>
              <a:t>째 짜리까지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예시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6192688" cy="223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FDDE7AF3-BE4F-4363-A8EF-19D3CCB589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19418"/>
      </p:ext>
    </p:extLst>
  </p:cSld>
  <p:clrMapOvr>
    <a:masterClrMapping/>
  </p:clrMapOvr>
  <p:transition advTm="53157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p20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p20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22395</TotalTime>
  <Pages>3</Pages>
  <Words>114</Words>
  <Application>Microsoft Office PowerPoint</Application>
  <PresentationFormat>화면 슬라이드 쇼(4:3)</PresentationFormat>
  <Paragraphs>15</Paragraphs>
  <Slides>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20 – Count Failing Test Grads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혜경 석</cp:lastModifiedBy>
  <cp:revision>2430</cp:revision>
  <cp:lastPrinted>1997-04-03T01:49:54Z</cp:lastPrinted>
  <dcterms:created xsi:type="dcterms:W3CDTF">1996-06-27T04:55:18Z</dcterms:created>
  <dcterms:modified xsi:type="dcterms:W3CDTF">2020-04-25T22:06:11Z</dcterms:modified>
</cp:coreProperties>
</file>