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60" r:id="rId3"/>
    <p:sldId id="455" r:id="rId4"/>
    <p:sldId id="51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29"/>
    <a:srgbClr val="66FF66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9464" autoAdjust="0"/>
  </p:normalViewPr>
  <p:slideViewPr>
    <p:cSldViewPr>
      <p:cViewPr varScale="1">
        <p:scale>
          <a:sx n="167" d="100"/>
          <a:sy n="167" d="100"/>
        </p:scale>
        <p:origin x="18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51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4-25T22:06:28.0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6429">
    <iact:property name="dataType"/>
    <iact:actionData xml:id="d0">
      <inkml:trace xmlns:inkml="http://www.w3.org/2003/InkML" xml:id="stk0" contextRef="#ctx0" brushRef="#br0">5355 11805 0,'15'0'106,"16"0"-100,63 0 5,31 16 0,47-16 0,-32 0 1,63 15-2,-31-15 3,-47 0 2,15 0 3,-30 0-4,-48 0 3,110 16-1,-63-16 1,0 0 0,-46 0-1,-16 0 1,-16 0-16,16 0 15,-16 0 1,31 0-1,-15 0 1,16 0 0,-17 15-1,1-15 1,-31 0-1,-1 16 1,1-16 0,62 0 0,-47 0-1,47 0 1,-62 0 0,0 0-1,15 0 4,-16 0-5,17 0 5,-17 0-6,16 0 2,-15 0 43</inkml:trace>
    </iact:actionData>
  </iact:action>
  <iact:action type="add" startTime="38297">
    <iact:property name="dataType"/>
    <iact:actionData xml:id="d1">
      <inkml:trace xmlns:inkml="http://www.w3.org/2003/InkML" xml:id="stk1" contextRef="#ctx0" brushRef="#br0">5339 12570 0,'31'0'88,"-15"0"-76,46 0-1,-15 16 0,31-16 0,63 15 2,108-15 3,-108 0 2,-16 0-2,125 0 1,-141-15-1,-31 15 0,16 0 0,-16 0 0,93 0 2,-46 0-2,63 0 0,-95 0 1,32 0 0,109 0-1,-109 15 1,-16 1-16,-30 0 15,-33-16 1,32 15-1,-62-15 4,0 0 32,15 0 39,-16 0-80,-46 0 135</inkml:trace>
    </iact:actionData>
  </iact:action>
  <iact:action type="add" startTime="39714">
    <iact:property name="dataType"/>
    <iact:actionData xml:id="d2">
      <inkml:trace xmlns:inkml="http://www.w3.org/2003/InkML" xml:id="stk2" contextRef="#ctx0" brushRef="#br0">5308 13288 0,'31'0'66,"47"0"-54,-16 0-1,110 0 0,-31 0 1,-16 0-1,46 0 0,-30 16 2,15-16 5,47 0-3,-94 0 1,-15 0 2,-47 0-2,-16 0 1,16 0-3,-16 0 3,109-16 0,-30 16 0,-17 0-1,-30 0 1,-32 0 0,0 0-1,16 0 3,0 0-3,62 0 1,-78 0-1,32 0 1,-32 0 0,16-15 0,-16 15 3,-15 0 2,15 0 1,-15 0 12,-1 0-14,1 0 1,-1 0 2,1 0-3,15 0-9,-15 0 22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4-25T22:06:28.0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8376">
    <iact:property name="dataType"/>
    <iact:actionData xml:id="d0">
      <inkml:trace xmlns:inkml="http://www.w3.org/2003/InkML" xml:id="stk0" contextRef="#ctx0" brushRef="#br0">6697 5184 0,'16'0'139,"-1"0"-132,17 0 4,-1 0 0,0 0 0,0 0 0,16 0 1,16 16 2,-17-16 2,48 16 1,-63-16 0,47 15-1,-62-15 5,0 0-10,30 0 6,1 0 9,-31 0-19,31 0 10,-32 0 2,32 0-3,-31 0 0,15 0 2,0 0-2,-15 0 1,31 0-2,-16 0 1,31-15 1,-31 15 0,-15-16-1,0 16 5,-1 0-7,1 0 5,0 0 5,15 0-3,-16 0 24,1 0-10,0 0 9,-1 0-10</inkml:trace>
    </iact:actionData>
  </iact:action>
  <iact:action type="add" startTime="11875">
    <iact:property name="dataType"/>
    <iact:actionData xml:id="d1">
      <inkml:trace xmlns:inkml="http://www.w3.org/2003/InkML" xml:id="stk1" contextRef="#ctx0" brushRef="#br0">8570 5153 0,'0'16'21,"0"15"13,-46-15-23,30-16 1,16 15-1,-31-15 3,-16 16 2,-62-16 1,31 0 3,15 0-8,-30-31 5,46 15-1,0-31 1,31 31 0,1-46-1,15 31 1,-32 0 0,32-1 0,16-30-1,-16 46 1,16-31-1,-1 32 1,32-48 0,-31 48 0,46-32-1,-46 16 1,15 15-1,-15 0-14,-1 16 13,48-15 2,-17 15 0,-30 0-1,62 0 1,-78 15 0,31 1-1,-15 0 1,31 15 0,-16-16-1,0 32 1,-15-31 0,-1 15-1,1-15 1,15-1 0,-15 17 2,-16-1-4,16 16 2,-16-16 4,0-15-9,0 15 8,-16-16-5,16 1 1,-16 0 2,16-1-3,-15-15 3,-1 0 16,16 16-12,-16-16 12</inkml:trace>
    </iact:actionData>
  </iact:action>
  <iact:action type="add" startTime="21460">
    <iact:property name="dataType"/>
    <iact:actionData xml:id="d2">
      <inkml:trace xmlns:inkml="http://www.w3.org/2003/InkML" xml:id="stk2" contextRef="#ctx0" brushRef="#br0">6775 5512 0,'16'0'23,"-1"0"21,1 0-22,0 0-11,-1 0 1,1 0-1,31 16 0,0-16 1,-1 0 1,17 15 4,62-15-1,-94 0 1,63 0 0,-63 0 0,-16 0 0,1 0-1,15 0 2,-15 0-3,31 0 3,-32 0 3,1 0 1,0 0 2,-1 0-9,1 0 25,-1 0-6</inkml:trace>
    </iact:actionData>
  </iact:action>
  <iact:action type="add" startTime="25588">
    <iact:property name="dataType"/>
    <iact:actionData xml:id="d3">
      <inkml:trace xmlns:inkml="http://www.w3.org/2003/InkML" xml:id="stk3" contextRef="#ctx0" brushRef="#br0">7930 5497 0,'0'15'36,"-15"-15"-27,15 16 25,-31-1-23,15-15 1,-15 0 10,15 0-10,1 0 3,-1 0 3,0 0-2,-15 0 2,15-15 4,-15 15-11,16-16 4,-17 1 2,1-1 0,16 0 0,-1 1-1,16-1 1,0 0-1,-16 16 1,16-31 0,0 16-1,0-32 1,16 47 0,-16-31 2,16 15-1,-1 0 5,32 1-12,-31-16 1,-1 31 5,1-16 0,-1 16 51,1 0-58,0 0 1,15 0 1,-31 31-1,47-15 0,-47-1 0,15-15 5,-15 16 1,16 15-1,0 16 1,-1-16-1,1-15 1,-16-1 0,0 1 3,0 0 2,0-1-11,0 1 4,0 15 0,0 0 2,0-15 0,-16 15-1</inkml:trace>
    </iact:actionData>
  </iact:action>
  <iact:action type="add" startTime="27974">
    <iact:property name="dataType"/>
    <iact:actionData xml:id="d4">
      <inkml:trace xmlns:inkml="http://www.w3.org/2003/InkML" xml:id="stk4" contextRef="#ctx0" brushRef="#br0">8008 5262 0,'0'16'46,"16"-16"-37,0 31 3,15 0-1,-15 1 0,15-1 0,-16 0 0,17-15 1,-17 15 0,1-15 4,-1-1 1,1 1-1,-16-1 1,0-30 118</inkml:trace>
    </iact:actionData>
  </iact:action>
  <iact:action type="add" startTime="28637">
    <iact:property name="dataType"/>
    <iact:actionData xml:id="d5">
      <inkml:trace xmlns:inkml="http://www.w3.org/2003/InkML" xml:id="stk5" contextRef="#ctx0" brushRef="#br0">8274 5356 0,'15'16'69,"-15"-1"-59,16 32 1,-16-16 0,0-15 0,16 0 0,-16-1 4,0 1 15,0-32 83,0 1-102,0-1 0,0 0 1,0 1-1,0-1 1,0 0-2,0 1 2,15-1 0,1 1 24,-16-1-17,16 16-7,-1 0 10,1 0 47,-1 0-48,1 0-10,-16 16 0,0-1 5,16 1 2,-16-1 6,0 1-18,0 0 12,0-1 2,0 1 2,0 0-10,0-1 10,0 1 12,0-1-23,0 1 203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40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microsoft.com/office/2011/relationships/inkAction" Target="../ink/inkAction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microsoft.com/office/2011/relationships/inkAction" Target="../ink/inkAction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21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21 – </a:t>
            </a:r>
            <a:r>
              <a:rPr lang="ko-KR" altLang="en-US" dirty="0"/>
              <a:t>크리스마스 트리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사용자로부터 양의 정수를 입력 받아 우측 하단의 그림과 같이 그에 해당하는 높이를 가지는 크리스마스 </a:t>
            </a:r>
            <a:r>
              <a:rPr lang="ko-KR" altLang="en-US" dirty="0" err="1"/>
              <a:t>트리를</a:t>
            </a:r>
            <a:r>
              <a:rPr lang="ko-KR" altLang="en-US" dirty="0"/>
              <a:t> 만들어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while loop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dirty="0"/>
              <a:t>을 사용하여 구현한다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(for loop </a:t>
            </a:r>
            <a:r>
              <a:rPr lang="ko-KR" altLang="en-US" dirty="0"/>
              <a:t>및 다른 </a:t>
            </a:r>
            <a:r>
              <a:rPr lang="en-US" altLang="ko-KR" dirty="0"/>
              <a:t>loop</a:t>
            </a:r>
            <a:r>
              <a:rPr lang="ko-KR" altLang="en-US" dirty="0"/>
              <a:t>문 사용 금지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b="1" dirty="0" err="1">
                <a:solidFill>
                  <a:srgbClr val="FF0000"/>
                </a:solidFill>
              </a:rPr>
              <a:t>printf</a:t>
            </a:r>
            <a:r>
              <a:rPr lang="en-US" altLang="ko-KR" b="1" dirty="0">
                <a:solidFill>
                  <a:srgbClr val="FF0000"/>
                </a:solidFill>
              </a:rPr>
              <a:t> (…) </a:t>
            </a:r>
            <a:r>
              <a:rPr lang="ko-KR" altLang="en-US" b="1" dirty="0">
                <a:solidFill>
                  <a:srgbClr val="FF0000"/>
                </a:solidFill>
              </a:rPr>
              <a:t>사용 시 한 번에 한 개의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문자만 출력 가능하다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dirty="0"/>
              <a:t>Ex&gt; </a:t>
            </a:r>
            <a:r>
              <a:rPr lang="en-US" altLang="ko-KR" dirty="0" err="1"/>
              <a:t>printf</a:t>
            </a:r>
            <a:r>
              <a:rPr lang="en-US" altLang="ko-KR" dirty="0"/>
              <a:t> (“*”);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 (“\n”);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 (“ ”);</a:t>
            </a:r>
          </a:p>
          <a:p>
            <a:pPr marL="581025" lvl="2" indent="0">
              <a:buNone/>
            </a:pPr>
            <a:r>
              <a:rPr lang="en-US" altLang="ko-KR" dirty="0"/>
              <a:t>            (</a:t>
            </a:r>
            <a:r>
              <a:rPr lang="en-US" altLang="ko-KR" dirty="0" err="1"/>
              <a:t>printf</a:t>
            </a:r>
            <a:r>
              <a:rPr lang="en-US" altLang="ko-KR" dirty="0"/>
              <a:t>(“***”); </a:t>
            </a:r>
            <a:r>
              <a:rPr lang="ko-KR" altLang="en-US" dirty="0"/>
              <a:t>등은 안됨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트리 높이 </a:t>
            </a:r>
            <a:r>
              <a:rPr lang="en-US" altLang="ko-KR" dirty="0"/>
              <a:t>(*</a:t>
            </a:r>
            <a:r>
              <a:rPr lang="ko-KR" altLang="en-US" dirty="0"/>
              <a:t> 출력 줄 개수</a:t>
            </a:r>
            <a:r>
              <a:rPr lang="en-US" altLang="ko-KR" dirty="0"/>
              <a:t>)</a:t>
            </a:r>
          </a:p>
          <a:p>
            <a:pPr marL="257175" lvl="1" indent="0">
              <a:buNone/>
            </a:pPr>
            <a:r>
              <a:rPr lang="en-US" altLang="ko-KR" dirty="0"/>
              <a:t>(0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4684" y="2808311"/>
            <a:ext cx="3387756" cy="335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3ED7342-1771-4F52-AF32-BFF655BCB44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10880" y="4249800"/>
              <a:ext cx="1073520" cy="540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3ED7342-1771-4F52-AF32-BFF655BCB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5040" y="4186440"/>
                <a:ext cx="1104840" cy="6667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CAECDEEF-C13B-4349-95BC-998D848D37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6173"/>
      </p:ext>
    </p:extLst>
  </p:cSld>
  <p:clrMapOvr>
    <a:masterClrMapping/>
  </p:clrMapOvr>
  <p:transition advTm="5436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21 – </a:t>
            </a:r>
            <a:r>
              <a:rPr lang="ko-KR" altLang="en-US" dirty="0"/>
              <a:t>크리스마스 트리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83" y="1422301"/>
            <a:ext cx="46005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0E79806-693F-45FD-9A3F-317A637AFF2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10920" y="1669680"/>
              <a:ext cx="703080" cy="3430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0E79806-693F-45FD-9A3F-317A637AF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1560" y="1660320"/>
                <a:ext cx="721800" cy="3618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ED2F2996-1AED-4A23-A430-6BA8E2E424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1418"/>
      </p:ext>
    </p:extLst>
  </p:cSld>
  <p:clrMapOvr>
    <a:masterClrMapping/>
  </p:clrMapOvr>
  <p:transition advTm="3386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p21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p21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22402</TotalTime>
  <Pages>3</Pages>
  <Words>95</Words>
  <Application>Microsoft Office PowerPoint</Application>
  <PresentationFormat>화면 슬라이드 쇼(4:3)</PresentationFormat>
  <Paragraphs>20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21 – 크리스마스 트리 만들기</vt:lpstr>
      <vt:lpstr>실습 21 – 크리스마스 트리 만들기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2431</cp:revision>
  <cp:lastPrinted>1997-04-03T01:49:54Z</cp:lastPrinted>
  <dcterms:created xsi:type="dcterms:W3CDTF">1996-06-27T04:55:18Z</dcterms:created>
  <dcterms:modified xsi:type="dcterms:W3CDTF">2020-04-25T22:15:00Z</dcterms:modified>
</cp:coreProperties>
</file>