
<file path=[Content_Types].xml><?xml version="1.0" encoding="utf-8"?>
<Types xmlns="http://schemas.openxmlformats.org/package/2006/content-types"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Action1.xml" ContentType="application/vnd.ms-office.inkAction+xml"/>
  <Override PartName="/ppt/ink/inkAction2.xml" ContentType="application/vnd.ms-office.inkAct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83" r:id="rId1"/>
  </p:sldMasterIdLst>
  <p:notesMasterIdLst>
    <p:notesMasterId r:id="rId7"/>
  </p:notesMasterIdLst>
  <p:handoutMasterIdLst>
    <p:handoutMasterId r:id="rId8"/>
  </p:handoutMasterIdLst>
  <p:sldIdLst>
    <p:sldId id="439" r:id="rId2"/>
    <p:sldId id="456" r:id="rId3"/>
    <p:sldId id="457" r:id="rId4"/>
    <p:sldId id="458" r:id="rId5"/>
    <p:sldId id="510" r:id="rId6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5pPr>
    <a:lvl6pPr marL="2286000" algn="l" defTabSz="914400" rtl="0" eaLnBrk="1" latinLnBrk="1" hangingPunct="1"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6pPr>
    <a:lvl7pPr marL="2743200" algn="l" defTabSz="914400" rtl="0" eaLnBrk="1" latinLnBrk="1" hangingPunct="1"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7pPr>
    <a:lvl8pPr marL="3200400" algn="l" defTabSz="914400" rtl="0" eaLnBrk="1" latinLnBrk="1" hangingPunct="1"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8pPr>
    <a:lvl9pPr marL="3657600" algn="l" defTabSz="914400" rtl="0" eaLnBrk="1" latinLnBrk="1" hangingPunct="1"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59">
          <p15:clr>
            <a:srgbClr val="A4A3A4"/>
          </p15:clr>
        </p15:guide>
        <p15:guide id="2" orient="horz" pos="4319">
          <p15:clr>
            <a:srgbClr val="A4A3A4"/>
          </p15:clr>
        </p15:guide>
        <p15:guide id="3" orient="horz" pos="3974">
          <p15:clr>
            <a:srgbClr val="A4A3A4"/>
          </p15:clr>
        </p15:guide>
        <p15:guide id="4" orient="horz" pos="799">
          <p15:clr>
            <a:srgbClr val="A4A3A4"/>
          </p15:clr>
        </p15:guide>
        <p15:guide id="5" pos="2018">
          <p15:clr>
            <a:srgbClr val="A4A3A4"/>
          </p15:clr>
        </p15:guide>
        <p15:guide id="6" pos="340">
          <p15:clr>
            <a:srgbClr val="A4A3A4"/>
          </p15:clr>
        </p15:guide>
        <p15:guide id="7" pos="4422">
          <p15:clr>
            <a:srgbClr val="A4A3A4"/>
          </p15:clr>
        </p15:guide>
        <p15:guide id="8" pos="2971">
          <p15:clr>
            <a:srgbClr val="A4A3A4"/>
          </p15:clr>
        </p15:guide>
        <p15:guide id="9" pos="8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5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B29"/>
    <a:srgbClr val="66FF66"/>
    <a:srgbClr val="D020BB"/>
    <a:srgbClr val="00CC00"/>
    <a:srgbClr val="99FFCC"/>
    <a:srgbClr val="00CC66"/>
    <a:srgbClr val="336600"/>
    <a:srgbClr val="008000"/>
    <a:srgbClr val="B6F5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82" autoAdjust="0"/>
    <p:restoredTop sz="99464" autoAdjust="0"/>
  </p:normalViewPr>
  <p:slideViewPr>
    <p:cSldViewPr>
      <p:cViewPr varScale="1">
        <p:scale>
          <a:sx n="167" d="100"/>
          <a:sy n="167" d="100"/>
        </p:scale>
        <p:origin x="1812" y="120"/>
      </p:cViewPr>
      <p:guideLst>
        <p:guide orient="horz" pos="2659"/>
        <p:guide orient="horz" pos="4319"/>
        <p:guide orient="horz" pos="3974"/>
        <p:guide orient="horz" pos="799"/>
        <p:guide pos="2018"/>
        <p:guide pos="340"/>
        <p:guide pos="4422"/>
        <p:guide pos="2971"/>
        <p:guide pos="884"/>
      </p:guideLst>
    </p:cSldViewPr>
  </p:slideViewPr>
  <p:outlineViewPr>
    <p:cViewPr>
      <p:scale>
        <a:sx n="33" d="100"/>
        <a:sy n="33" d="100"/>
      </p:scale>
      <p:origin x="0" y="219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-2772" y="-96"/>
      </p:cViewPr>
      <p:guideLst>
        <p:guide orient="horz" pos="3125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20" y="9239"/>
            <a:ext cx="2944342" cy="464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17" tIns="0" rIns="18717" bIns="0" numCol="1" anchor="t" anchorCtr="0" compatLnSpc="1">
            <a:prstTxWarp prst="textNoShape">
              <a:avLst/>
            </a:prstTxWarp>
          </a:bodyPr>
          <a:lstStyle>
            <a:lvl1pPr algn="l" defTabSz="771849" eaLnBrk="0" latinLnBrk="0" hangingPunct="0">
              <a:spcBef>
                <a:spcPct val="0"/>
              </a:spcBef>
              <a:buSzTx/>
              <a:buFontTx/>
              <a:buNone/>
              <a:defRPr kumimoji="1" sz="900" b="0" i="1"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4853" y="9239"/>
            <a:ext cx="2944342" cy="464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17" tIns="0" rIns="18717" bIns="0" numCol="1" anchor="t" anchorCtr="0" compatLnSpc="1">
            <a:prstTxWarp prst="textNoShape">
              <a:avLst/>
            </a:prstTxWarp>
          </a:bodyPr>
          <a:lstStyle>
            <a:lvl1pPr algn="r" defTabSz="771849" eaLnBrk="0" latinLnBrk="0" hangingPunct="0">
              <a:spcBef>
                <a:spcPct val="0"/>
              </a:spcBef>
              <a:buSzTx/>
              <a:buFontTx/>
              <a:buNone/>
              <a:defRPr kumimoji="1" sz="900" b="0" i="1"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520" y="9450862"/>
            <a:ext cx="2944342" cy="464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17" tIns="0" rIns="18717" bIns="0" numCol="1" anchor="b" anchorCtr="0" compatLnSpc="1">
            <a:prstTxWarp prst="textNoShape">
              <a:avLst/>
            </a:prstTxWarp>
          </a:bodyPr>
          <a:lstStyle>
            <a:lvl1pPr algn="l" defTabSz="771849" eaLnBrk="0" latinLnBrk="0" hangingPunct="0">
              <a:spcBef>
                <a:spcPct val="0"/>
              </a:spcBef>
              <a:buSzTx/>
              <a:buFontTx/>
              <a:buNone/>
              <a:defRPr kumimoji="1" sz="900" b="0" i="1"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4853" y="9450862"/>
            <a:ext cx="2944342" cy="464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17" tIns="0" rIns="18717" bIns="0" numCol="1" anchor="b" anchorCtr="0" compatLnSpc="1">
            <a:prstTxWarp prst="textNoShape">
              <a:avLst/>
            </a:prstTxWarp>
          </a:bodyPr>
          <a:lstStyle>
            <a:lvl1pPr algn="r" defTabSz="771849" eaLnBrk="0" latinLnBrk="0" hangingPunct="0">
              <a:spcBef>
                <a:spcPct val="0"/>
              </a:spcBef>
              <a:buSzTx/>
              <a:buFontTx/>
              <a:buNone/>
              <a:defRPr kumimoji="1" sz="900" b="0" i="1">
                <a:ea typeface="돋움" pitchFamily="50" charset="-127"/>
              </a:defRPr>
            </a:lvl1pPr>
          </a:lstStyle>
          <a:p>
            <a:pPr>
              <a:defRPr/>
            </a:pPr>
            <a:fld id="{F0E5F060-7D80-4D1B-A20C-09E54C20721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851169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Action1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512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97.3384" units="1/cm"/>
          <inkml:channelProperty channel="Y" name="resolution" value="48.64865" units="1/cm"/>
          <inkml:channelProperty channel="T" name="resolution" value="1" units="1/dev"/>
        </inkml:channelProperties>
      </inkml:inkSource>
      <inkml:timestamp xml:id="ts0" timeString="2020-04-25T22:15:11.935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act:action type="add" startTime="4959">
    <iact:property name="dataType"/>
    <iact:actionData xml:id="d0">
      <inkml:trace xmlns:inkml="http://www.w3.org/2003/InkML" xml:id="stk0" contextRef="#ctx0" brushRef="#br0">3544 6215 0,'15'0'62,"32"0"-57,31 0 8,63 0-11,-32 0 17,-31 0-8,31 0 2,-46 0 0,-1 0 6,32 0-4,-79 0 1,95 0 1,-79-16 0,16 16-1,0 0-14,15 0 13,0 0 2,32 0-16,-31 0 15,15 0 0,-32 0-14,1 0 13,31 0 2,16 0-1,-16 0 1,31 0-1,-46 0 1,62 0 0,-63 0-1,94 0 1,-78 0 0,156 0 0,-171 0-1,109 0 1,-141 0 0,47-15-1,-62 15 2,124-16-2,1 16 1,-95 0-1,17 0 1,62 0-1,-63 0 1,110 0 0,-94 0-1,16 0 1,-48 0-15,17 0 13,-16 0 1,46 0 1,-46 16 0,125-1-1,-141-15 1,32 0 0,-48 0 3,1 0-4,-1 0-2,1 0 5,0 0 18,15 0-26,0 0 7,-15 0-1,-1 0-1,1 0 1,0 0 29</inkml:trace>
    </iact:actionData>
  </iact:action>
  <iact:action type="add" startTime="6917">
    <iact:property name="dataType"/>
    <iact:actionData xml:id="d1">
      <inkml:trace xmlns:inkml="http://www.w3.org/2003/InkML" xml:id="stk1" contextRef="#ctx0" brushRef="#br0">3559 6699 0,'16'0'46,"15"0"-36,16 0 1,47 0 0,46 0 0,-46 0 1,62 0-2,47 0 2,-47 0 0,47 0 3,-78 0 3,15 0-4,1 0 3,-79 0 0,32 0-16,0 0 14,-1 0 2,173 0 0,-173 0-1,79 16 1,-78-1-1,93 16 1,-62-31 0,78 0-1,-109 0 1,77 0 0,-108 0 0,108 0-1,-93 0 1,63 0-1,-47 0 1,-1 0 0,-46 0 0,31 0-1,-31 0 1,-31 0 0,-1 0-1,16 0 1,-15 0 0,78 0-1,-63 0 1,47 0 0,-62 0 3,15 0-7,-16 0 4,17-15-1,-1 15 1,-15 0 0,-1 0-1,16 0 1,16 0 0,-31 0-1,15-16 1,0 16 0,-15 0 0,-1 0-1,1 0 1,0 0 1,-1 0 15,1 0-16</inkml:trace>
    </iact:actionData>
  </iact:action>
  <iact:action type="add" startTime="12429">
    <iact:property name="dataType"/>
    <iact:actionData xml:id="d2">
      <inkml:trace xmlns:inkml="http://www.w3.org/2003/InkML" xml:id="stk2" contextRef="#ctx0" brushRef="#br0">8914 6090 0,'-16'0'35,"1"16"-25,-32-16 4,31 15 5,-46-15-4,-47 0 2,-94 0-1,125 0 1,-47-31 0,109 31-1,-15-31 1,31-1-1,-16-30 2,16 31-2,0-47 1,0 31 0,63-31-1,-32 47 1,-16 31 0,32-16-3,16 0 5,-48 1-2,17 15 0,-1 0-3,-16 0 5,1 0-5,15 15 3,32 32 0,-32-16-1,-15 1 1,-1-17-16,-15 1 15,0 15 3,0 0-3,0 1 3,0-1-5,0 0 3,-15-15 0,15 15 0,15-31 92</inkml:trace>
    </iact:actionData>
  </iact:action>
  <iact:action type="add" startTime="13468">
    <iact:property name="dataType"/>
    <iact:actionData xml:id="d3">
      <inkml:trace xmlns:inkml="http://www.w3.org/2003/InkML" xml:id="stk3" contextRef="#ctx0" brushRef="#br0">8992 6496 0,'0'31'3,"0"-62"-3,0 78 18,0-16-10,0-15 15,0 15-12,-16-31 1,16 31 1,-31-31 4,0 16 0,-16-1-1,32-15 1,-1-15 4,-31-17-9,31 32 5,-46-46 0,62 30 5,-16 0-11,1 1 5,15-16 2,0-16-4,0 31 3,15-31 0,1 0-1,46-15 1,-30 46 0,15-31-1,-16 32 1,0-1 0,0 16-1,-15 0 1,31-15 0,-1 15 0,-14 0-1,-17 15 1,17 1 0,-32 15-1,31 16 1,-16 0-1,1 31 1,-16-31 0,0 15-1,0-46 1,-16 31 0,-15-16 0,16 0-1,-1-31 1,0 16 0,16-48 103</inkml:trace>
    </iact:actionData>
  </iact:action>
</iact:actions>
</file>

<file path=ppt/ink/inkAction2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512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97.3384" units="1/cm"/>
          <inkml:channelProperty channel="Y" name="resolution" value="48.64865" units="1/cm"/>
          <inkml:channelProperty channel="T" name="resolution" value="1" units="1/dev"/>
        </inkml:channelProperties>
      </inkml:inkSource>
      <inkml:timestamp xml:id="ts0" timeString="2020-04-25T22:15:11.935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act:action type="add" startTime="21175">
    <iact:property name="dataType"/>
    <iact:actionData xml:id="d0">
      <inkml:trace xmlns:inkml="http://www.w3.org/2003/InkML" xml:id="stk0" contextRef="#ctx0" brushRef="#br0">3512 7183 0,'16'0'90,"0"0"-80,30 0 1,-14 0 0,30 0 0,32-16 0,-32 16 0,16 0 3,-15 0 3,93-15 0,-94 15 0,110 0-1,-47 0 1,140 15-1,-140-15 1,16 0 0,-79 0-1,47 0 1,-77 0 0,14 0 0,-30 0-1,0 0 2,15 0-2,-15 0 2,-1 0-5,1 0 4,15 0 0</inkml:trace>
    </iact:actionData>
  </iact:action>
  <iact:action type="add" startTime="41041">
    <iact:property name="dataType"/>
    <iact:actionData xml:id="d1">
      <inkml:trace xmlns:inkml="http://www.w3.org/2003/InkML" xml:id="stk1" contextRef="#ctx0" brushRef="#br0">3590 11055 0,'47'0'78,"31"0"-66,47 0-1,47 16 0,15-16 0,-15 0 1,-47 0 0,15 0-2,-15 0 3,-31 0 4,125 0-1,-95 0 1,111-16 0,-64 16 0,63 0 0,32 0-1,-204 0 1,63 0-1,-16 0 2,1 0-4,-32 0 3,140 0-1,-140 0 1,63 0 0,-32 0-1,-62 0 1,16 0-16,-1 0 14,-15 0 2,93-15 0,-93 15 0,125 0-1,-94 0 1,62-16 0,-93 16 0,0 0-1,-16 0 1,47 0-1,-46 0 1,46-15 0,-47 15 0,0 0-1,-15 0 1,31 0 0,-32 0 0,1 0-1,-1 0 1,17 0 0,-17 0-1,16 0 1,-31-16 0,78 16-1,-46 0 1,-17 0-1,17 0 4,-17 0-6,-15-16 254,16-30-257,-16 30 0,0-62 0,0 15 1,0 17-1,-16-17 1,1 1 4,-1-1 1,16 48-3,0-1-12,-16 16 16,16-16-4,0 1 2,-15 15 1,15-16 3,-16 16 47,-31 0-55,0 0-1,1 0 0,-64 0 3,-61 0 3,-142 0 0,157 0 0,-343-62-1,311 62 0,-202 0 1,218 0 0,-156 0 0,250 0-1,-265 0 1,218 0-1,-203 0 2,141 0-2,-16 0 1,31 0-2,16 0 1,-78 0 1,140 0 0,-124 0-1,124 0 1,-15 0 0,78 0-1,-48 0 3,64 0 0,-32 0-6,-15-16 3,30 16 1,-30 0 0,46-16 0,-15 16 0,31 16 88,0 31-94,47 0 1,-31-16-1,-1 78 0,1-46 0,-1 30 0,17-30 2,-17 31 3,16-63 1,-15 0-2,-16-15 1,0-1 1,0-30 92</inkml:trace>
    </iact:actionData>
  </iact:action>
</iact:action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20" y="9239"/>
            <a:ext cx="2944342" cy="464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17" tIns="0" rIns="18717" bIns="0" numCol="1" anchor="t" anchorCtr="0" compatLnSpc="1">
            <a:prstTxWarp prst="textNoShape">
              <a:avLst/>
            </a:prstTxWarp>
          </a:bodyPr>
          <a:lstStyle>
            <a:lvl1pPr algn="l" defTabSz="771849" eaLnBrk="1" latinLnBrk="0" hangingPunct="1">
              <a:spcBef>
                <a:spcPct val="0"/>
              </a:spcBef>
              <a:buSzTx/>
              <a:buFontTx/>
              <a:buNone/>
              <a:defRPr kumimoji="1" sz="900" b="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853" y="9239"/>
            <a:ext cx="2944342" cy="464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17" tIns="0" rIns="18717" bIns="0" numCol="1" anchor="t" anchorCtr="0" compatLnSpc="1">
            <a:prstTxWarp prst="textNoShape">
              <a:avLst/>
            </a:prstTxWarp>
          </a:bodyPr>
          <a:lstStyle>
            <a:lvl1pPr algn="r" defTabSz="771849" eaLnBrk="1" latinLnBrk="0" hangingPunct="1">
              <a:spcBef>
                <a:spcPct val="0"/>
              </a:spcBef>
              <a:buSzTx/>
              <a:buFontTx/>
              <a:buNone/>
              <a:defRPr kumimoji="1" sz="900" b="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20" y="9450862"/>
            <a:ext cx="2944342" cy="464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17" tIns="0" rIns="18717" bIns="0" numCol="1" anchor="b" anchorCtr="0" compatLnSpc="1">
            <a:prstTxWarp prst="textNoShape">
              <a:avLst/>
            </a:prstTxWarp>
          </a:bodyPr>
          <a:lstStyle>
            <a:lvl1pPr algn="l" defTabSz="771849" eaLnBrk="1" latinLnBrk="0" hangingPunct="1">
              <a:spcBef>
                <a:spcPct val="0"/>
              </a:spcBef>
              <a:buSzTx/>
              <a:buFontTx/>
              <a:buNone/>
              <a:defRPr kumimoji="1" sz="900" b="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853" y="9450862"/>
            <a:ext cx="2944342" cy="464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17" tIns="0" rIns="18717" bIns="0" numCol="1" anchor="b" anchorCtr="0" compatLnSpc="1">
            <a:prstTxWarp prst="textNoShape">
              <a:avLst/>
            </a:prstTxWarp>
          </a:bodyPr>
          <a:lstStyle>
            <a:lvl1pPr algn="r" defTabSz="771849" eaLnBrk="1" latinLnBrk="0" hangingPunct="1">
              <a:spcBef>
                <a:spcPct val="0"/>
              </a:spcBef>
              <a:buSzTx/>
              <a:buFontTx/>
              <a:buNone/>
              <a:defRPr kumimoji="1" sz="900" b="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fld id="{9A60A657-BF95-458A-A058-5F820A93870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992" y="4726971"/>
            <a:ext cx="4979692" cy="448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21" tIns="45231" rIns="92021" bIns="452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/>
              <a:t>Click to edit Master text styles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12295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82675" y="860425"/>
            <a:ext cx="4633913" cy="3476625"/>
          </a:xfrm>
          <a:prstGeom prst="rect">
            <a:avLst/>
          </a:prstGeom>
          <a:noFill/>
          <a:ln w="12699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81440995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1pPr>
    <a:lvl2pPr marL="465138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2pPr>
    <a:lvl3pPr marL="927100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3pPr>
    <a:lvl4pPr marL="1392238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4pPr>
    <a:lvl5pPr marL="1857375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138" y="152400"/>
            <a:ext cx="231775" cy="3508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4" name="Text Box 31"/>
          <p:cNvSpPr txBox="1">
            <a:spLocks noChangeArrowheads="1"/>
          </p:cNvSpPr>
          <p:nvPr/>
        </p:nvSpPr>
        <p:spPr bwMode="auto">
          <a:xfrm>
            <a:off x="457200" y="163513"/>
            <a:ext cx="8043890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eaLnBrk="0" latinLnBrk="0" hangingPunct="0">
              <a:spcBef>
                <a:spcPct val="50000"/>
              </a:spcBef>
              <a:defRPr/>
            </a:pPr>
            <a:r>
              <a:rPr kumimoji="0" lang="en-US" altLang="ko-KR" sz="2000" dirty="0" err="1">
                <a:ea typeface="굴림" pitchFamily="50" charset="-127"/>
              </a:rPr>
              <a:t>Sogang</a:t>
            </a:r>
            <a:r>
              <a:rPr kumimoji="0" lang="en-US" altLang="ko-KR" sz="2000" dirty="0">
                <a:ea typeface="굴림" pitchFamily="50" charset="-127"/>
              </a:rPr>
              <a:t> University: Dept of Computer Science and Engineering</a:t>
            </a:r>
          </a:p>
        </p:txBody>
      </p:sp>
      <p:sp>
        <p:nvSpPr>
          <p:cNvPr id="5" name="Rectangle 32"/>
          <p:cNvSpPr>
            <a:spLocks noChangeArrowheads="1"/>
          </p:cNvSpPr>
          <p:nvPr/>
        </p:nvSpPr>
        <p:spPr bwMode="auto">
          <a:xfrm>
            <a:off x="1898650" y="3657600"/>
            <a:ext cx="50292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 eaLnBrk="0" latinLnBrk="0" hangingPunct="0">
              <a:spcBef>
                <a:spcPct val="30000"/>
              </a:spcBef>
              <a:buClr>
                <a:srgbClr val="FC0128"/>
              </a:buClr>
              <a:buSzPct val="70000"/>
              <a:buFont typeface="Monotype Sorts" pitchFamily="2" charset="2"/>
              <a:buNone/>
              <a:defRPr/>
            </a:pPr>
            <a:r>
              <a:rPr kumimoji="0" lang="en-US" altLang="ko-KR" sz="2400">
                <a:effectLst>
                  <a:outerShdw blurRad="38100" dist="38100" dir="2700000" algn="tl">
                    <a:srgbClr val="C0C0C0"/>
                  </a:outerShdw>
                </a:effectLst>
                <a:ea typeface="굴림" pitchFamily="50" charset="-127"/>
              </a:rPr>
              <a:t> </a:t>
            </a:r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44550" y="1000108"/>
            <a:ext cx="8018463" cy="685800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r" eaLnBrk="1" latinLnBrk="0" hangingPunct="1">
              <a:spcBef>
                <a:spcPct val="50000"/>
              </a:spcBef>
              <a:buSzTx/>
              <a:buFontTx/>
              <a:buNone/>
              <a:defRPr kumimoji="0" sz="1200" b="1" i="1"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 dirty="0"/>
              <a:t> </a:t>
            </a:r>
            <a:fld id="{8E063567-F235-4C18-84EE-3CCD53BB08D8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  <p:transition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5" name="Rectangle 2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r" eaLnBrk="1" latinLnBrk="0" hangingPunct="1">
              <a:spcBef>
                <a:spcPct val="50000"/>
              </a:spcBef>
              <a:buSzTx/>
              <a:buFontTx/>
              <a:buNone/>
              <a:defRPr kumimoji="0" sz="1200" b="1" i="1"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 dirty="0"/>
              <a:t> </a:t>
            </a:r>
            <a:fld id="{3F14069D-2812-4305-992F-66FDFFA90FF5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cu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435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Rectangle 2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/>
              <a:t> </a:t>
            </a:r>
            <a:fld id="{74ECF758-ECE9-4CEA-8500-68E13C2A8AB5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  <p:transition>
    <p:cut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271" y="1535113"/>
            <a:ext cx="404153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271" y="2174875"/>
            <a:ext cx="40415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/>
              <a:t> </a:t>
            </a:r>
            <a:fld id="{D505A909-7578-41DD-9CB1-5484762AD8C5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  <p:transition>
    <p:cut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311150" y="427038"/>
            <a:ext cx="8521700" cy="6143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latinLnBrk="0" hangingPunct="0">
              <a:spcBef>
                <a:spcPct val="50000"/>
              </a:spcBef>
              <a:defRPr/>
            </a:pPr>
            <a:endParaRPr kumimoji="0" lang="ko-KR" altLang="en-US" sz="2000">
              <a:ea typeface="굴림" pitchFamily="50" charset="-127"/>
            </a:endParaRPr>
          </a:p>
        </p:txBody>
      </p:sp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290513" y="428625"/>
            <a:ext cx="546100" cy="614363"/>
          </a:xfrm>
          <a:prstGeom prst="rect">
            <a:avLst/>
          </a:prstGeom>
          <a:gradFill rotWithShape="0">
            <a:gsLst>
              <a:gs pos="0">
                <a:srgbClr val="FC0128">
                  <a:gamma/>
                  <a:shade val="29804"/>
                  <a:invGamma/>
                </a:srgbClr>
              </a:gs>
              <a:gs pos="100000">
                <a:srgbClr val="FC0128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latinLnBrk="0" hangingPunct="0">
              <a:spcBef>
                <a:spcPct val="50000"/>
              </a:spcBef>
              <a:defRPr/>
            </a:pPr>
            <a:endParaRPr kumimoji="0" lang="ko-KR" altLang="en-US" sz="2000">
              <a:ea typeface="굴림" pitchFamily="50" charset="-127"/>
            </a:endParaRPr>
          </a:p>
        </p:txBody>
      </p:sp>
      <p:sp>
        <p:nvSpPr>
          <p:cNvPr id="1028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268413"/>
            <a:ext cx="8018463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Body Text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</p:txBody>
      </p:sp>
      <p:sp>
        <p:nvSpPr>
          <p:cNvPr id="1044" name="Rectangle 20"/>
          <p:cNvSpPr>
            <a:spLocks noGrp="1" noChangeArrowheads="1"/>
          </p:cNvSpPr>
          <p:nvPr>
            <p:ph type="title"/>
          </p:nvPr>
        </p:nvSpPr>
        <p:spPr bwMode="auto">
          <a:xfrm>
            <a:off x="844550" y="400050"/>
            <a:ext cx="8018463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Slide </a:t>
            </a:r>
            <a:r>
              <a:rPr lang="en-US" altLang="ko-KR" dirty="0" err="1"/>
              <a:t>TitleFirst</a:t>
            </a:r>
            <a:r>
              <a:rPr lang="en-US" altLang="ko-KR" dirty="0"/>
              <a:t> Line</a:t>
            </a:r>
          </a:p>
        </p:txBody>
      </p:sp>
      <p:sp>
        <p:nvSpPr>
          <p:cNvPr id="1045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48600" y="6529388"/>
            <a:ext cx="71437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1" latinLnBrk="0" hangingPunct="1">
              <a:spcBef>
                <a:spcPct val="50000"/>
              </a:spcBef>
              <a:buSzTx/>
              <a:buFontTx/>
              <a:buNone/>
              <a:defRPr kumimoji="0" sz="1200" b="1" i="1"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 dirty="0"/>
              <a:t> </a:t>
            </a:r>
            <a:fld id="{76AFCF8E-80FB-4F7A-90F3-C1965C7F37C6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  <p:pic>
        <p:nvPicPr>
          <p:cNvPr id="1031" name="Picture 2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73050" y="6515100"/>
            <a:ext cx="211138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1054" name="Text Box 30"/>
          <p:cNvSpPr txBox="1">
            <a:spLocks noChangeArrowheads="1"/>
          </p:cNvSpPr>
          <p:nvPr/>
        </p:nvSpPr>
        <p:spPr bwMode="auto">
          <a:xfrm>
            <a:off x="452438" y="6540500"/>
            <a:ext cx="2619375" cy="55399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latinLnBrk="0" hangingPunct="0">
              <a:spcBef>
                <a:spcPct val="50000"/>
              </a:spcBef>
              <a:defRPr/>
            </a:pPr>
            <a:r>
              <a:rPr kumimoji="0" lang="en-US" altLang="ko-KR" sz="1200" dirty="0" err="1">
                <a:latin typeface="Palatino Linotype" pitchFamily="18" charset="0"/>
                <a:ea typeface="굴림" pitchFamily="50" charset="-127"/>
              </a:rPr>
              <a:t>Sogang</a:t>
            </a:r>
            <a:r>
              <a:rPr kumimoji="0" lang="en-US" altLang="ko-KR" sz="1200" dirty="0">
                <a:latin typeface="Palatino Linotype" pitchFamily="18" charset="0"/>
                <a:ea typeface="굴림" pitchFamily="50" charset="-127"/>
              </a:rPr>
              <a:t> University</a:t>
            </a:r>
          </a:p>
          <a:p>
            <a:pPr eaLnBrk="0" latinLnBrk="0" hangingPunct="0">
              <a:spcBef>
                <a:spcPct val="50000"/>
              </a:spcBef>
              <a:defRPr/>
            </a:pPr>
            <a:endParaRPr kumimoji="0" lang="en-US" altLang="ko-KR" sz="1200" dirty="0">
              <a:ea typeface="굴림" pitchFamily="50" charset="-127"/>
            </a:endParaRPr>
          </a:p>
        </p:txBody>
      </p:sp>
      <p:sp>
        <p:nvSpPr>
          <p:cNvPr id="1059" name="Line 35"/>
          <p:cNvSpPr>
            <a:spLocks noChangeShapeType="1"/>
          </p:cNvSpPr>
          <p:nvPr/>
        </p:nvSpPr>
        <p:spPr bwMode="auto">
          <a:xfrm>
            <a:off x="280988" y="6477000"/>
            <a:ext cx="8582025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0" latinLnBrk="0" hangingPunct="0">
              <a:spcBef>
                <a:spcPct val="50000"/>
              </a:spcBef>
              <a:defRPr/>
            </a:pPr>
            <a:endParaRPr kumimoji="0" lang="ko-KR" altLang="en-US" sz="2000">
              <a:ea typeface="굴림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95" r:id="rId1"/>
    <p:sldLayoutId id="2147484696" r:id="rId2"/>
    <p:sldLayoutId id="2147484693" r:id="rId3"/>
    <p:sldLayoutId id="2147484694" r:id="rId4"/>
  </p:sldLayoutIdLst>
  <p:transition>
    <p:cut/>
  </p:transition>
  <p:hf hdr="0" ftr="0" dt="0"/>
  <p:txStyles>
    <p:titleStyle>
      <a:lvl1pPr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2pPr>
      <a:lvl3pPr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3pPr>
      <a:lvl4pPr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4pPr>
      <a:lvl5pPr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5pPr>
      <a:lvl6pPr marL="457200"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6pPr>
      <a:lvl7pPr marL="914400"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7pPr>
      <a:lvl8pPr marL="1371600"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8pPr>
      <a:lvl9pPr marL="1828800"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9pPr>
    </p:titleStyle>
    <p:bodyStyle>
      <a:lvl1pPr marL="285750" indent="-285750" algn="l" rtl="0" eaLnBrk="0" fontAlgn="base" hangingPunct="0">
        <a:spcBef>
          <a:spcPct val="30000"/>
        </a:spcBef>
        <a:spcAft>
          <a:spcPct val="0"/>
        </a:spcAft>
        <a:buClr>
          <a:srgbClr val="FC0128"/>
        </a:buClr>
        <a:buSzPct val="70000"/>
        <a:buFont typeface="돋움" panose="020B0600000101010101" pitchFamily="50" charset="-127"/>
        <a:buChar char="■"/>
        <a:defRPr kumimoji="1" sz="2400" b="1">
          <a:solidFill>
            <a:schemeClr val="tx1"/>
          </a:solidFill>
          <a:latin typeface="+mn-lt"/>
          <a:ea typeface="+mn-ea"/>
          <a:cs typeface="+mn-cs"/>
        </a:defRPr>
      </a:lvl1pPr>
      <a:lvl2pPr marL="542925" indent="-285750" algn="l" rtl="0" eaLnBrk="0" fontAlgn="base" hangingPunct="0">
        <a:spcBef>
          <a:spcPct val="3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l"/>
        <a:defRPr kumimoji="1" sz="2200">
          <a:solidFill>
            <a:schemeClr val="tx1"/>
          </a:solidFill>
          <a:latin typeface="+mn-lt"/>
          <a:ea typeface="+mn-ea"/>
        </a:defRPr>
      </a:lvl2pPr>
      <a:lvl3pPr marL="809625" indent="-228600" algn="l" defTabSz="628650" rtl="0" eaLnBrk="0" fontAlgn="base" hangingPunct="0">
        <a:spcBef>
          <a:spcPct val="20000"/>
        </a:spcBef>
        <a:spcAft>
          <a:spcPct val="0"/>
        </a:spcAft>
        <a:buClr>
          <a:srgbClr val="FF0033"/>
        </a:buClr>
        <a:buSzPct val="50000"/>
        <a:buFont typeface="Wingdings" pitchFamily="2" charset="2"/>
        <a:buChar char="u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Arial" pitchFamily="34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.png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6" Type="http://schemas.openxmlformats.org/officeDocument/2006/relationships/image" Target="../media/image4.png"/><Relationship Id="rId5" Type="http://schemas.microsoft.com/office/2011/relationships/inkAction" Target="../ink/inkAction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.png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6" Type="http://schemas.openxmlformats.org/officeDocument/2006/relationships/image" Target="../media/image5.png"/><Relationship Id="rId5" Type="http://schemas.microsoft.com/office/2011/relationships/inkAction" Target="../ink/inkAction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mailto:202001cse2003@gmail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/>
        </p:nvSpPr>
        <p:spPr bwMode="auto">
          <a:xfrm>
            <a:off x="928662" y="3429000"/>
            <a:ext cx="7304083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  <a:normAutofit/>
          </a:bodyPr>
          <a:lstStyle>
            <a:lvl1pPr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</a:defRPr>
            </a:lvl2pPr>
            <a:lvl3pPr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</a:defRPr>
            </a:lvl3pPr>
            <a:lvl4pPr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</a:defRPr>
            </a:lvl4pPr>
            <a:lvl5pPr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</a:defRPr>
            </a:lvl5pPr>
            <a:lvl6pPr marL="457200"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</a:defRPr>
            </a:lvl6pPr>
            <a:lvl7pPr marL="914400"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</a:defRPr>
            </a:lvl7pPr>
            <a:lvl8pPr marL="1371600"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</a:defRPr>
            </a:lvl8pPr>
            <a:lvl9pPr marL="1828800"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</a:defRPr>
            </a:lvl9pPr>
          </a:lstStyle>
          <a:p>
            <a:pPr marL="514350" indent="-514350" algn="ctr"/>
            <a:r>
              <a:rPr lang="ko-KR" altLang="en-US" sz="4000" dirty="0">
                <a:latin typeface="+mj-ea"/>
              </a:rPr>
              <a:t>실습 </a:t>
            </a:r>
            <a:r>
              <a:rPr lang="en-US" altLang="ko-KR" sz="4000" dirty="0">
                <a:latin typeface="+mj-ea"/>
              </a:rPr>
              <a:t>22</a:t>
            </a:r>
          </a:p>
        </p:txBody>
      </p:sp>
      <p:sp>
        <p:nvSpPr>
          <p:cNvPr id="9" name="Rectangle 2"/>
          <p:cNvSpPr>
            <a:spLocks noGrp="1" noChangeArrowheads="1"/>
          </p:cNvSpPr>
          <p:nvPr/>
        </p:nvSpPr>
        <p:spPr bwMode="auto">
          <a:xfrm>
            <a:off x="661194" y="1428736"/>
            <a:ext cx="7821613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4000" dirty="0"/>
              <a:t>기초</a:t>
            </a:r>
            <a:r>
              <a:rPr lang="en-US" altLang="ko-KR" sz="4000" dirty="0"/>
              <a:t> </a:t>
            </a:r>
            <a:r>
              <a:rPr lang="ko-KR" altLang="en-US" sz="4000" dirty="0"/>
              <a:t>공학 설계 </a:t>
            </a:r>
            <a:r>
              <a:rPr lang="en-US" altLang="ko-KR" sz="4000" dirty="0"/>
              <a:t>(CSE2003)</a:t>
            </a:r>
            <a:br>
              <a:rPr lang="en-US" altLang="ko-KR" sz="4800" dirty="0"/>
            </a:br>
            <a:r>
              <a:rPr lang="en-US" altLang="ko-KR" sz="2000" dirty="0"/>
              <a:t>Introduction to Engineering Design</a:t>
            </a:r>
            <a:endParaRPr lang="en-US" altLang="ko-KR" dirty="0"/>
          </a:p>
        </p:txBody>
      </p:sp>
      <p:cxnSp>
        <p:nvCxnSpPr>
          <p:cNvPr id="10" name="직선 연결선 9"/>
          <p:cNvCxnSpPr/>
          <p:nvPr/>
        </p:nvCxnSpPr>
        <p:spPr bwMode="auto">
          <a:xfrm>
            <a:off x="357158" y="1285860"/>
            <a:ext cx="8429684" cy="1588"/>
          </a:xfrm>
          <a:prstGeom prst="line">
            <a:avLst/>
          </a:prstGeom>
          <a:solidFill>
            <a:schemeClr val="bg1"/>
          </a:solidFill>
          <a:ln w="730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직선 연결선 10"/>
          <p:cNvCxnSpPr/>
          <p:nvPr/>
        </p:nvCxnSpPr>
        <p:spPr bwMode="auto">
          <a:xfrm>
            <a:off x="357158" y="3214686"/>
            <a:ext cx="8429684" cy="1588"/>
          </a:xfrm>
          <a:prstGeom prst="line">
            <a:avLst/>
          </a:prstGeom>
          <a:solidFill>
            <a:schemeClr val="bg1"/>
          </a:solidFill>
          <a:ln w="730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22 – 2 </a:t>
            </a:r>
            <a:r>
              <a:rPr lang="ko-KR" altLang="en-US" dirty="0"/>
              <a:t>또는 </a:t>
            </a:r>
            <a:r>
              <a:rPr lang="en-US" altLang="ko-KR" dirty="0"/>
              <a:t>3</a:t>
            </a:r>
            <a:r>
              <a:rPr lang="ko-KR" altLang="en-US" dirty="0"/>
              <a:t>의 배수 구하기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3F14069D-2812-4305-992F-66FDFFA90FF5}" type="slidenum">
              <a:rPr lang="en-US" altLang="ko-KR" smtClean="0"/>
              <a:pPr>
                <a:defRPr/>
              </a:pPr>
              <a:t>1</a:t>
            </a:fld>
            <a:endParaRPr lang="en-US" altLang="ko-KR" dirty="0"/>
          </a:p>
        </p:txBody>
      </p:sp>
      <p:sp>
        <p:nvSpPr>
          <p:cNvPr id="7" name="내용 개체 틀 1"/>
          <p:cNvSpPr>
            <a:spLocks noGrp="1"/>
          </p:cNvSpPr>
          <p:nvPr>
            <p:ph idx="1"/>
          </p:nvPr>
        </p:nvSpPr>
        <p:spPr>
          <a:xfrm>
            <a:off x="539750" y="1268413"/>
            <a:ext cx="8018463" cy="5257800"/>
          </a:xfrm>
        </p:spPr>
        <p:txBody>
          <a:bodyPr/>
          <a:lstStyle/>
          <a:p>
            <a:r>
              <a:rPr lang="ko-KR" altLang="en-US" dirty="0"/>
              <a:t>사용자로부터 양의 정수를 </a:t>
            </a:r>
            <a:r>
              <a:rPr lang="en-US" altLang="ko-KR" dirty="0"/>
              <a:t>2</a:t>
            </a:r>
            <a:r>
              <a:rPr lang="ko-KR" altLang="en-US" dirty="0"/>
              <a:t>개 입력 받아 두 정수 사이에 존재하는 정수</a:t>
            </a:r>
            <a:r>
              <a:rPr lang="en-US" altLang="ko-KR" dirty="0"/>
              <a:t>(</a:t>
            </a:r>
            <a:r>
              <a:rPr lang="ko-KR" altLang="en-US" dirty="0"/>
              <a:t>입력 받은 정수 포함</a:t>
            </a:r>
            <a:r>
              <a:rPr lang="en-US" altLang="ko-KR" dirty="0"/>
              <a:t>)</a:t>
            </a:r>
            <a:r>
              <a:rPr lang="ko-KR" altLang="en-US" dirty="0"/>
              <a:t>들 중 </a:t>
            </a:r>
            <a:r>
              <a:rPr lang="en-US" altLang="ko-KR" dirty="0"/>
              <a:t>2 </a:t>
            </a:r>
            <a:r>
              <a:rPr lang="ko-KR" altLang="en-US" dirty="0"/>
              <a:t>또는 </a:t>
            </a:r>
            <a:r>
              <a:rPr lang="en-US" altLang="ko-KR" dirty="0"/>
              <a:t>3</a:t>
            </a:r>
            <a:r>
              <a:rPr lang="ko-KR" altLang="en-US" dirty="0"/>
              <a:t>의 배수들의 합을 구하는 프로그램을 작성해보자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조건</a:t>
            </a:r>
            <a:r>
              <a:rPr lang="en-US" altLang="ko-KR" dirty="0"/>
              <a:t>:</a:t>
            </a:r>
          </a:p>
          <a:p>
            <a:pPr lvl="2"/>
            <a:r>
              <a:rPr lang="en-US" altLang="ko-KR" b="1" dirty="0"/>
              <a:t>1. Input</a:t>
            </a:r>
            <a:r>
              <a:rPr lang="ko-KR" altLang="en-US" b="1" dirty="0"/>
              <a:t>이 </a:t>
            </a:r>
            <a:r>
              <a:rPr lang="en-US" altLang="ko-KR" b="1" dirty="0"/>
              <a:t>1 </a:t>
            </a:r>
            <a:r>
              <a:rPr lang="ko-KR" altLang="en-US" b="1" dirty="0"/>
              <a:t>미만인 경우 </a:t>
            </a:r>
            <a:r>
              <a:rPr lang="en-US" altLang="ko-KR" b="1" dirty="0"/>
              <a:t>error message </a:t>
            </a:r>
            <a:r>
              <a:rPr lang="ko-KR" altLang="en-US" b="1" dirty="0"/>
              <a:t>출력 후 종료한다</a:t>
            </a:r>
            <a:r>
              <a:rPr lang="en-US" altLang="ko-KR" b="1" dirty="0"/>
              <a:t>.</a:t>
            </a:r>
          </a:p>
          <a:p>
            <a:pPr lvl="2"/>
            <a:r>
              <a:rPr lang="en-US" altLang="ko-KR" b="1" dirty="0"/>
              <a:t>2. </a:t>
            </a:r>
            <a:r>
              <a:rPr lang="ko-KR" altLang="en-US" b="1" dirty="0"/>
              <a:t>두 번째 정수가 첫 번째 정수보다 작은 경우 둘을 </a:t>
            </a:r>
            <a:r>
              <a:rPr lang="en-US" altLang="ko-KR" b="1" dirty="0"/>
              <a:t>swap</a:t>
            </a:r>
            <a:r>
              <a:rPr lang="ko-KR" altLang="en-US" b="1" dirty="0"/>
              <a:t>하여 사용한다</a:t>
            </a:r>
            <a:r>
              <a:rPr lang="en-US" altLang="ko-KR" b="1" dirty="0"/>
              <a:t>.</a:t>
            </a:r>
          </a:p>
          <a:p>
            <a:pPr lvl="2"/>
            <a:r>
              <a:rPr lang="en-US" altLang="ko-KR" b="1" dirty="0"/>
              <a:t>3. For loop</a:t>
            </a:r>
            <a:r>
              <a:rPr lang="ko-KR" altLang="en-US" b="1" dirty="0"/>
              <a:t>을 이용하여 구현한다</a:t>
            </a:r>
            <a:r>
              <a:rPr lang="en-US" altLang="ko-KR" b="1" dirty="0"/>
              <a:t>. (</a:t>
            </a:r>
            <a:r>
              <a:rPr lang="ko-KR" altLang="en-US" b="1" dirty="0"/>
              <a:t>이외의 </a:t>
            </a:r>
            <a:r>
              <a:rPr lang="en-US" altLang="ko-KR" b="1" dirty="0"/>
              <a:t>loop </a:t>
            </a:r>
            <a:r>
              <a:rPr lang="ko-KR" altLang="en-US" b="1" dirty="0"/>
              <a:t>문은 사용 </a:t>
            </a:r>
            <a:r>
              <a:rPr lang="ko-KR" altLang="en-US" b="1"/>
              <a:t>금지</a:t>
            </a:r>
            <a:r>
              <a:rPr lang="en-US" altLang="ko-KR" b="1"/>
              <a:t>)</a:t>
            </a:r>
            <a:endParaRPr lang="en-US" altLang="ko-KR" b="1" dirty="0"/>
          </a:p>
        </p:txBody>
      </p:sp>
      <p:pic>
        <p:nvPicPr>
          <p:cNvPr id="2" name="오디오 1">
            <a:hlinkClick r:id="" action="ppaction://media"/>
            <a:extLst>
              <a:ext uri="{FF2B5EF4-FFF2-40B4-BE49-F238E27FC236}">
                <a16:creationId xmlns:a16="http://schemas.microsoft.com/office/drawing/2014/main" id="{28915E0C-F53B-4B80-9DEB-E95B4874227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318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710339"/>
      </p:ext>
    </p:extLst>
  </p:cSld>
  <p:clrMapOvr>
    <a:masterClrMapping/>
  </p:clrMapOvr>
  <p:transition advTm="45162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22 – 2 </a:t>
            </a:r>
            <a:r>
              <a:rPr lang="ko-KR" altLang="en-US" dirty="0"/>
              <a:t>또는 </a:t>
            </a:r>
            <a:r>
              <a:rPr lang="en-US" altLang="ko-KR" dirty="0"/>
              <a:t>3</a:t>
            </a:r>
            <a:r>
              <a:rPr lang="ko-KR" altLang="en-US" dirty="0"/>
              <a:t>의 배수 구하기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3F14069D-2812-4305-992F-66FDFFA90FF5}" type="slidenum">
              <a:rPr lang="en-US" altLang="ko-KR" smtClean="0"/>
              <a:pPr>
                <a:defRPr/>
              </a:pPr>
              <a:t>2</a:t>
            </a:fld>
            <a:endParaRPr lang="en-US" altLang="ko-KR" dirty="0"/>
          </a:p>
        </p:txBody>
      </p:sp>
      <p:sp>
        <p:nvSpPr>
          <p:cNvPr id="7" name="내용 개체 틀 1"/>
          <p:cNvSpPr>
            <a:spLocks noGrp="1"/>
          </p:cNvSpPr>
          <p:nvPr>
            <p:ph idx="1"/>
          </p:nvPr>
        </p:nvSpPr>
        <p:spPr>
          <a:xfrm>
            <a:off x="539750" y="1268413"/>
            <a:ext cx="8018463" cy="5257800"/>
          </a:xfrm>
        </p:spPr>
        <p:txBody>
          <a:bodyPr/>
          <a:lstStyle/>
          <a:p>
            <a:r>
              <a:rPr lang="ko-KR" altLang="en-US" dirty="0"/>
              <a:t>실행 예시</a:t>
            </a:r>
            <a:r>
              <a:rPr lang="en-US" altLang="ko-KR" dirty="0"/>
              <a:t>:</a:t>
            </a:r>
          </a:p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1" y="1700808"/>
            <a:ext cx="5931025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xmlns:iact="http://schemas.microsoft.com/office/powerpoint/2014/inkAction" Requires="p14 iact">
          <p:contentPart p14:bwMode="auto" r:id="rId5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B000CED5-1D86-44DB-B3D0-EF0E54F07431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275840" y="2035080"/>
              <a:ext cx="2034720" cy="399240"/>
            </p14:xfrm>
          </p:contentPart>
        </mc:Choice>
        <mc:Fallback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B000CED5-1D86-44DB-B3D0-EF0E54F0743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66480" y="2025720"/>
                <a:ext cx="2053440" cy="417960"/>
              </a:xfrm>
              <a:prstGeom prst="rect">
                <a:avLst/>
              </a:prstGeom>
            </p:spPr>
          </p:pic>
        </mc:Fallback>
      </mc:AlternateContent>
      <p:pic>
        <p:nvPicPr>
          <p:cNvPr id="9" name="오디오 8">
            <a:hlinkClick r:id="" action="ppaction://media"/>
            <a:extLst>
              <a:ext uri="{FF2B5EF4-FFF2-40B4-BE49-F238E27FC236}">
                <a16:creationId xmlns:a16="http://schemas.microsoft.com/office/drawing/2014/main" id="{3B4D702E-A8E3-444A-8760-EA0F93F22DA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8318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234340"/>
      </p:ext>
    </p:extLst>
  </p:cSld>
  <p:clrMapOvr>
    <a:masterClrMapping/>
  </p:clrMapOvr>
  <p:transition advTm="3251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9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22 – 2 </a:t>
            </a:r>
            <a:r>
              <a:rPr lang="ko-KR" altLang="en-US" dirty="0"/>
              <a:t>또는 </a:t>
            </a:r>
            <a:r>
              <a:rPr lang="en-US" altLang="ko-KR" dirty="0"/>
              <a:t>3</a:t>
            </a:r>
            <a:r>
              <a:rPr lang="ko-KR" altLang="en-US" dirty="0"/>
              <a:t>의 배수 구하기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3F14069D-2812-4305-992F-66FDFFA90FF5}" type="slidenum">
              <a:rPr lang="en-US" altLang="ko-KR" smtClean="0"/>
              <a:pPr>
                <a:defRPr/>
              </a:pPr>
              <a:t>3</a:t>
            </a:fld>
            <a:endParaRPr lang="en-US" altLang="ko-KR" dirty="0"/>
          </a:p>
        </p:txBody>
      </p:sp>
      <p:sp>
        <p:nvSpPr>
          <p:cNvPr id="7" name="내용 개체 틀 1"/>
          <p:cNvSpPr>
            <a:spLocks noGrp="1"/>
          </p:cNvSpPr>
          <p:nvPr>
            <p:ph idx="1"/>
          </p:nvPr>
        </p:nvSpPr>
        <p:spPr>
          <a:xfrm>
            <a:off x="539750" y="1268413"/>
            <a:ext cx="8018463" cy="5257800"/>
          </a:xfrm>
        </p:spPr>
        <p:txBody>
          <a:bodyPr/>
          <a:lstStyle/>
          <a:p>
            <a:r>
              <a:rPr lang="ko-KR" altLang="en-US" dirty="0"/>
              <a:t>실행 예시</a:t>
            </a:r>
            <a:r>
              <a:rPr lang="en-US" altLang="ko-KR" dirty="0"/>
              <a:t>:</a:t>
            </a:r>
          </a:p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1" y="1700808"/>
            <a:ext cx="5931025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829C9F5-12F8-40FE-A5F0-36AF8FC3A508}"/>
              </a:ext>
            </a:extLst>
          </p:cNvPr>
          <p:cNvSpPr txBox="1"/>
          <p:nvPr/>
        </p:nvSpPr>
        <p:spPr>
          <a:xfrm>
            <a:off x="2150016" y="2339340"/>
            <a:ext cx="1200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solidFill>
                  <a:srgbClr val="FF0000"/>
                </a:solidFill>
              </a:rPr>
              <a:t>// 2+3+4+6 = 15</a:t>
            </a:r>
            <a:endParaRPr lang="ko-KR" altLang="en-US" sz="120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B6961F-005E-444F-ACE5-D3434089B36D}"/>
              </a:ext>
            </a:extLst>
          </p:cNvPr>
          <p:cNvSpPr txBox="1"/>
          <p:nvPr/>
        </p:nvSpPr>
        <p:spPr>
          <a:xfrm>
            <a:off x="3024173" y="3709838"/>
            <a:ext cx="57342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solidFill>
                  <a:srgbClr val="FF0000"/>
                </a:solidFill>
              </a:rPr>
              <a:t>// first number</a:t>
            </a:r>
            <a:r>
              <a:rPr lang="ko-KR" altLang="en-US" sz="1200">
                <a:solidFill>
                  <a:srgbClr val="FF0000"/>
                </a:solidFill>
              </a:rPr>
              <a:t>나 </a:t>
            </a:r>
            <a:r>
              <a:rPr lang="en-US" altLang="ko-KR" sz="1200">
                <a:solidFill>
                  <a:srgbClr val="FF0000"/>
                </a:solidFill>
              </a:rPr>
              <a:t>second number</a:t>
            </a:r>
            <a:r>
              <a:rPr lang="ko-KR" altLang="en-US" sz="1200">
                <a:solidFill>
                  <a:srgbClr val="FF0000"/>
                </a:solidFill>
              </a:rPr>
              <a:t>가 </a:t>
            </a:r>
            <a:r>
              <a:rPr lang="en-US" altLang="ko-KR" sz="1200">
                <a:solidFill>
                  <a:srgbClr val="FF0000"/>
                </a:solidFill>
              </a:rPr>
              <a:t>1</a:t>
            </a:r>
            <a:r>
              <a:rPr lang="ko-KR" altLang="en-US" sz="1200">
                <a:solidFill>
                  <a:srgbClr val="FF0000"/>
                </a:solidFill>
              </a:rPr>
              <a:t>보다 작을 경우</a:t>
            </a:r>
            <a:r>
              <a:rPr lang="en-US" altLang="ko-KR" sz="1200">
                <a:solidFill>
                  <a:srgbClr val="FF0000"/>
                </a:solidFill>
              </a:rPr>
              <a:t> </a:t>
            </a:r>
            <a:r>
              <a:rPr lang="ko-KR" altLang="en-US" sz="1200">
                <a:solidFill>
                  <a:srgbClr val="FF0000"/>
                </a:solidFill>
              </a:rPr>
              <a:t>보기의 에러 메세지 출력 후 종료</a:t>
            </a:r>
          </a:p>
        </p:txBody>
      </p:sp>
      <mc:AlternateContent xmlns:mc="http://schemas.openxmlformats.org/markup-compatibility/2006">
        <mc:Choice xmlns:p14="http://schemas.microsoft.com/office/powerpoint/2010/main" xmlns:iact="http://schemas.microsoft.com/office/powerpoint/2014/inkAction" Requires="p14 iact">
          <p:contentPart p14:bwMode="auto" r:id="rId5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E9CACD17-6B51-40CD-A8F5-00D943B2FBCB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225080" y="2574720"/>
              <a:ext cx="1900080" cy="1411200"/>
            </p14:xfrm>
          </p:contentPart>
        </mc:Choice>
        <mc:Fallback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E9CACD17-6B51-40CD-A8F5-00D943B2FBC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15720" y="2565360"/>
                <a:ext cx="1918800" cy="142992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오디오 5">
            <a:hlinkClick r:id="" action="ppaction://media"/>
            <a:extLst>
              <a:ext uri="{FF2B5EF4-FFF2-40B4-BE49-F238E27FC236}">
                <a16:creationId xmlns:a16="http://schemas.microsoft.com/office/drawing/2014/main" id="{85DF576E-F874-4554-950C-C4CE170ADE1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8318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818850"/>
      </p:ext>
    </p:extLst>
  </p:cSld>
  <p:clrMapOvr>
    <a:masterClrMapping/>
  </p:clrMapOvr>
  <p:transition advTm="48108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9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제출 형식</a:t>
            </a:r>
            <a:endParaRPr lang="en-US" altLang="ko-KR"/>
          </a:p>
        </p:txBody>
      </p:sp>
      <p:sp>
        <p:nvSpPr>
          <p:cNvPr id="12" name="내용 개체 틀 4">
            <a:extLst>
              <a:ext uri="{FF2B5EF4-FFF2-40B4-BE49-F238E27FC236}">
                <a16:creationId xmlns:a16="http://schemas.microsoft.com/office/drawing/2014/main" id="{1C971FC6-D3A2-4B86-A05F-E88A7C26D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20" y="1221917"/>
            <a:ext cx="8305800" cy="4800600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ko-KR" altLang="en-US" sz="2000" b="0" dirty="0">
                <a:latin typeface="+mn-ea"/>
              </a:rPr>
              <a:t>제출 이메일</a:t>
            </a:r>
            <a:r>
              <a:rPr lang="en-US" altLang="ko-KR" sz="2000" b="0" dirty="0">
                <a:latin typeface="+mn-ea"/>
              </a:rPr>
              <a:t>: </a:t>
            </a:r>
            <a:r>
              <a:rPr lang="en-US" altLang="ko-KR" sz="2000" b="0" dirty="0">
                <a:latin typeface="+mn-ea"/>
                <a:hlinkClick r:id="rId2"/>
              </a:rPr>
              <a:t>202001cse2003@gmail.com</a:t>
            </a:r>
            <a:endParaRPr lang="en-US" altLang="ko-KR" sz="2000" b="0" dirty="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0" dirty="0">
                <a:latin typeface="+mn-ea"/>
              </a:rPr>
              <a:t>제출 메일 제목</a:t>
            </a:r>
            <a:r>
              <a:rPr lang="en-US" altLang="ko-KR" sz="2000" b="0" dirty="0">
                <a:latin typeface="+mn-ea"/>
              </a:rPr>
              <a:t>: </a:t>
            </a:r>
            <a:r>
              <a:rPr lang="en-US" altLang="ko-KR" sz="2000" b="0">
                <a:latin typeface="+mn-ea"/>
              </a:rPr>
              <a:t>[</a:t>
            </a:r>
            <a:r>
              <a:rPr lang="en-US" altLang="ko-KR" sz="2000" b="0">
                <a:solidFill>
                  <a:srgbClr val="FF0000"/>
                </a:solidFill>
                <a:latin typeface="+mn-ea"/>
              </a:rPr>
              <a:t>p22</a:t>
            </a:r>
            <a:r>
              <a:rPr lang="en-US" altLang="ko-KR" sz="2000" b="0">
                <a:latin typeface="+mn-ea"/>
              </a:rPr>
              <a:t>]</a:t>
            </a:r>
            <a:r>
              <a:rPr lang="ko-KR" altLang="en-US" sz="2000" b="0" dirty="0">
                <a:solidFill>
                  <a:srgbClr val="FF0000"/>
                </a:solidFill>
                <a:latin typeface="+mn-ea"/>
              </a:rPr>
              <a:t>이름</a:t>
            </a:r>
            <a:r>
              <a:rPr lang="en-US" altLang="ko-KR" sz="2000" b="0" dirty="0">
                <a:latin typeface="+mn-ea"/>
              </a:rPr>
              <a:t>_20</a:t>
            </a:r>
            <a:r>
              <a:rPr lang="en-US" altLang="ko-KR" sz="2000" b="0" dirty="0">
                <a:solidFill>
                  <a:srgbClr val="FF0000"/>
                </a:solidFill>
                <a:latin typeface="+mn-ea"/>
              </a:rPr>
              <a:t>XXXXXX</a:t>
            </a:r>
          </a:p>
          <a:p>
            <a:pPr>
              <a:defRPr/>
            </a:pPr>
            <a:r>
              <a:rPr lang="ko-KR" altLang="en-US" sz="2000" b="0" dirty="0">
                <a:latin typeface="+mn-ea"/>
              </a:rPr>
              <a:t>제출 파일명</a:t>
            </a:r>
            <a:r>
              <a:rPr lang="en-US" altLang="ko-KR" sz="2000" b="0">
                <a:latin typeface="+mn-ea"/>
              </a:rPr>
              <a:t>: </a:t>
            </a:r>
            <a:r>
              <a:rPr lang="en-US" altLang="ko-KR" sz="2000" b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p22</a:t>
            </a:r>
            <a:r>
              <a:rPr lang="en-US" altLang="ko-KR" sz="2000" b="0">
                <a:highlight>
                  <a:srgbClr val="FFFF00"/>
                </a:highlight>
                <a:latin typeface="+mn-ea"/>
              </a:rPr>
              <a:t>_20</a:t>
            </a:r>
            <a:r>
              <a:rPr lang="en-US" altLang="ko-KR" sz="2000" b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XXXXXX</a:t>
            </a:r>
            <a:r>
              <a:rPr lang="en-US" altLang="ko-KR" sz="2000" b="0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.</a:t>
            </a:r>
            <a:r>
              <a:rPr lang="en-US" altLang="ko-KR" sz="2000" b="0" dirty="0">
                <a:highlight>
                  <a:srgbClr val="FFFF00"/>
                </a:highlight>
                <a:latin typeface="+mn-ea"/>
              </a:rPr>
              <a:t>c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2000" b="0" dirty="0">
                <a:latin typeface="+mn-ea"/>
              </a:rPr>
              <a:t>제출 기한</a:t>
            </a:r>
            <a:r>
              <a:rPr lang="en-US" altLang="ko-KR" sz="2000" b="0">
                <a:latin typeface="+mn-ea"/>
              </a:rPr>
              <a:t>: </a:t>
            </a:r>
            <a:r>
              <a:rPr lang="ko-KR" altLang="en-US" sz="2000" b="0" u="sng">
                <a:latin typeface="+mn-ea"/>
              </a:rPr>
              <a:t>실습 공개일 다음 날 </a:t>
            </a:r>
            <a:r>
              <a:rPr lang="en-US" altLang="ko-KR" sz="2000" b="0" u="sng">
                <a:latin typeface="+mn-ea"/>
              </a:rPr>
              <a:t>23:59</a:t>
            </a:r>
            <a:r>
              <a:rPr lang="ko-KR" altLang="en-US" sz="2000" b="0" u="sng" dirty="0">
                <a:latin typeface="+mn-ea"/>
              </a:rPr>
              <a:t>까지</a:t>
            </a:r>
            <a:endParaRPr lang="en-US" altLang="ko-KR" sz="2000" b="0" u="sng" dirty="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000" b="0" dirty="0">
                <a:latin typeface="+mn-ea"/>
              </a:rPr>
              <a:t>late</a:t>
            </a:r>
            <a:r>
              <a:rPr lang="ko-KR" altLang="en-US" sz="2000" b="0" dirty="0">
                <a:latin typeface="+mn-ea"/>
              </a:rPr>
              <a:t> 안 받음</a:t>
            </a:r>
            <a:r>
              <a:rPr lang="en-US" altLang="ko-KR" sz="2000" b="0" dirty="0">
                <a:latin typeface="+mn-ea"/>
              </a:rPr>
              <a:t>, late </a:t>
            </a:r>
            <a:r>
              <a:rPr lang="ko-KR" altLang="en-US" sz="2000" b="0" dirty="0">
                <a:latin typeface="+mn-ea"/>
              </a:rPr>
              <a:t>시 </a:t>
            </a:r>
            <a:r>
              <a:rPr lang="en-US" altLang="ko-KR" sz="2000" b="0" dirty="0">
                <a:latin typeface="+mn-ea"/>
              </a:rPr>
              <a:t>0</a:t>
            </a:r>
            <a:r>
              <a:rPr lang="ko-KR" altLang="en-US" sz="2000" b="0" dirty="0">
                <a:latin typeface="+mn-ea"/>
              </a:rPr>
              <a:t>점 처리</a:t>
            </a:r>
            <a:endParaRPr lang="en-US" altLang="ko-KR" sz="2000" b="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0649676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1_기본 디자인">
  <a:themeElements>
    <a:clrScheme name="">
      <a:dk1>
        <a:srgbClr val="000000"/>
      </a:dk1>
      <a:lt1>
        <a:srgbClr val="FFFFFF"/>
      </a:lt1>
      <a:dk2>
        <a:srgbClr val="333333"/>
      </a:dk2>
      <a:lt2>
        <a:srgbClr val="CECECE"/>
      </a:lt2>
      <a:accent1>
        <a:srgbClr val="063DE8"/>
      </a:accent1>
      <a:accent2>
        <a:srgbClr val="006B61"/>
      </a:accent2>
      <a:accent3>
        <a:srgbClr val="FFFFFF"/>
      </a:accent3>
      <a:accent4>
        <a:srgbClr val="000000"/>
      </a:accent4>
      <a:accent5>
        <a:srgbClr val="AAAFF2"/>
      </a:accent5>
      <a:accent6>
        <a:srgbClr val="006057"/>
      </a:accent6>
      <a:hlink>
        <a:srgbClr val="7B00E4"/>
      </a:hlink>
      <a:folHlink>
        <a:srgbClr val="FC0128"/>
      </a:folHlink>
    </a:clrScheme>
    <a:fontScheme name="기본 디자인">
      <a:majorFont>
        <a:latin typeface="Times New Roman"/>
        <a:ea typeface="돋움"/>
        <a:cs typeface=""/>
      </a:majorFont>
      <a:minorFont>
        <a:latin typeface="Times New Roman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22396</TotalTime>
  <Pages>3</Pages>
  <Words>187</Words>
  <Application>Microsoft Office PowerPoint</Application>
  <PresentationFormat>화면 슬라이드 쇼(4:3)</PresentationFormat>
  <Paragraphs>23</Paragraphs>
  <Slides>5</Slides>
  <Notes>0</Notes>
  <HiddenSlides>0</HiddenSlides>
  <MMClips>3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2" baseType="lpstr">
      <vt:lpstr>Monotype Sorts</vt:lpstr>
      <vt:lpstr>돋움</vt:lpstr>
      <vt:lpstr>Arial</vt:lpstr>
      <vt:lpstr>Palatino Linotype</vt:lpstr>
      <vt:lpstr>Times New Roman</vt:lpstr>
      <vt:lpstr>Wingdings</vt:lpstr>
      <vt:lpstr>1_기본 디자인</vt:lpstr>
      <vt:lpstr>PowerPoint 프레젠테이션</vt:lpstr>
      <vt:lpstr>실습 22 – 2 또는 3의 배수 구하기</vt:lpstr>
      <vt:lpstr>실습 22 – 2 또는 3의 배수 구하기</vt:lpstr>
      <vt:lpstr>실습 22 – 2 또는 3의 배수 구하기</vt:lpstr>
      <vt:lpstr>제출 형식</vt:lpstr>
    </vt:vector>
  </TitlesOfParts>
  <Company>서강대학교 컴퓨터학과 모바일컴퓨팅 시스템 연구실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0</dc:title>
  <dc:creator>Kyunghee</dc:creator>
  <cp:lastModifiedBy>혜경 석</cp:lastModifiedBy>
  <cp:revision>2430</cp:revision>
  <cp:lastPrinted>1997-04-03T01:49:54Z</cp:lastPrinted>
  <dcterms:created xsi:type="dcterms:W3CDTF">1996-06-27T04:55:18Z</dcterms:created>
  <dcterms:modified xsi:type="dcterms:W3CDTF">2020-04-25T22:18:55Z</dcterms:modified>
</cp:coreProperties>
</file>