
<file path=[Content_Types].xml><?xml version="1.0" encoding="utf-8"?>
<Types xmlns="http://schemas.openxmlformats.org/package/2006/content-types"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Action1.xml" ContentType="application/vnd.ms-office.inkAction+xml"/>
  <Override PartName="/ppt/ink/inkAction2.xml" ContentType="application/vnd.ms-office.inkAct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83" r:id="rId1"/>
  </p:sldMasterIdLst>
  <p:notesMasterIdLst>
    <p:notesMasterId r:id="rId6"/>
  </p:notesMasterIdLst>
  <p:handoutMasterIdLst>
    <p:handoutMasterId r:id="rId7"/>
  </p:handoutMasterIdLst>
  <p:sldIdLst>
    <p:sldId id="439" r:id="rId2"/>
    <p:sldId id="458" r:id="rId3"/>
    <p:sldId id="459" r:id="rId4"/>
    <p:sldId id="510" r:id="rId5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59">
          <p15:clr>
            <a:srgbClr val="A4A3A4"/>
          </p15:clr>
        </p15:guide>
        <p15:guide id="2" orient="horz" pos="4319">
          <p15:clr>
            <a:srgbClr val="A4A3A4"/>
          </p15:clr>
        </p15:guide>
        <p15:guide id="3" orient="horz" pos="3974">
          <p15:clr>
            <a:srgbClr val="A4A3A4"/>
          </p15:clr>
        </p15:guide>
        <p15:guide id="4" orient="horz" pos="799">
          <p15:clr>
            <a:srgbClr val="A4A3A4"/>
          </p15:clr>
        </p15:guide>
        <p15:guide id="5" pos="2018">
          <p15:clr>
            <a:srgbClr val="A4A3A4"/>
          </p15:clr>
        </p15:guide>
        <p15:guide id="6" pos="340">
          <p15:clr>
            <a:srgbClr val="A4A3A4"/>
          </p15:clr>
        </p15:guide>
        <p15:guide id="7" pos="4422">
          <p15:clr>
            <a:srgbClr val="A4A3A4"/>
          </p15:clr>
        </p15:guide>
        <p15:guide id="8" pos="2971">
          <p15:clr>
            <a:srgbClr val="A4A3A4"/>
          </p15:clr>
        </p15:guide>
        <p15:guide id="9" pos="8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B29"/>
    <a:srgbClr val="66FF66"/>
    <a:srgbClr val="D020BB"/>
    <a:srgbClr val="00CC00"/>
    <a:srgbClr val="99FFCC"/>
    <a:srgbClr val="00CC66"/>
    <a:srgbClr val="336600"/>
    <a:srgbClr val="008000"/>
    <a:srgbClr val="B6F5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82" autoAdjust="0"/>
    <p:restoredTop sz="99464" autoAdjust="0"/>
  </p:normalViewPr>
  <p:slideViewPr>
    <p:cSldViewPr>
      <p:cViewPr varScale="1">
        <p:scale>
          <a:sx n="167" d="100"/>
          <a:sy n="167" d="100"/>
        </p:scale>
        <p:origin x="1812" y="120"/>
      </p:cViewPr>
      <p:guideLst>
        <p:guide orient="horz" pos="2659"/>
        <p:guide orient="horz" pos="4319"/>
        <p:guide orient="horz" pos="3974"/>
        <p:guide orient="horz" pos="799"/>
        <p:guide pos="2018"/>
        <p:guide pos="340"/>
        <p:guide pos="4422"/>
        <p:guide pos="2971"/>
        <p:guide pos="884"/>
      </p:guideLst>
    </p:cSldViewPr>
  </p:slideViewPr>
  <p:outlineViewPr>
    <p:cViewPr>
      <p:scale>
        <a:sx n="33" d="100"/>
        <a:sy n="33" d="100"/>
      </p:scale>
      <p:origin x="0" y="21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2772" y="-96"/>
      </p:cViewPr>
      <p:guideLst>
        <p:guide orient="horz" pos="3125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20" y="9239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t" anchorCtr="0" compatLnSpc="1">
            <a:prstTxWarp prst="textNoShape">
              <a:avLst/>
            </a:prstTxWarp>
          </a:bodyPr>
          <a:lstStyle>
            <a:lvl1pPr algn="l" defTabSz="77184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4853" y="9239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t" anchorCtr="0" compatLnSpc="1">
            <a:prstTxWarp prst="textNoShape">
              <a:avLst/>
            </a:prstTxWarp>
          </a:bodyPr>
          <a:lstStyle>
            <a:lvl1pPr algn="r" defTabSz="77184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20" y="9450862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b" anchorCtr="0" compatLnSpc="1">
            <a:prstTxWarp prst="textNoShape">
              <a:avLst/>
            </a:prstTxWarp>
          </a:bodyPr>
          <a:lstStyle>
            <a:lvl1pPr algn="l" defTabSz="77184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4853" y="9450862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b" anchorCtr="0" compatLnSpc="1">
            <a:prstTxWarp prst="textNoShape">
              <a:avLst/>
            </a:prstTxWarp>
          </a:bodyPr>
          <a:lstStyle>
            <a:lvl1pPr algn="r" defTabSz="77184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fld id="{F0E5F060-7D80-4D1B-A20C-09E54C20721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85116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512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97.3384" units="1/cm"/>
          <inkml:channelProperty channel="Y" name="resolution" value="48.64865" units="1/cm"/>
          <inkml:channelProperty channel="T" name="resolution" value="1" units="1/dev"/>
        </inkml:channelProperties>
      </inkml:inkSource>
      <inkml:timestamp xml:id="ts0" timeString="2020-04-25T22:19:18.533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act:action type="add" startTime="23737">
    <iact:property name="dataType"/>
    <iact:actionData xml:id="d0">
      <inkml:trace xmlns:inkml="http://www.w3.org/2003/InkML" xml:id="stk0" contextRef="#ctx0" brushRef="#br0">5417 10993 0,'31'0'66,"0"0"-52,1 0 6,-1 0-9,16 0 1,0 0 2,-32 0 1,110 0 1,-78 0 1,93 0 0,-46 0 0,78 0 0,-79 0-1,32 0 1,-15 0-2,-32 0 2,78 0-1,-109 0 1,31 0-1,-31 0 1,109 0 2,-78 0-3,0 0-1,31 0 2,-47 0 0,157 0-1,-94 0 1,78 0-1,-94 16 1,63 15 0,-78-16 0,77 1 0,-93-16-1,63 0 1,-79 0-1,94 0 1,-93 0 0,77 0 0,-46 0 0,47 0-1,-79 0 1,63 0-1,-16 0 1,-31 0-1,31 0 1,63 0 0,-109 0-1,124 0 1,-93 0 1,93 0-2,-140 0 0,31 0 1,-16 0-16,-15 0 15,31 0 0,63 0 1,-48 0 0,110 0-1,-78 0 1,94 0 0,-94 0-1,93 0 1,-93 0 0,47 0-1,-110 0 1,157 16 0,-94-16-1,140 0 1,-140 0 0,109 0 0,-124 15 0,108 1-1,-77-16 0,93 0 1,-156 0 0,47 0 0,-32 0-1,48 31 1,-63-31 0,0 0-1,-62 0 1,-1 0 0,32 0-1,0 0 1,31 0 0,-62 0-1,30 0 1,-30 0 45,0 0-52,15 0 13,-16 0 10,17 0-21,-17 0 1,1 0 3</inkml:trace>
    </iact:actionData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512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97.3384" units="1/cm"/>
          <inkml:channelProperty channel="Y" name="resolution" value="48.64865" units="1/cm"/>
          <inkml:channelProperty channel="T" name="resolution" value="1" units="1/dev"/>
        </inkml:channelProperties>
      </inkml:inkSource>
      <inkml:timestamp xml:id="ts0" timeString="2020-04-25T22:19:18.533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act:action type="add" startTime="22483">
    <iact:property name="dataType"/>
    <iact:actionData xml:id="d0">
      <inkml:trace xmlns:inkml="http://www.w3.org/2003/InkML" xml:id="stk0" contextRef="#ctx0" brushRef="#br0">9039 6277 0,'0'0'2,"-16"16"12,-15-16-7,0 16 6,-16-16 3,-15 0 1,15 0 0,-109-16 0,93 16-1,-124-16 1,62-15-1,-16-31 1,110 15 0,0-47 0,31 16-1,0 0 1,31 15-1,47-15 1,-31 0 0,94 31 0,-79 16-1,-15 31 2,-16-15-4,0 15 3,63 0-1,-47 0 1,31 31 0,-47-16-1,32 64 1,-48-48 0,16 0-1,1 47-14,-32-47 13,15 1 2,1 30-1,-16-15 1,0-16 0,-16 16 0,16 0-1,-31-16 1,-16 47 0,32-62-1,-17 31 1,17-32 0,-1-15-1,16 16 1,16-32 28</inkml:trace>
    </iact:actionData>
  </iact:action>
  <iact:action type="add" startTime="23587">
    <iact:property name="dataType"/>
    <iact:actionData xml:id="d1">
      <inkml:trace xmlns:inkml="http://www.w3.org/2003/InkML" xml:id="stk1" contextRef="#ctx0" brushRef="#br0">11100 6387 0,'0'0'4,"-16"15"11,-31 16-3,-31-15 5,47 0 0,-141 31-1,47-47 1,-109-32 0,109 17-1,-109-63 1,109 31 0,-31-47-1,109 78 1,16-15-1,31 16 1,0-17 0,0 1-1,47-109 1,15 77 0,-46 1 0,77-79-1,-61 110 1,46-16-16,-31 16 15,-16 15 0,94-15 1,-32 15 0,126 16 0,-94 0-1,78 16 1,-110 0-1,1 15 1,-63-16 0,16 48-1,-16-16 1,32 78 0,-48-94-1,1 63 1,-16-79-15,-16 63 16,1-31-2,-48 31 1,-15 16 1,16-63-3,31-15 1,-16-16 1,16 15-3,15-15 3,-31 16 0,32-16 3</inkml:trace>
    </iact:actionData>
  </iact:action>
  <iact:action type="add" startTime="26330">
    <iact:property name="dataType"/>
    <iact:actionData xml:id="d2">
      <inkml:trace xmlns:inkml="http://www.w3.org/2003/InkML" xml:id="stk2" contextRef="#ctx0" brushRef="#br0">6588 6387 0,'15'0'23,"1"0"32,15 0-33,16 0-10,16 0-1,61 0 0,1 0 0,-15 0 3,30 0 2,47 0 1,-77 0 0,61 0 0,-108 0-1,31 0 1,-63 0-1,31 0 2,-46 0 3,-1-32-8,1 32 2,0 0 3,15 0 3,-15 0-8,-16 16 143</inkml:trace>
    </iact:actionData>
  </iact:action>
  <iact:action type="add" startTime="27692">
    <iact:property name="dataType"/>
    <iact:actionData xml:id="d3">
      <inkml:trace xmlns:inkml="http://www.w3.org/2003/InkML" xml:id="stk3" contextRef="#ctx0" brushRef="#br0">9819 6277 0,'0'0'2,"16"0"131,15 16-112,16-16-10,0 0 0,31 0 0,16 0 1,-16 0 1,31 0 4,16 0 0,-63 0 0,48 0-1,-79 0 1,63 0 0,-63 0-1,47 0 1,-31 0-1,78 0 2,-79 0-2,17 0 1,-48 0-1,1 0 3,0 0 2,-48 16 124</inkml:trace>
    </iact:actionData>
  </iact:action>
  <iact:action type="add" startTime="29198">
    <iact:property name="dataType"/>
    <iact:actionData xml:id="d4">
      <inkml:trace xmlns:inkml="http://www.w3.org/2003/InkML" xml:id="stk4" contextRef="#ctx0" brushRef="#br0">6697 6402 0,'-31'0'36,"15"0"-27,-15 0 2,15 0 0,-30 0 0,14 0 1,-30 0-1,31 0 0,-1 0 3,17 0 3,-48 16 0,17-1-1,-32-15 2,15 16-2,-31 0 0,-15-1 1,-16 17 0,32-17-1,46 16 1,16-31 0,-48 16 0,33 0-1,30-16 1,-15 15-2,-16-15 2,16 16-1,15-16 1,1-16 77,15 1-74</inkml:trace>
    </iact:actionData>
  </iact:action>
  <iact:action type="add" startTime="29941">
    <iact:property name="dataType"/>
    <iact:actionData xml:id="d5">
      <inkml:trace xmlns:inkml="http://www.w3.org/2003/InkML" xml:id="stk5" contextRef="#ctx0" brushRef="#br0">5433 6512 0,'0'15'21,"0"16"-9,0-15-1,0 0 1,0-1 0,0 1 4,0-1 1,0 1-2,15 0 60,1-16-53,-1 0 0,1 0-10,15 0-1,-15 0 3,-1 0 17,1 0 3,0 0-12,-1 0 146</inkml:trace>
    </iact:actionData>
  </iact:action>
  <iact:action type="add" startTime="31055">
    <iact:property name="dataType"/>
    <iact:actionData xml:id="d6">
      <inkml:trace xmlns:inkml="http://www.w3.org/2003/InkML" xml:id="stk6" contextRef="#ctx0" brushRef="#br0">10272 6355 0,'-31'0'22,"15"0"-11,-15 16 0,0-16 0,-63 16 5,16 15 3,-16-16-6,1 1 3,-1 0 1,-62-1 0,78 1-1,-47 0 1,78-16 0,-78 15 0,79-15-1,-79 0 1,78 16-1,-62 46 1,93-62 1,-47 16-3,48-16 2,-63 0 0,31 0 0,-62 0-1,62 0 1,-16 0-1,17 0 1,14 0 0,17 0 13,-17 0-19,1 15 1,0-15 4,15 0 0,-15 0-1,-16 0 2,1 0-1,14 16-14,1-16 13,0 0 2,-32 16-1,32-16 1,0 15 0,15-15 67,16-15-74,0-1 12,16 0-10,-16 1-2</inkml:trace>
    </iact:actionData>
  </iact:action>
  <iact:action type="add" startTime="32068">
    <iact:property name="dataType"/>
    <iact:actionData xml:id="d7">
      <inkml:trace xmlns:inkml="http://www.w3.org/2003/InkML" xml:id="stk7" contextRef="#ctx0" brushRef="#br0">7930 6527 0,'0'16'11,"-15"15"11,15-15-12,-16 15 6,16-16 3,0 1-7,-15 15 5,-17-15 1,32 0 13,0-1 14,16-15-34,-16 16 12,16-1-12,15-15 2,0 0 4,47 16-1,-47-16 1,1 0 0</inkml:trace>
    </iact:actionData>
  </iact:action>
  <iact:action type="add" startTime="48931">
    <iact:property name="dataType"/>
    <iact:actionData xml:id="d8">
      <inkml:trace xmlns:inkml="http://www.w3.org/2003/InkML" xml:id="stk8" contextRef="#ctx0" brushRef="#br0">7337 9978 0,'47'0'56,"-16"0"-44,16 0-2,31 0 2,-47 0-1,1 16 0,-1-16 3,0 0 3,-47 0 42</inkml:trace>
    </iact:actionData>
  </iact:action>
  <iact:action type="add" startTime="49383">
    <iact:property name="dataType"/>
    <iact:actionData xml:id="d9">
      <inkml:trace xmlns:inkml="http://www.w3.org/2003/InkML" xml:id="stk9" contextRef="#ctx0" brushRef="#br0">7525 9744 0,'0'31'4,"0"0"12,0 0-4,0 63-1,15-63 4,-15 16 2,16 16-1,-1-32 1,-15-15 8,0-1 77,0 1-92,16-16 2</inkml:trace>
    </iact:actionData>
  </iact:action>
  <iact:action type="add" startTime="49876">
    <iact:property name="dataType"/>
    <iact:actionData xml:id="d10">
      <inkml:trace xmlns:inkml="http://www.w3.org/2003/InkML" xml:id="stk10" contextRef="#ctx0" brushRef="#br0">7837 9853 0,'0'31'24,"0"16"-21,0 16 14,0-17-6,0 17 1,15-16 3,-15 0 2,16 15-1,0-46 1,15-1 0,0-15 0,0-15-1,-31-1 1,16-62 0,-1 62-1,-15-46 1,0 15 0,0-15-1,0 30 1,0-30 0,-15 15-1,-1 31 2,1-15 3,-1 31 37,0 0-26,1 0-21,-1 16 12,1-16 0,-1 15 33,0 17-23,16-17-9,0 1 20,-15-16 46</inkml:trace>
    </iact:actionData>
  </iact:action>
  <iact:action type="add" startTime="53343">
    <iact:property name="dataType"/>
    <iact:actionData xml:id="d11">
      <inkml:trace xmlns:inkml="http://www.w3.org/2003/InkML" xml:id="stk11" contextRef="#ctx0" brushRef="#br0">6213 10197 0,'0'15'5,"0"1"11,-15-1-3,-1 1 4,-47 0 0,32-1 0,-16-15 2,16 0-4,-31-15 0,31-1 2,-16-15 0,31 31 0,0-31-1,1 31 1,-1-47 0,-15 16-1,15-16 1,1 0 0,15 31 0,0-15-3,0 0 3,0-47 0,0 62 0,0-15-1,0 0 1,15-16 0,1 31-1,-16 1 1,16-1-15,15 0 13,-16 1 1,48-17 1,-16 17 0,15 15-1,-31 0 1,-15 0 0,0 0-1,46 0 1,-15 47 2,-16-32-3,16 63 1,-31-46-1,15 30 1,-16-31-1,1 47 2,-16-62-2,0 62 1,0-47-1,0 1 2,-16-17-4,16 1 3,-31 46 0,31-31-1,-47 16 1,16-31 0,0 15-1,15-31 3,16 16-4,-15-16 1,-1 0 1,0 0 94</inkml:trace>
    </iact:actionData>
  </iact:action>
  <iact:action type="add" startTime="61847">
    <iact:property name="dataType"/>
    <iact:actionData xml:id="d12">
      <inkml:trace xmlns:inkml="http://www.w3.org/2003/InkML" xml:id="stk12" contextRef="#ctx0" brushRef="#br0">3575 13866 0,'15'0'78,"17"0"-56,-17 0-11,1 0 0,46 0 1,1 0-1,-16 0 0,46 0 4,-15 0 1,47 0 1,-94 0 0,79 0 0,-95 0-1,32 0 1,0 0 3,-31 0-7,-1 0 4,63 0 0,-47 0 0,48 0-1,-17 0 1,47 0 0,-62-16-1,62 16 2,-62 0-3,-16 0 3,32-15-4,-16 15 3,31 0 0,-16 0-1,16 0 1,-31 0 0,16 0 0,-1 0-1,-46 0 1,62 0-1,-31 0 1,31 0 0,-32 0-1,1 0 1,-31 0 0,62 0 0,-47 0-1,47-16 1,-31 16 0,31 0-1,0 0 1,47 0 0,-63 0-1,95 0 1,-111 0 0,64-15-1,-32 15 1,31 0 0,-62-16-1,62 16 1,-46 0 0,30 0-1,-46 0 1,47-16 0,-32 16 0,1 0-1,15 0-15,-31 0 15,15 0 0,47 0-14,-62 16 13,16-16 2,15 0-1,-32 0 1,-30 0 0,15 0 0,16 0-1,-16 0 1,47 0 0,-46 0-1,-17 0 1,-30 31 69,-48-15-76</inkml:trace>
    </iact:actionData>
  </iact:action>
  <iact:action type="add" startTime="63782">
    <iact:property name="dataType"/>
    <iact:actionData xml:id="d13">
      <inkml:trace xmlns:inkml="http://www.w3.org/2003/InkML" xml:id="stk13" contextRef="#ctx0" brushRef="#br0">3434 14303 0,'16'0'34,"0"0"-24,-1 0 1,1 0 1,31 0-1,15 0 0,-15 0 4,31 0 2,203 0 0,-187 0 2,-1 0-5,-15-15 3,78 15-1,-124-16 1,14 16 0,95 0 0,-79 0-1,-15 0 1,125 0 0,-78 0-1,93 0 2,-93 0-4,187 0 4,-141 0-1,126 0 0,-142 0 0,157 0-1,-187 0 1,15 0 0,16 0-3,-15 0 3,61 0 0,-77 0-1,62-16 1,-47 16 0,79 0-1,-126 0 1,1 0 0,30 0-1,-61 0 1,61 0 0,-46 0-1,15 0 1,-15 0 0,-15 0 0,30 0 1,-31 0 1,-15 0-6,15 0 3,-15 0 1,-1 0-1,1 0 1,15 0 0,0 0 2,-15 0 2,0 0 13,-1 0-22,1 0 10,-1 0 46</inkml:trace>
    </iact:actionData>
  </iact:action>
  <iact:action type="add" startTime="67566">
    <iact:property name="dataType"/>
    <iact:actionData xml:id="d14">
      <inkml:trace xmlns:inkml="http://www.w3.org/2003/InkML" xml:id="stk14" contextRef="#ctx0" brushRef="#br0">9538 13772 0,'-15'16'21,"-1"-16"-13,-15 0 15,15 0-13,-30 0 3,14 16 2,-15-16 3,1 0-4,-1 0 2,-31 0 1,31 0-16,-47 0 15,32 0 0,-94 0 1,124 0 0,-30-16-1,46 0 1,1-15 0,-1 0-1,-31-32 1,47 32 0,-31 0-1,31 15 1,0-15 0,0 0-1,47-16 1,-16 16 0,94-47 0,-62 47 0,61-1-1,-77 32 1,109-15-1,-46 15 1,46 0 0,-94 15-1,94 17 1,-124 14 0,46 17-1,-47-48 1,-31 48 0,15-16-16,-15-16 14,0 47 2,0-47 0,-31-15-1,16 0 1,-1-1 0,-31 16-1,32-15 1,-32 0 0,0-1-1</inkml:trace>
    </iact:actionData>
  </iact:action>
  <iact:action type="add" startTime="68634">
    <iact:property name="dataType"/>
    <iact:actionData xml:id="d15">
      <inkml:trace xmlns:inkml="http://www.w3.org/2003/InkML" xml:id="stk15" contextRef="#ctx0" brushRef="#br0">9773 14194 0,'-32'16'3,"64"-32"-3,-79 32 15,16 15-4,-16-31 1,-16 31 3,-15-15 2,-109 46-1,78-46 1,-126-16 0,142 0-1,-48-63 1,94 63 0,16-47 0,31 16-1,0-47 1,0 47 0,0-16-1,0-15 1,63 30-1,-17 1 1,111-47 1,-79 47-3,78 15 3,-78 1-2,62 15 1,-62 0-1,-31 0 2,31 0-4,-31 31 3,0 0-1,-47-15 1,16-1 0,-16 1-1,0 0 1,0 15-16,0 0 15,0 0 0,-32 32 1,1-32 0,0 16-1,15-47 1,1 0 0,-1 15 0,-15-15 5</inkml:trace>
    </iact:actionData>
  </iact:action>
  <iact:action type="add" startTime="72669">
    <iact:property name="dataType"/>
    <iact:actionData xml:id="d16">
      <inkml:trace xmlns:inkml="http://www.w3.org/2003/InkML" xml:id="stk16" contextRef="#ctx0" brushRef="#br0">5105 14631 0,'0'16'24,"-16"-16"-15,16 15 3,-15 17-1,15-17 13,-16 32-13,0-47 6,-15 31 0,0-31-1,0 0 2,-32 0-3,16 0 3,16 0-2,16 0 1,-1-15 0,16-1 0,-16 0-3,1-15 3,-1 0 0,16 0-1,0-32 1,0 32 0,0 16-1,0-1-14,0-31 13,16 16 2,-16 0-16,15-1 15,-15 17 1,16-1-15,0-15 12,15 0 5,-16 15-2,1 16-3,0 0 2,-16-16 1,15 1 0,16-1 2,-15 16 14,0 16-17,30-1 1,-30 17-1,15-1 2,-15 16-2,-16-32 1,0 17-1,16-32 3,-16 15-6,15 1 4,1 31-1,-16-32 1,0 17 0,0-1 0,0 0-1,0-15 2,0-1 7,-16-15-3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20" y="9239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t" anchorCtr="0" compatLnSpc="1">
            <a:prstTxWarp prst="textNoShape">
              <a:avLst/>
            </a:prstTxWarp>
          </a:bodyPr>
          <a:lstStyle>
            <a:lvl1pPr algn="l" defTabSz="77184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853" y="9239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t" anchorCtr="0" compatLnSpc="1">
            <a:prstTxWarp prst="textNoShape">
              <a:avLst/>
            </a:prstTxWarp>
          </a:bodyPr>
          <a:lstStyle>
            <a:lvl1pPr algn="r" defTabSz="77184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20" y="9450862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b" anchorCtr="0" compatLnSpc="1">
            <a:prstTxWarp prst="textNoShape">
              <a:avLst/>
            </a:prstTxWarp>
          </a:bodyPr>
          <a:lstStyle>
            <a:lvl1pPr algn="l" defTabSz="77184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853" y="9450862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b" anchorCtr="0" compatLnSpc="1">
            <a:prstTxWarp prst="textNoShape">
              <a:avLst/>
            </a:prstTxWarp>
          </a:bodyPr>
          <a:lstStyle>
            <a:lvl1pPr algn="r" defTabSz="77184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fld id="{9A60A657-BF95-458A-A058-5F820A9387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992" y="4726971"/>
            <a:ext cx="4979692" cy="448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21" tIns="45231" rIns="92021" bIns="452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1229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82675" y="860425"/>
            <a:ext cx="4633913" cy="3476625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144099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651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27100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922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57375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138" y="152400"/>
            <a:ext cx="231775" cy="350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457200" y="163513"/>
            <a:ext cx="804389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0" latinLnBrk="0" hangingPunct="0">
              <a:spcBef>
                <a:spcPct val="50000"/>
              </a:spcBef>
              <a:defRPr/>
            </a:pPr>
            <a:r>
              <a:rPr kumimoji="0" lang="en-US" altLang="ko-KR" sz="2000" dirty="0" err="1">
                <a:ea typeface="굴림" pitchFamily="50" charset="-127"/>
              </a:rPr>
              <a:t>Sogang</a:t>
            </a:r>
            <a:r>
              <a:rPr kumimoji="0" lang="en-US" altLang="ko-KR" sz="2000" dirty="0">
                <a:ea typeface="굴림" pitchFamily="50" charset="-127"/>
              </a:rPr>
              <a:t> University: Dept of Computer Science and Engineering</a:t>
            </a:r>
          </a:p>
        </p:txBody>
      </p:sp>
      <p:sp>
        <p:nvSpPr>
          <p:cNvPr id="5" name="Rectangle 32"/>
          <p:cNvSpPr>
            <a:spLocks noChangeArrowheads="1"/>
          </p:cNvSpPr>
          <p:nvPr/>
        </p:nvSpPr>
        <p:spPr bwMode="auto">
          <a:xfrm>
            <a:off x="1898650" y="3657600"/>
            <a:ext cx="5029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 eaLnBrk="0" latinLnBrk="0" hangingPunct="0">
              <a:spcBef>
                <a:spcPct val="30000"/>
              </a:spcBef>
              <a:buClr>
                <a:srgbClr val="FC0128"/>
              </a:buClr>
              <a:buSzPct val="70000"/>
              <a:buFont typeface="Monotype Sorts" pitchFamily="2" charset="2"/>
              <a:buNone/>
              <a:defRPr/>
            </a:pPr>
            <a:r>
              <a:rPr kumimoji="0"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 </a:t>
            </a:r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44550" y="1000108"/>
            <a:ext cx="8018463" cy="6858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8E063567-F235-4C18-84EE-3CCD53BB08D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3F14069D-2812-4305-992F-66FDFFA90FF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435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74ECF758-ECE9-4CEA-8500-68E13C2A8AB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D505A909-7578-41DD-9CB1-5484762AD8C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311150" y="427038"/>
            <a:ext cx="8521700" cy="614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290513" y="428625"/>
            <a:ext cx="546100" cy="614363"/>
          </a:xfrm>
          <a:prstGeom prst="rect">
            <a:avLst/>
          </a:prstGeom>
          <a:gradFill rotWithShape="0">
            <a:gsLst>
              <a:gs pos="0">
                <a:srgbClr val="FC0128">
                  <a:gamma/>
                  <a:shade val="29804"/>
                  <a:invGamma/>
                </a:srgbClr>
              </a:gs>
              <a:gs pos="100000">
                <a:srgbClr val="FC0128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28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268413"/>
            <a:ext cx="8018463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Body Text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844550" y="400050"/>
            <a:ext cx="80184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Slide </a:t>
            </a:r>
            <a:r>
              <a:rPr lang="en-US" altLang="ko-KR" dirty="0" err="1"/>
              <a:t>TitleFirst</a:t>
            </a:r>
            <a:r>
              <a:rPr lang="en-US" altLang="ko-KR" dirty="0"/>
              <a:t> Line</a:t>
            </a:r>
          </a:p>
        </p:txBody>
      </p:sp>
      <p:sp>
        <p:nvSpPr>
          <p:cNvPr id="1045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529388"/>
            <a:ext cx="7143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76AFCF8E-80FB-4F7A-90F3-C1965C7F37C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pic>
        <p:nvPicPr>
          <p:cNvPr id="1031" name="Picture 2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3050" y="6515100"/>
            <a:ext cx="211138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1054" name="Text Box 30"/>
          <p:cNvSpPr txBox="1">
            <a:spLocks noChangeArrowheads="1"/>
          </p:cNvSpPr>
          <p:nvPr/>
        </p:nvSpPr>
        <p:spPr bwMode="auto">
          <a:xfrm>
            <a:off x="452438" y="6540500"/>
            <a:ext cx="2619375" cy="55399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  <a:defRPr/>
            </a:pPr>
            <a:r>
              <a:rPr kumimoji="0" lang="en-US" altLang="ko-KR" sz="1200" dirty="0" err="1">
                <a:latin typeface="Palatino Linotype" pitchFamily="18" charset="0"/>
                <a:ea typeface="굴림" pitchFamily="50" charset="-127"/>
              </a:rPr>
              <a:t>Sogang</a:t>
            </a:r>
            <a:r>
              <a:rPr kumimoji="0" lang="en-US" altLang="ko-KR" sz="1200" dirty="0">
                <a:latin typeface="Palatino Linotype" pitchFamily="18" charset="0"/>
                <a:ea typeface="굴림" pitchFamily="50" charset="-127"/>
              </a:rPr>
              <a:t> University</a:t>
            </a:r>
          </a:p>
          <a:p>
            <a:pPr eaLnBrk="0" latinLnBrk="0" hangingPunct="0">
              <a:spcBef>
                <a:spcPct val="50000"/>
              </a:spcBef>
              <a:defRPr/>
            </a:pPr>
            <a:endParaRPr kumimoji="0" lang="en-US" altLang="ko-KR" sz="1200" dirty="0">
              <a:ea typeface="굴림" pitchFamily="50" charset="-127"/>
            </a:endParaRPr>
          </a:p>
        </p:txBody>
      </p:sp>
      <p:sp>
        <p:nvSpPr>
          <p:cNvPr id="1059" name="Line 35"/>
          <p:cNvSpPr>
            <a:spLocks noChangeShapeType="1"/>
          </p:cNvSpPr>
          <p:nvPr/>
        </p:nvSpPr>
        <p:spPr bwMode="auto">
          <a:xfrm>
            <a:off x="280988" y="6477000"/>
            <a:ext cx="8582025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5" r:id="rId1"/>
    <p:sldLayoutId id="2147484696" r:id="rId2"/>
    <p:sldLayoutId id="2147484693" r:id="rId3"/>
    <p:sldLayoutId id="2147484694" r:id="rId4"/>
  </p:sldLayoutIdLst>
  <p:transition>
    <p:cut/>
  </p:transition>
  <p:hf hdr="0" ftr="0" dt="0"/>
  <p:txStyles>
    <p:titleStyle>
      <a:lvl1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2pPr>
      <a:lvl3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3pPr>
      <a:lvl4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4pPr>
      <a:lvl5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5pPr>
      <a:lvl6pPr marL="4572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6pPr>
      <a:lvl7pPr marL="9144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7pPr>
      <a:lvl8pPr marL="13716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8pPr>
      <a:lvl9pPr marL="18288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9pPr>
    </p:titleStyle>
    <p:bodyStyle>
      <a:lvl1pPr marL="285750" indent="-285750" algn="l" rtl="0" eaLnBrk="0" fontAlgn="base" hangingPunct="0">
        <a:spcBef>
          <a:spcPct val="30000"/>
        </a:spcBef>
        <a:spcAft>
          <a:spcPct val="0"/>
        </a:spcAft>
        <a:buClr>
          <a:srgbClr val="FC0128"/>
        </a:buClr>
        <a:buSzPct val="70000"/>
        <a:buFont typeface="돋움" panose="020B0600000101010101" pitchFamily="50" charset="-127"/>
        <a:buChar char="■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85750" algn="l" rtl="0" eaLnBrk="0" fontAlgn="base" hangingPunct="0">
        <a:spcBef>
          <a:spcPct val="3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l"/>
        <a:defRPr kumimoji="1" sz="2200">
          <a:solidFill>
            <a:schemeClr val="tx1"/>
          </a:solidFill>
          <a:latin typeface="+mn-lt"/>
          <a:ea typeface="+mn-ea"/>
        </a:defRPr>
      </a:lvl2pPr>
      <a:lvl3pPr marL="809625" indent="-228600" algn="l" defTabSz="628650" rtl="0" eaLnBrk="0" fontAlgn="base" hangingPunct="0">
        <a:spcBef>
          <a:spcPct val="20000"/>
        </a:spcBef>
        <a:spcAft>
          <a:spcPct val="0"/>
        </a:spcAft>
        <a:buClr>
          <a:srgbClr val="FF0033"/>
        </a:buClr>
        <a:buSzPct val="50000"/>
        <a:buFont typeface="Wingdings" pitchFamily="2" charset="2"/>
        <a:buChar char="u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11/relationships/inkAction" Target="../ink/inkAction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5.png"/><Relationship Id="rId5" Type="http://schemas.microsoft.com/office/2011/relationships/inkAction" Target="../ink/inkAction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202001cse2003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928662" y="3429000"/>
            <a:ext cx="7304083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2pPr>
            <a:lvl3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3pPr>
            <a:lvl4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4pPr>
            <a:lvl5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5pPr>
            <a:lvl6pPr marL="4572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6pPr>
            <a:lvl7pPr marL="9144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7pPr>
            <a:lvl8pPr marL="13716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8pPr>
            <a:lvl9pPr marL="18288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9pPr>
          </a:lstStyle>
          <a:p>
            <a:pPr marL="514350" indent="-514350" algn="ctr"/>
            <a:r>
              <a:rPr lang="ko-KR" altLang="en-US" sz="4000" dirty="0">
                <a:latin typeface="+mj-ea"/>
              </a:rPr>
              <a:t>실습 </a:t>
            </a:r>
            <a:r>
              <a:rPr lang="en-US" altLang="ko-KR" sz="4000">
                <a:latin typeface="+mj-ea"/>
              </a:rPr>
              <a:t>23</a:t>
            </a:r>
            <a:endParaRPr lang="en-US" altLang="ko-KR" sz="4000" dirty="0">
              <a:latin typeface="+mj-ea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/>
        </p:nvSpPr>
        <p:spPr bwMode="auto">
          <a:xfrm>
            <a:off x="661194" y="1428736"/>
            <a:ext cx="782161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4000" dirty="0"/>
              <a:t>기초</a:t>
            </a:r>
            <a:r>
              <a:rPr lang="en-US" altLang="ko-KR" sz="4000" dirty="0"/>
              <a:t> </a:t>
            </a:r>
            <a:r>
              <a:rPr lang="ko-KR" altLang="en-US" sz="4000" dirty="0"/>
              <a:t>공학 설계 </a:t>
            </a:r>
            <a:r>
              <a:rPr lang="en-US" altLang="ko-KR" sz="4000" dirty="0"/>
              <a:t>(CSE2003)</a:t>
            </a:r>
            <a:br>
              <a:rPr lang="en-US" altLang="ko-KR" sz="4800" dirty="0"/>
            </a:br>
            <a:r>
              <a:rPr lang="en-US" altLang="ko-KR" sz="2000" dirty="0"/>
              <a:t>Introduction to Engineering Design</a:t>
            </a:r>
            <a:endParaRPr lang="en-US" altLang="ko-KR" dirty="0"/>
          </a:p>
        </p:txBody>
      </p:sp>
      <p:cxnSp>
        <p:nvCxnSpPr>
          <p:cNvPr id="10" name="직선 연결선 9"/>
          <p:cNvCxnSpPr/>
          <p:nvPr/>
        </p:nvCxnSpPr>
        <p:spPr bwMode="auto">
          <a:xfrm>
            <a:off x="357158" y="1285860"/>
            <a:ext cx="8429684" cy="1588"/>
          </a:xfrm>
          <a:prstGeom prst="line">
            <a:avLst/>
          </a:prstGeom>
          <a:solidFill>
            <a:schemeClr val="bg1"/>
          </a:solidFill>
          <a:ln w="730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/>
          <p:nvPr/>
        </p:nvCxnSpPr>
        <p:spPr bwMode="auto">
          <a:xfrm>
            <a:off x="357158" y="3214686"/>
            <a:ext cx="8429684" cy="1588"/>
          </a:xfrm>
          <a:prstGeom prst="line">
            <a:avLst/>
          </a:prstGeom>
          <a:solidFill>
            <a:schemeClr val="bg1"/>
          </a:solidFill>
          <a:ln w="730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23 – </a:t>
            </a:r>
            <a:r>
              <a:rPr lang="ko-KR" altLang="en-US" dirty="0"/>
              <a:t>최대 공약수 구하기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7" name="내용 개체 틀 1"/>
          <p:cNvSpPr>
            <a:spLocks noGrp="1"/>
          </p:cNvSpPr>
          <p:nvPr>
            <p:ph idx="1"/>
          </p:nvPr>
        </p:nvSpPr>
        <p:spPr>
          <a:xfrm>
            <a:off x="539750" y="1268413"/>
            <a:ext cx="8018463" cy="5257800"/>
          </a:xfrm>
        </p:spPr>
        <p:txBody>
          <a:bodyPr/>
          <a:lstStyle/>
          <a:p>
            <a:r>
              <a:rPr lang="ko-KR" altLang="en-US" dirty="0"/>
              <a:t>사용자로부터 양의 정수를 </a:t>
            </a:r>
            <a:r>
              <a:rPr lang="en-US" altLang="ko-KR" dirty="0"/>
              <a:t>2</a:t>
            </a:r>
            <a:r>
              <a:rPr lang="ko-KR" altLang="en-US" dirty="0"/>
              <a:t>개 입력 받아 두 정수의 최대 공약수를 구하는 프로그램을 작성해 보자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조건</a:t>
            </a:r>
            <a:r>
              <a:rPr lang="en-US" altLang="ko-KR" dirty="0"/>
              <a:t>:</a:t>
            </a:r>
          </a:p>
          <a:p>
            <a:pPr lvl="2"/>
            <a:r>
              <a:rPr lang="ko-KR" altLang="en-US" dirty="0"/>
              <a:t>다음 페이지에 설명되어있는 </a:t>
            </a:r>
            <a:r>
              <a:rPr lang="ko-KR" altLang="en-US" dirty="0" err="1"/>
              <a:t>유클리디안</a:t>
            </a:r>
            <a:r>
              <a:rPr lang="ko-KR" altLang="en-US" dirty="0"/>
              <a:t> </a:t>
            </a:r>
            <a:r>
              <a:rPr lang="ko-KR" altLang="en-US" dirty="0" err="1"/>
              <a:t>호제법을</a:t>
            </a:r>
            <a:r>
              <a:rPr lang="ko-KR" altLang="en-US" dirty="0"/>
              <a:t> 이용하여 최대공약수를 구한다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Main function</a:t>
            </a:r>
            <a:r>
              <a:rPr lang="ko-KR" altLang="en-US" dirty="0"/>
              <a:t>에서는 입력과 </a:t>
            </a:r>
            <a:r>
              <a:rPr lang="en-US" altLang="ko-KR" dirty="0"/>
              <a:t>function call, </a:t>
            </a:r>
            <a:r>
              <a:rPr lang="ko-KR" altLang="en-US" dirty="0"/>
              <a:t>출력만을 담당한다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아래와 같은 </a:t>
            </a:r>
            <a:r>
              <a:rPr lang="en-US" altLang="ko-KR" dirty="0"/>
              <a:t>user defined function</a:t>
            </a:r>
            <a:r>
              <a:rPr lang="ko-KR" altLang="en-US" dirty="0"/>
              <a:t>을 구현하여 최대공약수를 구한다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         </a:t>
            </a:r>
            <a:r>
              <a:rPr lang="en-US" altLang="ko-KR" b="1" dirty="0"/>
              <a:t>void </a:t>
            </a:r>
            <a:r>
              <a:rPr lang="en-US" altLang="ko-KR" b="1" dirty="0" err="1"/>
              <a:t>func_gcd</a:t>
            </a:r>
            <a:r>
              <a:rPr lang="en-US" altLang="ko-KR" b="1" dirty="0"/>
              <a:t>(</a:t>
            </a:r>
            <a:r>
              <a:rPr lang="en-US" altLang="ko-KR" b="1" dirty="0" err="1"/>
              <a:t>int</a:t>
            </a:r>
            <a:r>
              <a:rPr lang="en-US" altLang="ko-KR" b="1" dirty="0"/>
              <a:t> a, </a:t>
            </a:r>
            <a:r>
              <a:rPr lang="en-US" altLang="ko-KR" b="1" dirty="0" err="1"/>
              <a:t>int</a:t>
            </a:r>
            <a:r>
              <a:rPr lang="en-US" altLang="ko-KR" b="1" dirty="0"/>
              <a:t> b, </a:t>
            </a:r>
            <a:r>
              <a:rPr lang="en-US" altLang="ko-KR" b="1" dirty="0" err="1"/>
              <a:t>int</a:t>
            </a:r>
            <a:r>
              <a:rPr lang="en-US" altLang="ko-KR" b="1" dirty="0"/>
              <a:t>* </a:t>
            </a:r>
            <a:r>
              <a:rPr lang="en-US" altLang="ko-KR" b="1" dirty="0" err="1"/>
              <a:t>gcd</a:t>
            </a:r>
            <a:r>
              <a:rPr lang="en-US" altLang="ko-KR" b="1" dirty="0"/>
              <a:t>)</a:t>
            </a:r>
          </a:p>
          <a:p>
            <a:pPr lvl="2"/>
            <a:r>
              <a:rPr lang="ko-KR" altLang="en-US" dirty="0"/>
              <a:t>위의 </a:t>
            </a:r>
            <a:r>
              <a:rPr lang="en-US" altLang="ko-KR" dirty="0"/>
              <a:t>user defined function</a:t>
            </a:r>
            <a:r>
              <a:rPr lang="ko-KR" altLang="en-US" dirty="0"/>
              <a:t>의 형태는 바꿀 수 없으며</a:t>
            </a:r>
            <a:r>
              <a:rPr lang="en-US" altLang="ko-KR" dirty="0"/>
              <a:t>, </a:t>
            </a:r>
            <a:r>
              <a:rPr lang="ko-KR" altLang="en-US" dirty="0"/>
              <a:t>전역변수 사용을 금지한다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xmlns:iact="http://schemas.microsoft.com/office/powerpoint/2014/inkAction" Requires="p14 iact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05BB80FF-588B-4B41-85B3-520C12FF5319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950120" y="3957480"/>
              <a:ext cx="3473640" cy="5652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05BB80FF-588B-4B41-85B3-520C12FF531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40760" y="3948120"/>
                <a:ext cx="3492360" cy="7524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오디오 7">
            <a:hlinkClick r:id="" action="ppaction://media"/>
            <a:extLst>
              <a:ext uri="{FF2B5EF4-FFF2-40B4-BE49-F238E27FC236}">
                <a16:creationId xmlns:a16="http://schemas.microsoft.com/office/drawing/2014/main" id="{41C552A2-2831-455D-A588-9846A9DF318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79357"/>
      </p:ext>
    </p:extLst>
  </p:cSld>
  <p:clrMapOvr>
    <a:masterClrMapping/>
  </p:clrMapOvr>
  <p:transition advTm="39464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/>
              <a:t>23 </a:t>
            </a:r>
            <a:r>
              <a:rPr lang="en-US" altLang="ko-KR" dirty="0"/>
              <a:t>– </a:t>
            </a:r>
            <a:r>
              <a:rPr lang="ko-KR" altLang="en-US" dirty="0"/>
              <a:t>최대 공약수 구하기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sp>
        <p:nvSpPr>
          <p:cNvPr id="7" name="내용 개체 틀 1"/>
          <p:cNvSpPr>
            <a:spLocks noGrp="1"/>
          </p:cNvSpPr>
          <p:nvPr>
            <p:ph idx="1"/>
          </p:nvPr>
        </p:nvSpPr>
        <p:spPr>
          <a:xfrm>
            <a:off x="539750" y="1268413"/>
            <a:ext cx="8018463" cy="5257800"/>
          </a:xfrm>
        </p:spPr>
        <p:txBody>
          <a:bodyPr/>
          <a:lstStyle/>
          <a:p>
            <a:pPr lvl="1"/>
            <a:r>
              <a:rPr lang="ko-KR" altLang="en-US" dirty="0" err="1"/>
              <a:t>유클리디안</a:t>
            </a:r>
            <a:r>
              <a:rPr lang="ko-KR" altLang="en-US" dirty="0"/>
              <a:t> </a:t>
            </a:r>
            <a:r>
              <a:rPr lang="ko-KR" altLang="en-US" dirty="0" err="1"/>
              <a:t>호제법</a:t>
            </a:r>
            <a:r>
              <a:rPr lang="en-US" altLang="ko-KR" dirty="0"/>
              <a:t>:</a:t>
            </a:r>
          </a:p>
          <a:p>
            <a:pPr lvl="2"/>
            <a:r>
              <a:rPr lang="en-US" altLang="ko-KR" dirty="0"/>
              <a:t>78696</a:t>
            </a:r>
            <a:r>
              <a:rPr lang="ko-KR" altLang="en-US" dirty="0"/>
              <a:t>과 </a:t>
            </a:r>
            <a:r>
              <a:rPr lang="en-US" altLang="ko-KR" dirty="0"/>
              <a:t>19332</a:t>
            </a:r>
            <a:r>
              <a:rPr lang="ko-KR" altLang="en-US" dirty="0"/>
              <a:t>의 경우</a:t>
            </a:r>
            <a:endParaRPr lang="en-US" altLang="ko-KR" dirty="0"/>
          </a:p>
          <a:p>
            <a:pPr lvl="2"/>
            <a:r>
              <a:rPr lang="en-US" altLang="ko-KR" b="1" u="sng" dirty="0"/>
              <a:t>78696</a:t>
            </a:r>
            <a:r>
              <a:rPr lang="ko-KR" altLang="en-US" dirty="0"/>
              <a:t> ＝ </a:t>
            </a:r>
            <a:r>
              <a:rPr lang="en-US" altLang="ko-KR" b="1" u="sng" dirty="0"/>
              <a:t>19332</a:t>
            </a:r>
            <a:r>
              <a:rPr lang="en-US" altLang="ko-KR" dirty="0"/>
              <a:t>×4 </a:t>
            </a:r>
            <a:r>
              <a:rPr lang="ko-KR" altLang="en-US" dirty="0"/>
              <a:t>＋ </a:t>
            </a:r>
            <a:r>
              <a:rPr lang="en-US" altLang="ko-KR" dirty="0"/>
              <a:t>1368</a:t>
            </a:r>
            <a:br>
              <a:rPr lang="en-US" altLang="ko-KR" dirty="0"/>
            </a:br>
            <a:r>
              <a:rPr lang="en-US" altLang="ko-KR" dirty="0"/>
              <a:t>19332 </a:t>
            </a:r>
            <a:r>
              <a:rPr lang="ko-KR" altLang="en-US" dirty="0"/>
              <a:t>＝ </a:t>
            </a:r>
            <a:r>
              <a:rPr lang="en-US" altLang="ko-KR" dirty="0"/>
              <a:t>1368×14 </a:t>
            </a:r>
            <a:r>
              <a:rPr lang="ko-KR" altLang="en-US" dirty="0"/>
              <a:t>＋ </a:t>
            </a:r>
            <a:r>
              <a:rPr lang="en-US" altLang="ko-KR" dirty="0"/>
              <a:t>180 </a:t>
            </a:r>
            <a:br>
              <a:rPr lang="en-US" altLang="ko-KR" dirty="0"/>
            </a:br>
            <a:r>
              <a:rPr lang="en-US" altLang="ko-KR" dirty="0"/>
              <a:t>1368 </a:t>
            </a:r>
            <a:r>
              <a:rPr lang="ko-KR" altLang="en-US" dirty="0"/>
              <a:t>＝ </a:t>
            </a:r>
            <a:r>
              <a:rPr lang="en-US" altLang="ko-KR" dirty="0"/>
              <a:t>180×7 </a:t>
            </a:r>
            <a:r>
              <a:rPr lang="ko-KR" altLang="en-US" dirty="0"/>
              <a:t>＋ </a:t>
            </a:r>
            <a:r>
              <a:rPr lang="en-US" altLang="ko-KR" dirty="0"/>
              <a:t>108 </a:t>
            </a:r>
            <a:br>
              <a:rPr lang="en-US" altLang="ko-KR" dirty="0"/>
            </a:br>
            <a:r>
              <a:rPr lang="en-US" altLang="ko-KR" dirty="0"/>
              <a:t>180 </a:t>
            </a:r>
            <a:r>
              <a:rPr lang="ko-KR" altLang="en-US" dirty="0"/>
              <a:t>＝ </a:t>
            </a:r>
            <a:r>
              <a:rPr lang="en-US" altLang="ko-KR" dirty="0"/>
              <a:t>108×1 + 72 </a:t>
            </a:r>
            <a:br>
              <a:rPr lang="en-US" altLang="ko-KR" dirty="0"/>
            </a:br>
            <a:r>
              <a:rPr lang="en-US" altLang="ko-KR" dirty="0"/>
              <a:t>108 </a:t>
            </a:r>
            <a:r>
              <a:rPr lang="ko-KR" altLang="en-US" dirty="0"/>
              <a:t>＝ </a:t>
            </a:r>
            <a:r>
              <a:rPr lang="en-US" altLang="ko-KR" dirty="0"/>
              <a:t>72×1 </a:t>
            </a:r>
            <a:r>
              <a:rPr lang="ko-KR" altLang="en-US" dirty="0"/>
              <a:t>＋ </a:t>
            </a:r>
            <a:r>
              <a:rPr lang="en-US" altLang="ko-KR" dirty="0"/>
              <a:t>36 </a:t>
            </a:r>
            <a:br>
              <a:rPr lang="en-US" altLang="ko-KR" dirty="0"/>
            </a:br>
            <a:r>
              <a:rPr lang="en-US" altLang="ko-KR" dirty="0"/>
              <a:t>72 </a:t>
            </a:r>
            <a:r>
              <a:rPr lang="ko-KR" altLang="en-US" dirty="0"/>
              <a:t>＝ </a:t>
            </a:r>
            <a:r>
              <a:rPr lang="en-US" altLang="ko-KR" b="1" u="sng" dirty="0"/>
              <a:t>36</a:t>
            </a:r>
            <a:r>
              <a:rPr lang="en-US" altLang="ko-KR" dirty="0"/>
              <a:t>×2</a:t>
            </a:r>
            <a:br>
              <a:rPr lang="en-US" altLang="ko-KR" dirty="0"/>
            </a:br>
            <a:r>
              <a:rPr lang="ko-KR" altLang="en-US" dirty="0"/>
              <a:t>결과</a:t>
            </a:r>
            <a:r>
              <a:rPr lang="en-US" altLang="ko-KR" dirty="0"/>
              <a:t>: 36</a:t>
            </a:r>
          </a:p>
          <a:p>
            <a:r>
              <a:rPr lang="ko-KR" altLang="en-US" dirty="0"/>
              <a:t>실행 예시</a:t>
            </a:r>
            <a:r>
              <a:rPr lang="en-US" altLang="ko-KR" dirty="0"/>
              <a:t>: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437112"/>
            <a:ext cx="4608512" cy="175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xmlns:iact="http://schemas.microsoft.com/office/powerpoint/2014/inkAction" Requires="p14 iact">
          <p:contentPart p14:bwMode="auto" r:id="rId5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EFA17B9E-6783-42D5-863A-6CAB63DDB7AC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236240" y="1995480"/>
              <a:ext cx="2810520" cy="332820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EFA17B9E-6783-42D5-863A-6CAB63DDB7A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26880" y="1986120"/>
                <a:ext cx="2829240" cy="334692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오디오 7">
            <a:hlinkClick r:id="" action="ppaction://media"/>
            <a:extLst>
              <a:ext uri="{FF2B5EF4-FFF2-40B4-BE49-F238E27FC236}">
                <a16:creationId xmlns:a16="http://schemas.microsoft.com/office/drawing/2014/main" id="{17C5328F-2D49-4A6A-A8EA-BEE4B832F5C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733829"/>
      </p:ext>
    </p:extLst>
  </p:cSld>
  <p:clrMapOvr>
    <a:masterClrMapping/>
  </p:clrMapOvr>
  <p:transition advTm="76607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제출 형식</a:t>
            </a:r>
            <a:endParaRPr lang="en-US" altLang="ko-KR"/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1C971FC6-D3A2-4B86-A05F-E88A7C26D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20" y="1221917"/>
            <a:ext cx="8305800" cy="48006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0" dirty="0">
                <a:latin typeface="+mn-ea"/>
              </a:rPr>
              <a:t>제출 이메일</a:t>
            </a:r>
            <a:r>
              <a:rPr lang="en-US" altLang="ko-KR" sz="2000" b="0" dirty="0">
                <a:latin typeface="+mn-ea"/>
              </a:rPr>
              <a:t>: </a:t>
            </a:r>
            <a:r>
              <a:rPr lang="en-US" altLang="ko-KR" sz="2000" b="0" dirty="0">
                <a:latin typeface="+mn-ea"/>
                <a:hlinkClick r:id="rId2"/>
              </a:rPr>
              <a:t>202001cse2003@gmail.com</a:t>
            </a:r>
            <a:endParaRPr lang="en-US" altLang="ko-KR" sz="2000" b="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0" dirty="0">
                <a:latin typeface="+mn-ea"/>
              </a:rPr>
              <a:t>제출 메일 제목</a:t>
            </a:r>
            <a:r>
              <a:rPr lang="en-US" altLang="ko-KR" sz="2000" b="0" dirty="0">
                <a:latin typeface="+mn-ea"/>
              </a:rPr>
              <a:t>: </a:t>
            </a:r>
            <a:r>
              <a:rPr lang="en-US" altLang="ko-KR" sz="2000" b="0">
                <a:latin typeface="+mn-ea"/>
              </a:rPr>
              <a:t>[</a:t>
            </a:r>
            <a:r>
              <a:rPr lang="en-US" altLang="ko-KR" sz="2000" b="0">
                <a:solidFill>
                  <a:srgbClr val="FF0000"/>
                </a:solidFill>
                <a:latin typeface="+mn-ea"/>
              </a:rPr>
              <a:t>p23</a:t>
            </a:r>
            <a:r>
              <a:rPr lang="en-US" altLang="ko-KR" sz="2000" b="0">
                <a:latin typeface="+mn-ea"/>
              </a:rPr>
              <a:t>]</a:t>
            </a:r>
            <a:r>
              <a:rPr lang="ko-KR" altLang="en-US" sz="2000" b="0" dirty="0">
                <a:solidFill>
                  <a:srgbClr val="FF0000"/>
                </a:solidFill>
                <a:latin typeface="+mn-ea"/>
              </a:rPr>
              <a:t>이름</a:t>
            </a:r>
            <a:r>
              <a:rPr lang="en-US" altLang="ko-KR" sz="2000" b="0" dirty="0">
                <a:latin typeface="+mn-ea"/>
              </a:rPr>
              <a:t>_20</a:t>
            </a:r>
            <a:r>
              <a:rPr lang="en-US" altLang="ko-KR" sz="2000" b="0" dirty="0">
                <a:solidFill>
                  <a:srgbClr val="FF0000"/>
                </a:solidFill>
                <a:latin typeface="+mn-ea"/>
              </a:rPr>
              <a:t>XXXXXX</a:t>
            </a:r>
          </a:p>
          <a:p>
            <a:pPr>
              <a:defRPr/>
            </a:pPr>
            <a:r>
              <a:rPr lang="ko-KR" altLang="en-US" sz="2000" b="0" dirty="0">
                <a:latin typeface="+mn-ea"/>
              </a:rPr>
              <a:t>제출 파일명</a:t>
            </a:r>
            <a:r>
              <a:rPr lang="en-US" altLang="ko-KR" sz="2000" b="0">
                <a:latin typeface="+mn-ea"/>
              </a:rPr>
              <a:t>: </a:t>
            </a:r>
            <a:r>
              <a:rPr lang="en-US" altLang="ko-KR" sz="2000" b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p23</a:t>
            </a:r>
            <a:r>
              <a:rPr lang="en-US" altLang="ko-KR" sz="2000" b="0">
                <a:highlight>
                  <a:srgbClr val="FFFF00"/>
                </a:highlight>
                <a:latin typeface="+mn-ea"/>
              </a:rPr>
              <a:t>_20</a:t>
            </a:r>
            <a:r>
              <a:rPr lang="en-US" altLang="ko-KR" sz="2000" b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XXXXXX</a:t>
            </a:r>
            <a:r>
              <a:rPr lang="en-US" altLang="ko-KR" sz="2000" b="0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.</a:t>
            </a:r>
            <a:r>
              <a:rPr lang="en-US" altLang="ko-KR" sz="2000" b="0" dirty="0">
                <a:highlight>
                  <a:srgbClr val="FFFF00"/>
                </a:highlight>
                <a:latin typeface="+mn-ea"/>
              </a:rPr>
              <a:t>c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b="0" dirty="0">
                <a:latin typeface="+mn-ea"/>
              </a:rPr>
              <a:t>제출 기한</a:t>
            </a:r>
            <a:r>
              <a:rPr lang="en-US" altLang="ko-KR" sz="2000" b="0">
                <a:latin typeface="+mn-ea"/>
              </a:rPr>
              <a:t>: </a:t>
            </a:r>
            <a:r>
              <a:rPr lang="ko-KR" altLang="en-US" sz="2000" b="0" u="sng">
                <a:latin typeface="+mn-ea"/>
              </a:rPr>
              <a:t>실습 공개일 다음 날 </a:t>
            </a:r>
            <a:r>
              <a:rPr lang="en-US" altLang="ko-KR" sz="2000" b="0" u="sng">
                <a:latin typeface="+mn-ea"/>
              </a:rPr>
              <a:t>23:59</a:t>
            </a:r>
            <a:r>
              <a:rPr lang="ko-KR" altLang="en-US" sz="2000" b="0" u="sng" dirty="0">
                <a:latin typeface="+mn-ea"/>
              </a:rPr>
              <a:t>까지</a:t>
            </a:r>
            <a:endParaRPr lang="en-US" altLang="ko-KR" sz="2000" b="0" u="sng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0" dirty="0">
                <a:latin typeface="+mn-ea"/>
              </a:rPr>
              <a:t>late</a:t>
            </a:r>
            <a:r>
              <a:rPr lang="ko-KR" altLang="en-US" sz="2000" b="0" dirty="0">
                <a:latin typeface="+mn-ea"/>
              </a:rPr>
              <a:t> 안 받음</a:t>
            </a:r>
            <a:r>
              <a:rPr lang="en-US" altLang="ko-KR" sz="2000" b="0" dirty="0">
                <a:latin typeface="+mn-ea"/>
              </a:rPr>
              <a:t>, late </a:t>
            </a:r>
            <a:r>
              <a:rPr lang="ko-KR" altLang="en-US" sz="2000" b="0" dirty="0">
                <a:latin typeface="+mn-ea"/>
              </a:rPr>
              <a:t>시 </a:t>
            </a:r>
            <a:r>
              <a:rPr lang="en-US" altLang="ko-KR" sz="2000" b="0" dirty="0">
                <a:latin typeface="+mn-ea"/>
              </a:rPr>
              <a:t>0</a:t>
            </a:r>
            <a:r>
              <a:rPr lang="ko-KR" altLang="en-US" sz="2000" b="0" dirty="0">
                <a:latin typeface="+mn-ea"/>
              </a:rPr>
              <a:t>점 처리</a:t>
            </a:r>
            <a:endParaRPr lang="en-US" altLang="ko-KR" sz="2000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0649676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기본 디자인">
  <a:themeElements>
    <a:clrScheme name="">
      <a:dk1>
        <a:srgbClr val="000000"/>
      </a:dk1>
      <a:lt1>
        <a:srgbClr val="FFFFFF"/>
      </a:lt1>
      <a:dk2>
        <a:srgbClr val="333333"/>
      </a:dk2>
      <a:lt2>
        <a:srgbClr val="CECECE"/>
      </a:lt2>
      <a:accent1>
        <a:srgbClr val="063DE8"/>
      </a:accent1>
      <a:accent2>
        <a:srgbClr val="006B61"/>
      </a:accent2>
      <a:accent3>
        <a:srgbClr val="FFFFFF"/>
      </a:accent3>
      <a:accent4>
        <a:srgbClr val="000000"/>
      </a:accent4>
      <a:accent5>
        <a:srgbClr val="AAAFF2"/>
      </a:accent5>
      <a:accent6>
        <a:srgbClr val="006057"/>
      </a:accent6>
      <a:hlink>
        <a:srgbClr val="7B00E4"/>
      </a:hlink>
      <a:folHlink>
        <a:srgbClr val="FC0128"/>
      </a:folHlink>
    </a:clrScheme>
    <a:fontScheme name="기본 디자인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22408</TotalTime>
  <Pages>3</Pages>
  <Words>128</Words>
  <Application>Microsoft Office PowerPoint</Application>
  <PresentationFormat>화면 슬라이드 쇼(4:3)</PresentationFormat>
  <Paragraphs>22</Paragraphs>
  <Slides>4</Slides>
  <Notes>0</Notes>
  <HiddenSlides>0</HiddenSlides>
  <MMClips>2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Monotype Sorts</vt:lpstr>
      <vt:lpstr>돋움</vt:lpstr>
      <vt:lpstr>Arial</vt:lpstr>
      <vt:lpstr>Palatino Linotype</vt:lpstr>
      <vt:lpstr>Times New Roman</vt:lpstr>
      <vt:lpstr>Wingdings</vt:lpstr>
      <vt:lpstr>1_기본 디자인</vt:lpstr>
      <vt:lpstr>PowerPoint 프레젠테이션</vt:lpstr>
      <vt:lpstr>실습 23 – 최대 공약수 구하기</vt:lpstr>
      <vt:lpstr>실습 23 – 최대 공약수 구하기</vt:lpstr>
      <vt:lpstr>제출 형식</vt:lpstr>
    </vt:vector>
  </TitlesOfParts>
  <Company>서강대학교 컴퓨터학과 모바일컴퓨팅 시스템 연구실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Kyunghee</dc:creator>
  <cp:lastModifiedBy>혜경 석</cp:lastModifiedBy>
  <cp:revision>2430</cp:revision>
  <cp:lastPrinted>1997-04-03T01:49:54Z</cp:lastPrinted>
  <dcterms:created xsi:type="dcterms:W3CDTF">1996-06-27T04:55:18Z</dcterms:created>
  <dcterms:modified xsi:type="dcterms:W3CDTF">2020-04-25T22:24:53Z</dcterms:modified>
</cp:coreProperties>
</file>