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5"/>
  </p:notesMasterIdLst>
  <p:handoutMasterIdLst>
    <p:handoutMasterId r:id="rId6"/>
  </p:handoutMasterIdLst>
  <p:sldIdLst>
    <p:sldId id="498" r:id="rId2"/>
    <p:sldId id="493" r:id="rId3"/>
    <p:sldId id="510" r:id="rId4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20BB"/>
    <a:srgbClr val="E6EB29"/>
    <a:srgbClr val="66FF66"/>
    <a:srgbClr val="00CC00"/>
    <a:srgbClr val="99FFCC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2" autoAdjust="0"/>
    <p:restoredTop sz="98983" autoAdjust="0"/>
  </p:normalViewPr>
  <p:slideViewPr>
    <p:cSldViewPr>
      <p:cViewPr varScale="1">
        <p:scale>
          <a:sx n="163" d="100"/>
          <a:sy n="163" d="100"/>
        </p:scale>
        <p:origin x="1770" y="120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84" y="114"/>
      </p:cViewPr>
      <p:guideLst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4632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8" tIns="46881" rIns="95378" bIns="46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887413"/>
            <a:ext cx="4779962" cy="35845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814725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4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돋움" panose="020B0600000101010101" pitchFamily="50" charset="-127"/>
        <a:buChar char="■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000" dirty="0">
                <a:latin typeface="+mj-ea"/>
              </a:rPr>
              <a:t>실습 </a:t>
            </a:r>
            <a:r>
              <a:rPr lang="en-US" altLang="ko-KR" sz="4000" dirty="0">
                <a:latin typeface="+mj-ea"/>
              </a:rPr>
              <a:t>24</a:t>
            </a: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실습 </a:t>
            </a:r>
            <a:r>
              <a:rPr lang="en-US" altLang="ko-KR" dirty="0">
                <a:latin typeface="+mj-ea"/>
              </a:rPr>
              <a:t>24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사용자로부터 양의 정수를 입력 받은 후</a:t>
            </a:r>
            <a:r>
              <a:rPr lang="en-US" altLang="ko-KR" sz="1800" dirty="0"/>
              <a:t>, </a:t>
            </a:r>
            <a:r>
              <a:rPr lang="ko-KR" altLang="en-US" sz="1800" dirty="0"/>
              <a:t>정수를 역순으로 출력하는 프로그램을 작성하라</a:t>
            </a:r>
            <a:r>
              <a:rPr lang="en-US" altLang="ko-KR" sz="1800" dirty="0"/>
              <a:t>. </a:t>
            </a:r>
            <a:r>
              <a:rPr lang="ko-KR" altLang="en-US" sz="1800" dirty="0"/>
              <a:t>사용자가 </a:t>
            </a:r>
            <a:r>
              <a:rPr lang="en-US" altLang="ko-KR" sz="1800" dirty="0"/>
              <a:t>12345</a:t>
            </a:r>
            <a:r>
              <a:rPr lang="ko-KR" altLang="en-US" sz="1800" dirty="0"/>
              <a:t>를 입력하면 </a:t>
            </a:r>
            <a:r>
              <a:rPr lang="en-US" altLang="ko-KR" sz="1800" dirty="0"/>
              <a:t>54321</a:t>
            </a:r>
            <a:r>
              <a:rPr lang="ko-KR" altLang="en-US" sz="1800" dirty="0"/>
              <a:t>을 출력한다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조건</a:t>
            </a:r>
            <a:r>
              <a:rPr lang="en-US" altLang="ko-KR" sz="1800" dirty="0"/>
              <a:t>: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Parameter</a:t>
            </a:r>
            <a:r>
              <a:rPr lang="ko-KR" altLang="en-US" dirty="0"/>
              <a:t>로 양의 정수 </a:t>
            </a:r>
            <a:r>
              <a:rPr lang="en-US" altLang="ko-KR" dirty="0"/>
              <a:t>x</a:t>
            </a:r>
            <a:r>
              <a:rPr lang="ko-KR" altLang="en-US" dirty="0"/>
              <a:t>를 전달받아 결과값을 </a:t>
            </a:r>
            <a:r>
              <a:rPr lang="en-US" altLang="ko-KR" dirty="0"/>
              <a:t>return </a:t>
            </a:r>
            <a:r>
              <a:rPr lang="ko-KR" altLang="en-US" dirty="0"/>
              <a:t>하는 </a:t>
            </a:r>
            <a:r>
              <a:rPr lang="en-US" altLang="ko-KR" dirty="0"/>
              <a:t>user-defined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을 작성한다</a:t>
            </a:r>
            <a:r>
              <a:rPr lang="en-US" altLang="ko-KR" dirty="0"/>
              <a:t>. </a:t>
            </a:r>
            <a:r>
              <a:rPr lang="ko-KR" altLang="en-US" dirty="0"/>
              <a:t>함수 형식과 이름은 자유롭게 정의한다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에서는 정수 입력과 출력</a:t>
            </a:r>
            <a:r>
              <a:rPr lang="en-US" altLang="ko-KR" dirty="0"/>
              <a:t>, </a:t>
            </a:r>
            <a:r>
              <a:rPr lang="ko-KR" altLang="en-US" dirty="0"/>
              <a:t>함수 호출만 이루어진다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함수 안에서 </a:t>
            </a:r>
            <a:r>
              <a:rPr lang="en-US" altLang="ko-KR" dirty="0"/>
              <a:t>do...while</a:t>
            </a:r>
            <a:r>
              <a:rPr lang="ko-KR" altLang="en-US" dirty="0"/>
              <a:t>문을 이용하여 결과값을 구한다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지역변수는 자유롭게 선언 가능하나</a:t>
            </a:r>
            <a:r>
              <a:rPr lang="en-US" altLang="ko-KR" dirty="0"/>
              <a:t>, </a:t>
            </a:r>
            <a:r>
              <a:rPr lang="ko-KR" altLang="en-US" dirty="0"/>
              <a:t>전역변수는 사용하지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sz="18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98E50A3-E46C-4669-AABD-CC8393630BF7}"/>
              </a:ext>
            </a:extLst>
          </p:cNvPr>
          <p:cNvGrpSpPr/>
          <p:nvPr/>
        </p:nvGrpSpPr>
        <p:grpSpPr>
          <a:xfrm>
            <a:off x="2627784" y="5373216"/>
            <a:ext cx="4032448" cy="580256"/>
            <a:chOff x="1763688" y="5369024"/>
            <a:chExt cx="4032448" cy="58025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50FECBE-23E7-4F37-8926-385CCA838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3688" y="5373216"/>
              <a:ext cx="2130097" cy="57606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660486C-DAED-470A-A833-6C4B42A2D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7944" y="5369024"/>
              <a:ext cx="1728192" cy="576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8405200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>
                <a:latin typeface="+mn-ea"/>
              </a:rPr>
              <a:t>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p24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p24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ko-KR" altLang="en-US" sz="2000" b="0" u="sng">
                <a:latin typeface="+mn-ea"/>
              </a:rPr>
              <a:t>실습 공개일 다음 날 </a:t>
            </a:r>
            <a:r>
              <a:rPr lang="en-US" altLang="ko-KR" sz="2000" b="0" u="sng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496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22306</TotalTime>
  <Pages>3</Pages>
  <Words>130</Words>
  <Application>Microsoft Office PowerPoint</Application>
  <PresentationFormat>화면 슬라이드 쇼(4:3)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Monotype Sorts</vt:lpstr>
      <vt:lpstr>돋움</vt:lpstr>
      <vt:lpstr>Arial</vt:lpstr>
      <vt:lpstr>Palatino Linotype</vt:lpstr>
      <vt:lpstr>Times New Roman</vt:lpstr>
      <vt:lpstr>Wingdings</vt:lpstr>
      <vt:lpstr>1_기본 디자인</vt:lpstr>
      <vt:lpstr>PowerPoint 프레젠테이션</vt:lpstr>
      <vt:lpstr>실습 24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석 혜경</cp:lastModifiedBy>
  <cp:revision>2337</cp:revision>
  <cp:lastPrinted>1997-04-03T01:49:54Z</cp:lastPrinted>
  <dcterms:created xsi:type="dcterms:W3CDTF">1996-06-27T04:55:18Z</dcterms:created>
  <dcterms:modified xsi:type="dcterms:W3CDTF">2020-05-02T19:03:54Z</dcterms:modified>
</cp:coreProperties>
</file>