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65" r:id="rId3"/>
    <p:sldId id="466" r:id="rId4"/>
    <p:sldId id="510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B29"/>
    <a:srgbClr val="66FF66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9464" autoAdjust="0"/>
  </p:normalViewPr>
  <p:slideViewPr>
    <p:cSldViewPr>
      <p:cViewPr varScale="1">
        <p:scale>
          <a:sx n="167" d="100"/>
          <a:sy n="167" d="100"/>
        </p:scale>
        <p:origin x="1650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464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97.3384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5-02T18:57:35.94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0283">
    <iact:property name="dataType"/>
    <iact:actionData xml:id="d0">
      <inkml:trace xmlns:inkml="http://www.w3.org/2003/InkML" xml:id="stk0" contextRef="#ctx0" brushRef="#br0">2326 8338 0,'0'16'73,"0"31"-68,-16 15 6,16 16 0,-15 16 1,-1 15-1,-15 16 2,15-15 3,-31 93 1,32-94 0,-1 94 0,1-47-1,-17 47 1,17-94-1,-1 1 1,0 46-2,16-62 2,32 233-1,-1-217 1,94 171 0,-78-203-1,-1 47 1,17 0-16,-32-47 15,16 47 0,0-32-14,15 48 13,-15-47 2,47 109-1,-16-110 1,-16-15 0,-30-31-1,-1-16 1,-31-46 123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0488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11/relationships/inkAction" Target="../ink/inkAction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>
                <a:latin typeface="+mj-ea"/>
              </a:rPr>
              <a:t>25</a:t>
            </a:r>
            <a:endParaRPr lang="en-US" altLang="ko-KR" sz="4000" dirty="0">
              <a:latin typeface="+mj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99592" y="404664"/>
            <a:ext cx="8018463" cy="6858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25 – Divisor and Prime 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208714" cy="5257800"/>
          </a:xfrm>
        </p:spPr>
        <p:txBody>
          <a:bodyPr/>
          <a:lstStyle/>
          <a:p>
            <a:r>
              <a:rPr lang="ko-KR" altLang="en-US" dirty="0"/>
              <a:t>양의 정수 </a:t>
            </a:r>
            <a:r>
              <a:rPr lang="en-US" altLang="ko-KR" dirty="0"/>
              <a:t>N</a:t>
            </a:r>
            <a:r>
              <a:rPr lang="ko-KR" altLang="en-US" dirty="0"/>
              <a:t>을 입력 받아 </a:t>
            </a:r>
            <a:r>
              <a:rPr lang="en-US" altLang="ko-KR" dirty="0"/>
              <a:t>, N</a:t>
            </a:r>
            <a:r>
              <a:rPr lang="ko-KR" altLang="en-US" dirty="0"/>
              <a:t>의 약수</a:t>
            </a:r>
            <a:r>
              <a:rPr lang="en-US" altLang="ko-KR" dirty="0"/>
              <a:t>(divisor)</a:t>
            </a:r>
            <a:r>
              <a:rPr lang="ko-KR" altLang="en-US" dirty="0"/>
              <a:t>이면서 동시에 소수</a:t>
            </a:r>
            <a:r>
              <a:rPr lang="en-US" altLang="ko-KR" dirty="0"/>
              <a:t>(prime number)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을 제외한 모든 수를 출력하는 프로그램을 작성하라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개의 함수를 작성하여 사용하라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isDivisor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m, </a:t>
            </a:r>
            <a:r>
              <a:rPr lang="en-US" altLang="ko-KR" dirty="0" err="1"/>
              <a:t>int</a:t>
            </a:r>
            <a:r>
              <a:rPr lang="en-US" altLang="ko-KR" dirty="0"/>
              <a:t> n)  </a:t>
            </a:r>
            <a:r>
              <a:rPr lang="en-US" altLang="ko-KR" dirty="0">
                <a:sym typeface="Wingdings" pitchFamily="2" charset="2"/>
              </a:rPr>
              <a:t> m </a:t>
            </a:r>
            <a:r>
              <a:rPr lang="ko-KR" altLang="en-US" dirty="0">
                <a:sym typeface="Wingdings" pitchFamily="2" charset="2"/>
              </a:rPr>
              <a:t>이 </a:t>
            </a:r>
            <a:r>
              <a:rPr lang="en-US" altLang="ko-KR" dirty="0">
                <a:sym typeface="Wingdings" pitchFamily="2" charset="2"/>
              </a:rPr>
              <a:t>n</a:t>
            </a:r>
            <a:r>
              <a:rPr lang="ko-KR" altLang="en-US" dirty="0">
                <a:sym typeface="Wingdings" pitchFamily="2" charset="2"/>
              </a:rPr>
              <a:t>의 약수이면 </a:t>
            </a:r>
            <a:r>
              <a:rPr lang="en-US" altLang="ko-KR" dirty="0">
                <a:sym typeface="Wingdings" pitchFamily="2" charset="2"/>
              </a:rPr>
              <a:t>return 1, </a:t>
            </a:r>
            <a:r>
              <a:rPr lang="ko-KR" altLang="en-US" dirty="0">
                <a:sym typeface="Wingdings" pitchFamily="2" charset="2"/>
              </a:rPr>
              <a:t>아니면 </a:t>
            </a:r>
            <a:r>
              <a:rPr lang="en-US" altLang="ko-KR" dirty="0">
                <a:sym typeface="Wingdings" pitchFamily="2" charset="2"/>
              </a:rPr>
              <a:t>return 0 </a:t>
            </a:r>
            <a:r>
              <a:rPr lang="ko-KR" altLang="en-US" dirty="0">
                <a:sym typeface="Wingdings" pitchFamily="2" charset="2"/>
              </a:rPr>
              <a:t>를 수행하는 함수</a:t>
            </a:r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isPrime</a:t>
            </a:r>
            <a:r>
              <a:rPr lang="en-US" altLang="ko-KR" dirty="0"/>
              <a:t>(int m) </a:t>
            </a:r>
            <a:r>
              <a:rPr lang="en-US" altLang="ko-KR" dirty="0">
                <a:sym typeface="Wingdings" pitchFamily="2" charset="2"/>
              </a:rPr>
              <a:t> m </a:t>
            </a:r>
            <a:r>
              <a:rPr lang="ko-KR" altLang="en-US" dirty="0">
                <a:sym typeface="Wingdings" pitchFamily="2" charset="2"/>
              </a:rPr>
              <a:t>이 소수이면 </a:t>
            </a:r>
            <a:r>
              <a:rPr lang="en-US" altLang="ko-KR" dirty="0">
                <a:sym typeface="Wingdings" pitchFamily="2" charset="2"/>
              </a:rPr>
              <a:t>return 1, </a:t>
            </a:r>
            <a:r>
              <a:rPr lang="ko-KR" altLang="en-US" dirty="0">
                <a:sym typeface="Wingdings" pitchFamily="2" charset="2"/>
              </a:rPr>
              <a:t>아니면 </a:t>
            </a:r>
            <a:r>
              <a:rPr lang="en-US" altLang="ko-KR" dirty="0">
                <a:sym typeface="Wingdings" pitchFamily="2" charset="2"/>
              </a:rPr>
              <a:t>return 0 </a:t>
            </a:r>
            <a:r>
              <a:rPr lang="ko-KR" altLang="en-US" dirty="0">
                <a:sym typeface="Wingdings" pitchFamily="2" charset="2"/>
              </a:rPr>
              <a:t>를 수행하는 함수</a:t>
            </a:r>
            <a:endParaRPr lang="en-US" altLang="ko-KR" dirty="0">
              <a:sym typeface="Wingdings" pitchFamily="2" charset="2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877E28B-77BA-4175-A3C7-D76581257EC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1600" y="3001680"/>
              <a:ext cx="315360" cy="14450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877E28B-77BA-4175-A3C7-D76581257E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240" y="2992320"/>
                <a:ext cx="334080" cy="14637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오디오 11">
            <a:hlinkClick r:id="" action="ppaction://media"/>
            <a:extLst>
              <a:ext uri="{FF2B5EF4-FFF2-40B4-BE49-F238E27FC236}">
                <a16:creationId xmlns:a16="http://schemas.microsoft.com/office/drawing/2014/main" id="{03FB7157-7EC3-4246-9D25-DBFA76CBAF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08655"/>
      </p:ext>
    </p:extLst>
  </p:cSld>
  <p:clrMapOvr>
    <a:masterClrMapping/>
  </p:clrMapOvr>
  <p:transition advTm="27641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25 – Divisor and Prime 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/>
              <a:t>실행 예시</a:t>
            </a:r>
            <a:r>
              <a:rPr lang="en-US" altLang="ko-KR" dirty="0"/>
              <a:t>: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916832"/>
            <a:ext cx="5367366" cy="864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5" y="2992858"/>
            <a:ext cx="5159259" cy="7961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5" y="4000970"/>
            <a:ext cx="5248302" cy="796182"/>
          </a:xfrm>
          <a:prstGeom prst="rect">
            <a:avLst/>
          </a:prstGeom>
        </p:spPr>
      </p:pic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9F5CE43D-5F73-4DD0-98A2-45CCF088DD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58504"/>
      </p:ext>
    </p:extLst>
  </p:cSld>
  <p:clrMapOvr>
    <a:masterClrMapping/>
  </p:clrMapOvr>
  <p:transition advTm="12531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p25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p25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22636</TotalTime>
  <Pages>3</Pages>
  <Words>150</Words>
  <Application>Microsoft Office PowerPoint</Application>
  <PresentationFormat>화면 슬라이드 쇼(4:3)</PresentationFormat>
  <Paragraphs>17</Paragraphs>
  <Slides>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Monotype Sorts</vt:lpstr>
      <vt:lpstr>돋움</vt:lpstr>
      <vt:lpstr>맑은 고딕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25 – Divisor and Prime Number</vt:lpstr>
      <vt:lpstr>실습 25 – Divisor and Prime Number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2385</cp:revision>
  <cp:lastPrinted>1997-04-03T01:49:54Z</cp:lastPrinted>
  <dcterms:created xsi:type="dcterms:W3CDTF">1996-06-27T04:55:18Z</dcterms:created>
  <dcterms:modified xsi:type="dcterms:W3CDTF">2020-05-02T19:03:36Z</dcterms:modified>
</cp:coreProperties>
</file>