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67" r:id="rId3"/>
    <p:sldId id="468" r:id="rId4"/>
    <p:sldId id="510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29"/>
    <a:srgbClr val="66FF66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9464" autoAdjust="0"/>
  </p:normalViewPr>
  <p:slideViewPr>
    <p:cSldViewPr>
      <p:cViewPr varScale="1">
        <p:scale>
          <a:sx n="167" d="100"/>
          <a:sy n="167" d="100"/>
        </p:scale>
        <p:origin x="1650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464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5-02T18:55:20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0907">
    <iact:property name="dataType"/>
    <iact:actionData xml:id="d0">
      <inkml:trace xmlns:inkml="http://www.w3.org/2003/InkML" xml:id="stk0" contextRef="#ctx0" brushRef="#br0">5167 10571 0,'47'-15'41,"-16"15"-36,0 0 3,48 0 3,-1 0 3,31 0 3,203 0 1,-125 0-2,391 15 1,-344 1 0,266-16-1,-250 0 1,124 0 0,-186 0-1,77 0 1,-109 0-2,125 0 3,-94 0-2,-30 0 1,30 0-1,16 0 0,125 0 1,-157 0 0,157 47-1,-94-32 1,110-15 0,-157 0-1,-15 0 1,15 0-15,-77 0 13,77 0 2,344 16-1,-157 31 3,-186-47-3,140 0 1,-157 0 0,48 0-1,-157 0 1,32 0 0,-32 0-1,-46 0 1,0 0 38,-1 0-32</inkml:trace>
    </iact:actionData>
  </iact:action>
  <iact:action type="add" startTime="25487">
    <iact:property name="dataType"/>
    <iact:actionData xml:id="d1">
      <inkml:trace xmlns:inkml="http://www.w3.org/2003/InkML" xml:id="stk1" contextRef="#ctx0" brushRef="#br0">6603 14538 0,'16'0'70,"15"0"-61,32 0 1,-1 0 1,110 0 1,15 0-1,-46 0 0,46 0 1,16 0 4,-94 0 2,32-32-4,-48 32 3,95-15-1,-79 15 1,125 0 0,-140 0-1,125 0 1,-157 0 0,125 0 0,-109 0-1,0 0 1,47 0 0,-62 0-1,46 0 1,-93 0 0,15 0-1,-16 0 3,1 0 2</inkml:trace>
    </iact:actionData>
  </iact:action>
  <iact:action type="add" startTime="28850">
    <iact:property name="dataType"/>
    <iact:actionData xml:id="d2">
      <inkml:trace xmlns:inkml="http://www.w3.org/2003/InkML" xml:id="stk2" contextRef="#ctx0" brushRef="#br0">4902 14428 0,'15'0'22,"1"0"-9,0 0 4,-1 0 10,1 0-3,15 0-8,0 0 1,-15 0-1</inkml:trace>
    </iact:actionData>
  </iact:action>
  <iact:action type="add" startTime="30943">
    <iact:property name="dataType"/>
    <iact:actionData xml:id="d3">
      <inkml:trace xmlns:inkml="http://www.w3.org/2003/InkML" xml:id="stk3" contextRef="#ctx0" brushRef="#br0">5589 14553 0,'15'0'103,"1"0"-94,0 0 2,-1 0 12,1 0-12,-1 0 0,1 0 12,0 0 0,15 0 21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5-02T18:55:20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099">
    <iact:property name="dataType"/>
    <iact:actionData xml:id="d0">
      <inkml:trace xmlns:inkml="http://www.w3.org/2003/InkML" xml:id="stk0" contextRef="#ctx0" brushRef="#br0">3294 10587 0,'15'0'20,"32"0"39,63 0-49,77 16 2,-31-16-1,63 0 0,62 0 0,-63 15 4,63-15 2,172 0 0,-188 0-1,141 16 1,-172-16 0,172 0-1,-172 0 1,157 0 0,-188 0-1,187 0 1,-156 0-1,172 0 1,-234 0 0,15 0 0,125 15-2,1-15 4,-220 0-4,32 0 3,31 0-4,-62 0 3,140 16 0,-140-16-1,93 0 1,-125 0 0,-15 0-1,-15 0-14,14 0 13,17 16 2,46-16-1,-62 0 1,31 0 0,-62 0 2,-1 0-3,16 0 0,-15 0 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0488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11/relationships/inkAction" Target="../ink/inkAction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microsoft.com/office/2011/relationships/inkAction" Target="../ink/inkAction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>
                <a:latin typeface="+mj-ea"/>
              </a:rPr>
              <a:t>26</a:t>
            </a:r>
            <a:endParaRPr lang="en-US" altLang="ko-KR" sz="40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26 – Palindrome 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750" y="1268413"/>
            <a:ext cx="8496746" cy="5257800"/>
          </a:xfrm>
        </p:spPr>
        <p:txBody>
          <a:bodyPr/>
          <a:lstStyle/>
          <a:p>
            <a:r>
              <a:rPr lang="ko-KR" altLang="en-US" sz="2200" dirty="0"/>
              <a:t>사용자로부터 정수를 입력 받아 이 수가 </a:t>
            </a:r>
            <a:r>
              <a:rPr lang="en-US" altLang="ko-KR" sz="2200" dirty="0"/>
              <a:t>palindrome number(</a:t>
            </a:r>
            <a:r>
              <a:rPr lang="ko-KR" altLang="en-US" sz="2200" dirty="0" err="1"/>
              <a:t>대칭수</a:t>
            </a:r>
            <a:r>
              <a:rPr lang="en-US" altLang="ko-KR" sz="2200" dirty="0"/>
              <a:t>)</a:t>
            </a:r>
            <a:r>
              <a:rPr lang="ko-KR" altLang="en-US" sz="2200" dirty="0"/>
              <a:t>인지 확인하는 프로그램을 작성해보자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Array</a:t>
            </a:r>
            <a:r>
              <a:rPr lang="ko-KR" altLang="en-US" dirty="0"/>
              <a:t>를 사용하지 않고 구현하도록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Palindrome number</a:t>
            </a:r>
            <a:r>
              <a:rPr lang="ko-KR" altLang="en-US" dirty="0"/>
              <a:t>인지 확인하는 함수는 </a:t>
            </a:r>
            <a:r>
              <a:rPr lang="en-US" altLang="ko-KR" u="sng" dirty="0"/>
              <a:t>return</a:t>
            </a:r>
            <a:r>
              <a:rPr lang="ko-KR" altLang="en-US" u="sng" dirty="0"/>
              <a:t>값으로 </a:t>
            </a:r>
            <a:r>
              <a:rPr lang="en-US" altLang="ko-KR" u="sng" dirty="0"/>
              <a:t>palindrome number</a:t>
            </a:r>
            <a:r>
              <a:rPr lang="ko-KR" altLang="en-US" u="sng" dirty="0"/>
              <a:t>인지</a:t>
            </a:r>
            <a:r>
              <a:rPr lang="en-US" altLang="ko-KR" u="sng" dirty="0"/>
              <a:t>(1) </a:t>
            </a:r>
            <a:r>
              <a:rPr lang="ko-KR" altLang="en-US" u="sng" dirty="0"/>
              <a:t>아닌지</a:t>
            </a:r>
            <a:r>
              <a:rPr lang="en-US" altLang="ko-KR" u="sng" dirty="0"/>
              <a:t>(0)</a:t>
            </a:r>
            <a:r>
              <a:rPr lang="ko-KR" altLang="en-US" u="sng" dirty="0"/>
              <a:t>를 알려주는 </a:t>
            </a:r>
            <a:r>
              <a:rPr lang="en-US" altLang="ko-KR" u="sng" dirty="0"/>
              <a:t>recursive </a:t>
            </a:r>
            <a:r>
              <a:rPr lang="ko-KR" altLang="en-US" u="sng" dirty="0"/>
              <a:t>함수로 구현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sz="1700" dirty="0"/>
              <a:t>다음과 같은 </a:t>
            </a:r>
            <a:r>
              <a:rPr lang="en-US" altLang="ko-KR" sz="1700" dirty="0"/>
              <a:t>user defined function</a:t>
            </a:r>
            <a:r>
              <a:rPr lang="ko-KR" altLang="en-US" sz="1700" dirty="0"/>
              <a:t>을 작성하여 이용할 수 있다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        </a:t>
            </a:r>
            <a:r>
              <a:rPr lang="en-US" altLang="ko-KR" sz="1700" b="1" dirty="0"/>
              <a:t>int palindrome (int num, int digit)</a:t>
            </a:r>
          </a:p>
          <a:p>
            <a:pPr marL="581025" lvl="2" indent="0">
              <a:buNone/>
            </a:pPr>
            <a:r>
              <a:rPr lang="en-US" altLang="ko-KR" sz="1700" dirty="0"/>
              <a:t>num</a:t>
            </a:r>
            <a:r>
              <a:rPr lang="ko-KR" altLang="en-US" sz="1700" dirty="0"/>
              <a:t>에는 입력 받은 수가</a:t>
            </a:r>
            <a:r>
              <a:rPr lang="en-US" altLang="ko-KR" sz="1700" dirty="0"/>
              <a:t>, digit</a:t>
            </a:r>
            <a:r>
              <a:rPr lang="ko-KR" altLang="en-US" sz="1700" dirty="0"/>
              <a:t>에는 현재 확인할 자리 수가   저장되어있다</a:t>
            </a:r>
            <a:r>
              <a:rPr lang="en-US" altLang="ko-KR" sz="1700" dirty="0"/>
              <a:t>. </a:t>
            </a:r>
          </a:p>
          <a:p>
            <a:pPr marL="581025" lvl="2" indent="0">
              <a:buNone/>
            </a:pPr>
            <a:r>
              <a:rPr lang="ko-KR" altLang="en-US" sz="1700" dirty="0"/>
              <a:t>즉 입력 받은 수가 </a:t>
            </a:r>
            <a:r>
              <a:rPr lang="en-US" altLang="ko-KR" sz="1700" dirty="0"/>
              <a:t>12321</a:t>
            </a:r>
            <a:r>
              <a:rPr lang="ko-KR" altLang="en-US" sz="1700" dirty="0"/>
              <a:t>일 때 </a:t>
            </a:r>
            <a:r>
              <a:rPr lang="en-US" altLang="ko-KR" sz="1700" dirty="0"/>
              <a:t>digit</a:t>
            </a:r>
            <a:r>
              <a:rPr lang="ko-KR" altLang="en-US" sz="1700" dirty="0"/>
              <a:t>은 </a:t>
            </a:r>
            <a:r>
              <a:rPr lang="en-US" altLang="ko-KR" sz="1700" dirty="0"/>
              <a:t>1, 10, 100</a:t>
            </a:r>
            <a:r>
              <a:rPr lang="ko-KR" altLang="en-US" sz="1700" dirty="0"/>
              <a:t>으로 증가하며 </a:t>
            </a:r>
            <a:r>
              <a:rPr lang="en-US" altLang="ko-KR" sz="1700" dirty="0"/>
              <a:t>palindrome </a:t>
            </a:r>
            <a:r>
              <a:rPr lang="ko-KR" altLang="en-US" sz="1700" dirty="0"/>
              <a:t>함수를 </a:t>
            </a:r>
            <a:r>
              <a:rPr lang="en-US" altLang="ko-KR" sz="1700" dirty="0"/>
              <a:t>recursive</a:t>
            </a:r>
            <a:r>
              <a:rPr lang="ko-KR" altLang="en-US" sz="1700" dirty="0"/>
              <a:t>하게 호출한다</a:t>
            </a:r>
            <a:r>
              <a:rPr lang="en-US" altLang="ko-KR" sz="1700" dirty="0"/>
              <a:t>. </a:t>
            </a:r>
            <a:br>
              <a:rPr lang="en-US" altLang="ko-KR" sz="1700" dirty="0"/>
            </a:br>
            <a:r>
              <a:rPr lang="en-US" altLang="ko-KR" sz="1700" dirty="0"/>
              <a:t>        </a:t>
            </a:r>
            <a:r>
              <a:rPr lang="en-US" altLang="ko-KR" sz="1700" u="sng" dirty="0">
                <a:solidFill>
                  <a:srgbClr val="FF0000"/>
                </a:solidFill>
              </a:rPr>
              <a:t>1</a:t>
            </a:r>
            <a:r>
              <a:rPr lang="en-US" altLang="ko-KR" sz="1700" dirty="0"/>
              <a:t>232</a:t>
            </a:r>
            <a:r>
              <a:rPr lang="en-US" altLang="ko-KR" sz="1700" u="sng" dirty="0">
                <a:solidFill>
                  <a:srgbClr val="FF0000"/>
                </a:solidFill>
              </a:rPr>
              <a:t>1</a:t>
            </a:r>
            <a:r>
              <a:rPr lang="en-US" altLang="ko-KR" sz="1700" dirty="0"/>
              <a:t>  (digit == 1)</a:t>
            </a:r>
            <a:br>
              <a:rPr lang="en-US" altLang="ko-KR" sz="1700" dirty="0"/>
            </a:br>
            <a:r>
              <a:rPr lang="en-US" altLang="ko-KR" sz="1700" dirty="0"/>
              <a:t>        1</a:t>
            </a:r>
            <a:r>
              <a:rPr lang="en-US" altLang="ko-KR" sz="1700" u="sng" dirty="0">
                <a:solidFill>
                  <a:srgbClr val="FF0000"/>
                </a:solidFill>
              </a:rPr>
              <a:t>2</a:t>
            </a:r>
            <a:r>
              <a:rPr lang="en-US" altLang="ko-KR" sz="1700" dirty="0"/>
              <a:t>3</a:t>
            </a:r>
            <a:r>
              <a:rPr lang="en-US" altLang="ko-KR" sz="1700" u="sng" dirty="0">
                <a:solidFill>
                  <a:srgbClr val="FF0000"/>
                </a:solidFill>
              </a:rPr>
              <a:t>2</a:t>
            </a:r>
            <a:r>
              <a:rPr lang="en-US" altLang="ko-KR" sz="1700" dirty="0"/>
              <a:t>1  (digit == 10)</a:t>
            </a:r>
            <a:br>
              <a:rPr lang="en-US" altLang="ko-KR" sz="1700" dirty="0"/>
            </a:br>
            <a:r>
              <a:rPr lang="en-US" altLang="ko-KR" sz="1700" dirty="0"/>
              <a:t>        12</a:t>
            </a:r>
            <a:r>
              <a:rPr lang="en-US" altLang="ko-KR" sz="1700" u="sng" dirty="0">
                <a:solidFill>
                  <a:srgbClr val="FF0000"/>
                </a:solidFill>
              </a:rPr>
              <a:t>3</a:t>
            </a:r>
            <a:r>
              <a:rPr lang="en-US" altLang="ko-KR" sz="1700" dirty="0"/>
              <a:t>21  (digit == 100)</a:t>
            </a:r>
          </a:p>
          <a:p>
            <a:pPr marL="581025" lvl="2" indent="0">
              <a:buNone/>
            </a:pPr>
            <a:r>
              <a:rPr lang="ko-KR" altLang="en-US" sz="1700" dirty="0"/>
              <a:t>의</a:t>
            </a:r>
            <a:r>
              <a:rPr lang="en-US" altLang="ko-KR" sz="1700" dirty="0"/>
              <a:t> </a:t>
            </a:r>
            <a:r>
              <a:rPr lang="ko-KR" altLang="en-US" sz="1700" dirty="0"/>
              <a:t>방식으로 현재 확인하는 자리수가 동일하다면 확인할 수와 다음 </a:t>
            </a:r>
            <a:r>
              <a:rPr lang="en-US" altLang="ko-KR" sz="1700" dirty="0"/>
              <a:t>digit</a:t>
            </a:r>
            <a:r>
              <a:rPr lang="ko-KR" altLang="en-US" sz="1700" dirty="0"/>
              <a:t>을 </a:t>
            </a:r>
            <a:r>
              <a:rPr lang="en-US" altLang="ko-KR" sz="1700" dirty="0"/>
              <a:t>recursive</a:t>
            </a:r>
            <a:r>
              <a:rPr lang="ko-KR" altLang="en-US" sz="1700" dirty="0"/>
              <a:t>로 전달하고</a:t>
            </a:r>
            <a:r>
              <a:rPr lang="en-US" altLang="ko-KR" sz="1700" dirty="0"/>
              <a:t>, </a:t>
            </a:r>
            <a:r>
              <a:rPr lang="ko-KR" altLang="en-US" sz="1700" dirty="0"/>
              <a:t>가운데 수까지 동일하다면 최종적으로 </a:t>
            </a:r>
            <a:r>
              <a:rPr lang="en-US" altLang="ko-KR" sz="1700" dirty="0"/>
              <a:t>palindrome number</a:t>
            </a:r>
            <a:r>
              <a:rPr lang="ko-KR" altLang="en-US" sz="1700" dirty="0"/>
              <a:t>임을 확인할 수 있다</a:t>
            </a:r>
            <a:r>
              <a:rPr lang="en-US" altLang="ko-KR" sz="1700" dirty="0"/>
              <a:t>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FA34771-F25A-4C26-AF2E-E4CC42C99B4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64720" y="3800160"/>
              <a:ext cx="3248640" cy="1439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FA34771-F25A-4C26-AF2E-E4CC42C99B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8880" y="3736800"/>
                <a:ext cx="3279960" cy="156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723AD7FC-E80C-443C-92FA-96B53E9F7E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36017"/>
      </p:ext>
    </p:extLst>
  </p:cSld>
  <p:clrMapOvr>
    <a:masterClrMapping/>
  </p:clrMapOvr>
  <p:transition advTm="4756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/>
              <a:t>26 </a:t>
            </a:r>
            <a:r>
              <a:rPr lang="en-US" altLang="ko-KR" dirty="0"/>
              <a:t>– Palindrome 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750" y="1268413"/>
            <a:ext cx="8496746" cy="5257800"/>
          </a:xfrm>
        </p:spPr>
        <p:txBody>
          <a:bodyPr/>
          <a:lstStyle/>
          <a:p>
            <a:r>
              <a:rPr lang="ko-KR" altLang="en-US" sz="2200" dirty="0"/>
              <a:t>실행 예시</a:t>
            </a:r>
            <a:r>
              <a:rPr lang="en-US" altLang="ko-KR" sz="2200" dirty="0"/>
              <a:t>: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00808"/>
            <a:ext cx="693677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4593BA7-AA85-4BAE-A63E-EFDD140873E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85840" y="3811320"/>
              <a:ext cx="2759760" cy="34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4593BA7-AA85-4BAE-A63E-EFDD140873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0000" y="3747960"/>
                <a:ext cx="2791080" cy="1609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84309143-47F7-4D22-A234-5384196DE4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94740"/>
      </p:ext>
    </p:extLst>
  </p:cSld>
  <p:clrMapOvr>
    <a:masterClrMapping/>
  </p:clrMapOvr>
  <p:transition advTm="1326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p26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p26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22648</TotalTime>
  <Pages>3</Pages>
  <Words>129</Words>
  <Application>Microsoft Office PowerPoint</Application>
  <PresentationFormat>화면 슬라이드 쇼(4:3)</PresentationFormat>
  <Paragraphs>21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26 – Palindrome number</vt:lpstr>
      <vt:lpstr>실습 26 – Palindrome number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2379</cp:revision>
  <cp:lastPrinted>1997-04-03T01:49:54Z</cp:lastPrinted>
  <dcterms:created xsi:type="dcterms:W3CDTF">1996-06-27T04:55:18Z</dcterms:created>
  <dcterms:modified xsi:type="dcterms:W3CDTF">2020-05-02T19:03:08Z</dcterms:modified>
</cp:coreProperties>
</file>