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3" r:id="rId1"/>
  </p:sldMasterIdLst>
  <p:notesMasterIdLst>
    <p:notesMasterId r:id="rId5"/>
  </p:notesMasterIdLst>
  <p:handoutMasterIdLst>
    <p:handoutMasterId r:id="rId6"/>
  </p:handoutMasterIdLst>
  <p:sldIdLst>
    <p:sldId id="439" r:id="rId2"/>
    <p:sldId id="492" r:id="rId3"/>
    <p:sldId id="510" r:id="rId4"/>
  </p:sldIdLst>
  <p:sldSz cx="9144000" cy="6858000" type="screen4x3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orient="horz" pos="43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pos="2018">
          <p15:clr>
            <a:srgbClr val="A4A3A4"/>
          </p15:clr>
        </p15:guide>
        <p15:guide id="6" pos="340">
          <p15:clr>
            <a:srgbClr val="A4A3A4"/>
          </p15:clr>
        </p15:guide>
        <p15:guide id="7" pos="4422">
          <p15:clr>
            <a:srgbClr val="A4A3A4"/>
          </p15:clr>
        </p15:guide>
        <p15:guide id="8" pos="2971">
          <p15:clr>
            <a:srgbClr val="A4A3A4"/>
          </p15:clr>
        </p15:guide>
        <p15:guide id="9" pos="8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E6EB29"/>
    <a:srgbClr val="66FF66"/>
    <a:srgbClr val="D020BB"/>
    <a:srgbClr val="00CC00"/>
    <a:srgbClr val="00CC66"/>
    <a:srgbClr val="336600"/>
    <a:srgbClr val="008000"/>
    <a:srgbClr val="B6F5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0" autoAdjust="0"/>
    <p:restoredTop sz="98981" autoAdjust="0"/>
  </p:normalViewPr>
  <p:slideViewPr>
    <p:cSldViewPr>
      <p:cViewPr varScale="1">
        <p:scale>
          <a:sx n="167" d="100"/>
          <a:sy n="167" d="100"/>
        </p:scale>
        <p:origin x="1374" y="120"/>
      </p:cViewPr>
      <p:guideLst>
        <p:guide orient="horz" pos="2659"/>
        <p:guide orient="horz" pos="4319"/>
        <p:guide orient="horz" pos="3974"/>
        <p:guide orient="horz" pos="799"/>
        <p:guide pos="2018"/>
        <p:guide pos="340"/>
        <p:guide pos="4422"/>
        <p:guide pos="2971"/>
        <p:guide pos="884"/>
      </p:guideLst>
    </p:cSldViewPr>
  </p:slideViewPr>
  <p:outlineViewPr>
    <p:cViewPr>
      <p:scale>
        <a:sx n="33" d="100"/>
        <a:sy n="33" d="100"/>
      </p:scale>
      <p:origin x="0" y="24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2772" y="-96"/>
      </p:cViewPr>
      <p:guideLst>
        <p:guide orient="horz" pos="322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0" latinLnBrk="0" hangingPunct="0">
              <a:spcBef>
                <a:spcPct val="0"/>
              </a:spcBef>
              <a:buSzTx/>
              <a:buFontTx/>
              <a:buNone/>
              <a:defRPr kumimoji="1" sz="900" b="0" i="1">
                <a:ea typeface="돋움" pitchFamily="50" charset="-127"/>
              </a:defRPr>
            </a:lvl1pPr>
          </a:lstStyle>
          <a:p>
            <a:pPr>
              <a:defRPr/>
            </a:pPr>
            <a:fld id="{F0E5F060-7D80-4D1B-A20C-09E54C2072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8104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952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t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l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44075"/>
            <a:ext cx="30749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400" tIns="0" rIns="19400" bIns="0" numCol="1" anchor="b" anchorCtr="0" compatLnSpc="1">
            <a:prstTxWarp prst="textNoShape">
              <a:avLst/>
            </a:prstTxWarp>
          </a:bodyPr>
          <a:lstStyle>
            <a:lvl1pPr algn="r" defTabSz="800009" eaLnBrk="1" latinLnBrk="0" hangingPunct="1">
              <a:spcBef>
                <a:spcPct val="0"/>
              </a:spcBef>
              <a:buSzTx/>
              <a:buFontTx/>
              <a:buNone/>
              <a:defRPr kumimoji="1" sz="900" b="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9A60A657-BF95-458A-A058-5F820A9387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9325" y="4873625"/>
            <a:ext cx="5200650" cy="462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78" tIns="46881" rIns="95378" bIns="468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229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887413"/>
            <a:ext cx="4779962" cy="3584575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872156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1pPr>
    <a:lvl2pPr marL="4651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2pPr>
    <a:lvl3pPr marL="927100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3pPr>
    <a:lvl4pPr marL="1392238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4pPr>
    <a:lvl5pPr marL="1857375" algn="l" defTabSz="785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52400"/>
            <a:ext cx="231775" cy="350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457200" y="163513"/>
            <a:ext cx="8043890" cy="4000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2000" dirty="0" err="1">
                <a:ea typeface="굴림" pitchFamily="50" charset="-127"/>
              </a:rPr>
              <a:t>Sogang</a:t>
            </a:r>
            <a:r>
              <a:rPr kumimoji="0" lang="en-US" altLang="ko-KR" sz="2000" dirty="0">
                <a:ea typeface="굴림" pitchFamily="50" charset="-127"/>
              </a:rPr>
              <a:t> University: Dept of Computer Science and Engineering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898650" y="3657600"/>
            <a:ext cx="50292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ctr" eaLnBrk="0" latinLnBrk="0" hangingPunct="0">
              <a:spcBef>
                <a:spcPct val="30000"/>
              </a:spcBef>
              <a:buClr>
                <a:srgbClr val="FC0128"/>
              </a:buClr>
              <a:buSzPct val="70000"/>
              <a:buFont typeface="Monotype Sorts" pitchFamily="2" charset="2"/>
              <a:buNone/>
              <a:defRPr/>
            </a:pPr>
            <a:r>
              <a:rPr kumimoji="0" lang="en-US" altLang="ko-KR" sz="2400">
                <a:effectLst>
                  <a:outerShdw blurRad="38100" dist="38100" dir="2700000" algn="tl">
                    <a:srgbClr val="C0C0C0"/>
                  </a:outerShdw>
                </a:effectLst>
                <a:ea typeface="굴림" pitchFamily="50" charset="-127"/>
              </a:rPr>
              <a:t> </a:t>
            </a:r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44550" y="1000108"/>
            <a:ext cx="8018463" cy="685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8E063567-F235-4C18-84EE-3CCD53BB08D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3F14069D-2812-4305-992F-66FDFFA90FF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4ECF758-ECE9-4CEA-8500-68E13C2A8AB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D505A909-7578-41DD-9CB1-5484762AD8C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311150" y="427038"/>
            <a:ext cx="8521700" cy="6143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290513" y="428625"/>
            <a:ext cx="546100" cy="614363"/>
          </a:xfrm>
          <a:prstGeom prst="rect">
            <a:avLst/>
          </a:prstGeom>
          <a:gradFill rotWithShape="0">
            <a:gsLst>
              <a:gs pos="0">
                <a:srgbClr val="FC0128">
                  <a:gamma/>
                  <a:shade val="29804"/>
                  <a:invGamma/>
                </a:srgbClr>
              </a:gs>
              <a:gs pos="100000">
                <a:srgbClr val="FC0128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  <p:sp>
        <p:nvSpPr>
          <p:cNvPr id="1028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268413"/>
            <a:ext cx="801846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Body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400050"/>
            <a:ext cx="80184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</a:t>
            </a:r>
            <a:r>
              <a:rPr lang="en-US" altLang="ko-KR" dirty="0" err="1"/>
              <a:t>TitleFirst</a:t>
            </a:r>
            <a:r>
              <a:rPr lang="en-US" altLang="ko-KR" dirty="0"/>
              <a:t> Line</a:t>
            </a:r>
          </a:p>
        </p:txBody>
      </p:sp>
      <p:sp>
        <p:nvSpPr>
          <p:cNvPr id="1045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48600" y="6529388"/>
            <a:ext cx="71437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latinLnBrk="0" hangingPunct="1">
              <a:spcBef>
                <a:spcPct val="50000"/>
              </a:spcBef>
              <a:buSzTx/>
              <a:buFontTx/>
              <a:buNone/>
              <a:defRPr kumimoji="0" sz="1200" b="1" i="1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 </a:t>
            </a:r>
            <a:fld id="{76AFCF8E-80FB-4F7A-90F3-C1965C7F37C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31" name="Picture 2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3050" y="6515100"/>
            <a:ext cx="211138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452438" y="6540500"/>
            <a:ext cx="2619375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latinLnBrk="0" hangingPunct="0">
              <a:spcBef>
                <a:spcPct val="50000"/>
              </a:spcBef>
              <a:defRPr/>
            </a:pPr>
            <a:r>
              <a:rPr kumimoji="0" lang="en-US" altLang="ko-KR" sz="1200" dirty="0" err="1">
                <a:latin typeface="Palatino Linotype" pitchFamily="18" charset="0"/>
                <a:ea typeface="굴림" pitchFamily="50" charset="-127"/>
              </a:rPr>
              <a:t>Sogang</a:t>
            </a:r>
            <a:r>
              <a:rPr kumimoji="0" lang="en-US" altLang="ko-KR" sz="1200" dirty="0">
                <a:latin typeface="Palatino Linotype" pitchFamily="18" charset="0"/>
                <a:ea typeface="굴림" pitchFamily="50" charset="-127"/>
              </a:rPr>
              <a:t> University</a:t>
            </a:r>
          </a:p>
          <a:p>
            <a:pPr eaLnBrk="0" latinLnBrk="0" hangingPunct="0">
              <a:spcBef>
                <a:spcPct val="50000"/>
              </a:spcBef>
              <a:defRPr/>
            </a:pPr>
            <a:endParaRPr kumimoji="0" lang="en-US" altLang="ko-KR" sz="1200" dirty="0">
              <a:ea typeface="굴림" pitchFamily="50" charset="-127"/>
            </a:endParaRPr>
          </a:p>
        </p:txBody>
      </p:sp>
      <p:sp>
        <p:nvSpPr>
          <p:cNvPr id="1059" name="Line 35"/>
          <p:cNvSpPr>
            <a:spLocks noChangeShapeType="1"/>
          </p:cNvSpPr>
          <p:nvPr/>
        </p:nvSpPr>
        <p:spPr bwMode="auto">
          <a:xfrm>
            <a:off x="280988" y="6477000"/>
            <a:ext cx="8582025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eaLnBrk="0" latinLnBrk="0" hangingPunct="0">
              <a:spcBef>
                <a:spcPct val="50000"/>
              </a:spcBef>
              <a:defRPr/>
            </a:pPr>
            <a:endParaRPr kumimoji="0" lang="ko-KR" altLang="en-US" sz="2000"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95" r:id="rId1"/>
    <p:sldLayoutId id="2147484696" r:id="rId2"/>
    <p:sldLayoutId id="2147484693" r:id="rId3"/>
    <p:sldLayoutId id="2147484694" r:id="rId4"/>
  </p:sldLayoutIdLst>
  <p:transition>
    <p:cut/>
  </p:transition>
  <p:hf hdr="0" ftr="0" dt="0"/>
  <p:txStyles>
    <p:titleStyle>
      <a:lvl1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2pPr>
      <a:lvl3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3pPr>
      <a:lvl4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4pPr>
      <a:lvl5pPr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5pPr>
      <a:lvl6pPr marL="4572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6pPr>
      <a:lvl7pPr marL="9144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7pPr>
      <a:lvl8pPr marL="13716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8pPr>
      <a:lvl9pPr marL="1828800" algn="l" rtl="0" eaLnBrk="1" fontAlgn="ctr" latinLnBrk="1" hangingPunct="1">
        <a:lnSpc>
          <a:spcPct val="80000"/>
        </a:lnSpc>
        <a:spcBef>
          <a:spcPct val="6000"/>
        </a:spcBef>
        <a:spcAft>
          <a:spcPct val="0"/>
        </a:spcAft>
        <a:defRPr kumimoji="1"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돋움" pitchFamily="50" charset="-127"/>
        </a:defRPr>
      </a:lvl9pPr>
    </p:titleStyle>
    <p:bodyStyle>
      <a:lvl1pPr marL="285750" indent="-285750" algn="l" rtl="0" eaLnBrk="1" fontAlgn="base" latinLnBrk="1" hangingPunct="1">
        <a:spcBef>
          <a:spcPct val="30000"/>
        </a:spcBef>
        <a:spcAft>
          <a:spcPct val="0"/>
        </a:spcAft>
        <a:buClr>
          <a:srgbClr val="FC0128"/>
        </a:buClr>
        <a:buSzPct val="70000"/>
        <a:buFont typeface="Monotype Sorts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85750" algn="l" rtl="0" eaLnBrk="1" fontAlgn="base" latinLnBrk="1" hangingPunct="1">
        <a:spcBef>
          <a:spcPct val="3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kumimoji="1" sz="2200">
          <a:solidFill>
            <a:schemeClr val="tx1"/>
          </a:solidFill>
          <a:latin typeface="+mn-lt"/>
          <a:ea typeface="+mn-ea"/>
        </a:defRPr>
      </a:lvl2pPr>
      <a:lvl3pPr marL="809625" indent="-228600" algn="l" defTabSz="628650" rtl="0" eaLnBrk="1" fontAlgn="base" latinLnBrk="1" hangingPunct="1">
        <a:spcBef>
          <a:spcPct val="20000"/>
        </a:spcBef>
        <a:spcAft>
          <a:spcPct val="0"/>
        </a:spcAft>
        <a:buClr>
          <a:srgbClr val="FF0033"/>
        </a:buClr>
        <a:buSzPct val="50000"/>
        <a:buFont typeface="Wingdings" pitchFamily="2" charset="2"/>
        <a:buChar char="u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Arial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Arial" pitchFamily="34" charset="0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202001cse2003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/>
        </p:nvSpPr>
        <p:spPr bwMode="auto">
          <a:xfrm>
            <a:off x="928662" y="3429000"/>
            <a:ext cx="7304083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2pPr>
            <a:lvl3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3pPr>
            <a:lvl4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4pPr>
            <a:lvl5pPr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5pPr>
            <a:lvl6pPr marL="4572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6pPr>
            <a:lvl7pPr marL="9144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7pPr>
            <a:lvl8pPr marL="13716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8pPr>
            <a:lvl9pPr marL="1828800" algn="l" rtl="0" eaLnBrk="1" fontAlgn="ctr" latinLnBrk="1" hangingPunct="1">
              <a:lnSpc>
                <a:spcPct val="80000"/>
              </a:lnSpc>
              <a:spcBef>
                <a:spcPct val="600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돋움" pitchFamily="50" charset="-127"/>
              </a:defRPr>
            </a:lvl9pPr>
          </a:lstStyle>
          <a:p>
            <a:pPr marL="514350" indent="-514350" algn="ctr"/>
            <a:r>
              <a:rPr lang="ko-KR" altLang="en-US" sz="4000" dirty="0">
                <a:latin typeface="+mj-ea"/>
              </a:rPr>
              <a:t>실습 </a:t>
            </a:r>
            <a:r>
              <a:rPr lang="en-US" altLang="ko-KR" sz="4000" dirty="0">
                <a:latin typeface="+mj-ea"/>
              </a:rPr>
              <a:t>27</a:t>
            </a:r>
          </a:p>
        </p:txBody>
      </p:sp>
      <p:sp>
        <p:nvSpPr>
          <p:cNvPr id="9" name="Rectangle 2"/>
          <p:cNvSpPr>
            <a:spLocks noGrp="1" noChangeArrowheads="1"/>
          </p:cNvSpPr>
          <p:nvPr/>
        </p:nvSpPr>
        <p:spPr bwMode="auto">
          <a:xfrm>
            <a:off x="661194" y="1428736"/>
            <a:ext cx="782161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4000" dirty="0"/>
              <a:t>기초</a:t>
            </a:r>
            <a:r>
              <a:rPr lang="en-US" altLang="ko-KR" sz="4000" dirty="0"/>
              <a:t> </a:t>
            </a:r>
            <a:r>
              <a:rPr lang="ko-KR" altLang="en-US" sz="4000" dirty="0"/>
              <a:t>공학 설계 </a:t>
            </a:r>
            <a:r>
              <a:rPr lang="en-US" altLang="ko-KR" sz="4000" dirty="0"/>
              <a:t>(CSE2003)</a:t>
            </a:r>
            <a:br>
              <a:rPr lang="en-US" altLang="ko-KR" sz="4800" dirty="0"/>
            </a:br>
            <a:r>
              <a:rPr lang="en-US" altLang="ko-KR" sz="2000" dirty="0"/>
              <a:t>Introduction to Engineering Design</a:t>
            </a:r>
            <a:endParaRPr lang="en-US" altLang="ko-KR" dirty="0"/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357158" y="1285860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직선 연결선 10"/>
          <p:cNvCxnSpPr/>
          <p:nvPr/>
        </p:nvCxnSpPr>
        <p:spPr bwMode="auto">
          <a:xfrm>
            <a:off x="357158" y="3214686"/>
            <a:ext cx="8429684" cy="1588"/>
          </a:xfrm>
          <a:prstGeom prst="line">
            <a:avLst/>
          </a:prstGeom>
          <a:solidFill>
            <a:schemeClr val="bg1"/>
          </a:solidFill>
          <a:ln w="730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실습</a:t>
            </a:r>
            <a:r>
              <a:rPr lang="en-US" altLang="ko-KR"/>
              <a:t> 27 </a:t>
            </a:r>
            <a:r>
              <a:rPr lang="en-US" altLang="ko-KR" dirty="0"/>
              <a:t>– Find Max &amp; Min Numbers</a:t>
            </a:r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7848600" y="6529388"/>
            <a:ext cx="714375" cy="285750"/>
          </a:xfrm>
        </p:spPr>
        <p:txBody>
          <a:bodyPr/>
          <a:lstStyle/>
          <a:p>
            <a:pPr>
              <a:defRPr/>
            </a:pPr>
            <a:fld id="{3F14069D-2812-4305-992F-66FDFFA90FF5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8" name="내용 개체 틀 1"/>
          <p:cNvSpPr>
            <a:spLocks noGrp="1"/>
          </p:cNvSpPr>
          <p:nvPr>
            <p:ph idx="1"/>
          </p:nvPr>
        </p:nvSpPr>
        <p:spPr>
          <a:xfrm>
            <a:off x="539750" y="1268413"/>
            <a:ext cx="8018463" cy="5257800"/>
          </a:xfrm>
        </p:spPr>
        <p:txBody>
          <a:bodyPr/>
          <a:lstStyle/>
          <a:p>
            <a:pPr latinLnBrk="1"/>
            <a:r>
              <a:rPr lang="ko-KR" altLang="en-US" dirty="0"/>
              <a:t>사용자로부터 </a:t>
            </a:r>
            <a:r>
              <a:rPr lang="en-US" altLang="ko-KR" dirty="0"/>
              <a:t>10</a:t>
            </a:r>
            <a:r>
              <a:rPr lang="ko-KR" altLang="en-US" dirty="0"/>
              <a:t>개의 정수를 입력 받은 뒤 이를 역순으로 바꾸어 저장한 후 출력하고</a:t>
            </a:r>
            <a:r>
              <a:rPr lang="en-US" altLang="ko-KR" dirty="0"/>
              <a:t>, </a:t>
            </a:r>
            <a:r>
              <a:rPr lang="ko-KR" altLang="en-US" dirty="0"/>
              <a:t>이들 중 가장 큰 수와 작은 수를 출력하는 프로그램을 작성해보자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조건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Integer type array</a:t>
            </a:r>
            <a:r>
              <a:rPr lang="ko-KR" altLang="en-US" dirty="0"/>
              <a:t>를 이용하여 구현한다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역순으로 바꿀 때 사용자로부터 입력 받았던 </a:t>
            </a:r>
            <a:r>
              <a:rPr lang="en-US" altLang="ko-KR" dirty="0"/>
              <a:t>array</a:t>
            </a:r>
            <a:r>
              <a:rPr lang="ko-KR" altLang="en-US" dirty="0"/>
              <a:t>에 저장된 내용이 역순으로 저장되어야 한다</a:t>
            </a:r>
            <a:r>
              <a:rPr lang="en-US" altLang="ko-KR" dirty="0"/>
              <a:t>. (</a:t>
            </a:r>
            <a:r>
              <a:rPr lang="ko-KR" altLang="en-US" dirty="0"/>
              <a:t>출력만 역순으로 하면 안됨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u="sng" dirty="0"/>
              <a:t>추가적인 </a:t>
            </a:r>
            <a:r>
              <a:rPr lang="en-US" altLang="ko-KR" u="sng" dirty="0"/>
              <a:t>Array</a:t>
            </a:r>
            <a:r>
              <a:rPr lang="ko-KR" altLang="en-US" u="sng" dirty="0"/>
              <a:t>는 사용하지 않는다</a:t>
            </a:r>
            <a:r>
              <a:rPr lang="en-US" altLang="ko-KR" u="sng" dirty="0"/>
              <a:t>.(Swap</a:t>
            </a:r>
            <a:r>
              <a:rPr lang="ko-KR" altLang="en-US" u="sng" dirty="0"/>
              <a:t>을 이용하여 구현</a:t>
            </a:r>
            <a:r>
              <a:rPr lang="en-US" altLang="ko-KR" u="sng" dirty="0"/>
              <a:t>)</a:t>
            </a:r>
          </a:p>
          <a:p>
            <a:pPr latinLnBrk="1"/>
            <a:r>
              <a:rPr lang="ko-KR" altLang="en-US" dirty="0"/>
              <a:t>실행 예시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marL="0" indent="0" latinLnBrk="1">
              <a:buNone/>
            </a:pPr>
            <a:endParaRPr lang="ko-KR" altLang="en-US" dirty="0"/>
          </a:p>
          <a:p>
            <a:pPr marL="0" indent="0" latinLnBrk="1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941168"/>
            <a:ext cx="4620513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199882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제출 형식</a:t>
            </a:r>
            <a:endParaRPr lang="en-US" altLang="ko-KR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1C971FC6-D3A2-4B86-A05F-E88A7C26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20" y="1221917"/>
            <a:ext cx="8305800" cy="48006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이메일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 dirty="0">
                <a:latin typeface="+mn-ea"/>
                <a:hlinkClick r:id="rId2"/>
              </a:rPr>
              <a:t>202001cse2003@gmail.com</a:t>
            </a:r>
            <a:endParaRPr lang="en-US" altLang="ko-KR" sz="2000" b="0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메일 제목</a:t>
            </a:r>
            <a:r>
              <a:rPr lang="en-US" altLang="ko-KR" sz="2000" b="0" dirty="0">
                <a:latin typeface="+mn-ea"/>
              </a:rPr>
              <a:t>: </a:t>
            </a:r>
            <a:r>
              <a:rPr lang="en-US" altLang="ko-KR" sz="2000" b="0">
                <a:latin typeface="+mn-ea"/>
              </a:rPr>
              <a:t>[</a:t>
            </a:r>
            <a:r>
              <a:rPr lang="en-US" altLang="ko-KR" sz="2000" b="0">
                <a:solidFill>
                  <a:srgbClr val="FF0000"/>
                </a:solidFill>
                <a:latin typeface="+mn-ea"/>
              </a:rPr>
              <a:t>p27</a:t>
            </a:r>
            <a:r>
              <a:rPr lang="en-US" altLang="ko-KR" sz="2000" b="0">
                <a:latin typeface="+mn-ea"/>
              </a:rPr>
              <a:t>]</a:t>
            </a:r>
            <a:r>
              <a:rPr lang="ko-KR" altLang="en-US" sz="2000" b="0" dirty="0">
                <a:solidFill>
                  <a:srgbClr val="FF0000"/>
                </a:solidFill>
                <a:latin typeface="+mn-ea"/>
              </a:rPr>
              <a:t>이름</a:t>
            </a:r>
            <a:r>
              <a:rPr lang="en-US" altLang="ko-KR" sz="2000" b="0" dirty="0">
                <a:latin typeface="+mn-ea"/>
              </a:rPr>
              <a:t>_20</a:t>
            </a:r>
            <a:r>
              <a:rPr lang="en-US" altLang="ko-KR" sz="2000" b="0" dirty="0">
                <a:solidFill>
                  <a:srgbClr val="FF0000"/>
                </a:solidFill>
                <a:latin typeface="+mn-ea"/>
              </a:rPr>
              <a:t>XXXXXX</a:t>
            </a:r>
          </a:p>
          <a:p>
            <a:pPr>
              <a:defRPr/>
            </a:pPr>
            <a:r>
              <a:rPr lang="ko-KR" altLang="en-US" sz="2000" b="0" dirty="0">
                <a:latin typeface="+mn-ea"/>
              </a:rPr>
              <a:t>제출 파일명</a:t>
            </a:r>
            <a:r>
              <a:rPr lang="en-US" altLang="ko-KR" sz="2000" b="0">
                <a:latin typeface="+mn-ea"/>
              </a:rPr>
              <a:t>: 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p27</a:t>
            </a:r>
            <a:r>
              <a:rPr lang="en-US" altLang="ko-KR" sz="2000" b="0">
                <a:highlight>
                  <a:srgbClr val="FFFF00"/>
                </a:highlight>
                <a:latin typeface="+mn-ea"/>
              </a:rPr>
              <a:t>_20</a:t>
            </a:r>
            <a:r>
              <a:rPr lang="en-US" altLang="ko-KR" sz="2000" b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XXXXXX</a:t>
            </a:r>
            <a:r>
              <a:rPr lang="en-US" altLang="ko-KR" sz="2000" b="0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.</a:t>
            </a:r>
            <a:r>
              <a:rPr lang="en-US" altLang="ko-KR" sz="2000" b="0" dirty="0">
                <a:highlight>
                  <a:srgbClr val="FFFF00"/>
                </a:highlight>
                <a:latin typeface="+mn-ea"/>
              </a:rPr>
              <a:t>c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0" dirty="0">
                <a:latin typeface="+mn-ea"/>
              </a:rPr>
              <a:t>제출 기한</a:t>
            </a:r>
            <a:r>
              <a:rPr lang="en-US" altLang="ko-KR" sz="2000" b="0">
                <a:latin typeface="+mn-ea"/>
              </a:rPr>
              <a:t>: </a:t>
            </a:r>
            <a:r>
              <a:rPr lang="ko-KR" altLang="en-US" sz="2000" b="0" u="sng">
                <a:latin typeface="+mn-ea"/>
              </a:rPr>
              <a:t>실습 공개일 다음 날 </a:t>
            </a:r>
            <a:r>
              <a:rPr lang="en-US" altLang="ko-KR" sz="2000" b="0" u="sng">
                <a:latin typeface="+mn-ea"/>
              </a:rPr>
              <a:t>23:59</a:t>
            </a:r>
            <a:r>
              <a:rPr lang="ko-KR" altLang="en-US" sz="2000" b="0" u="sng" dirty="0">
                <a:latin typeface="+mn-ea"/>
              </a:rPr>
              <a:t>까지</a:t>
            </a:r>
            <a:endParaRPr lang="en-US" altLang="ko-KR" sz="2000" b="0" u="sng" dirty="0"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0" dirty="0">
                <a:latin typeface="+mn-ea"/>
              </a:rPr>
              <a:t>late</a:t>
            </a:r>
            <a:r>
              <a:rPr lang="ko-KR" altLang="en-US" sz="2000" b="0" dirty="0">
                <a:latin typeface="+mn-ea"/>
              </a:rPr>
              <a:t> 안 받음</a:t>
            </a:r>
            <a:r>
              <a:rPr lang="en-US" altLang="ko-KR" sz="2000" b="0" dirty="0">
                <a:latin typeface="+mn-ea"/>
              </a:rPr>
              <a:t>, late </a:t>
            </a:r>
            <a:r>
              <a:rPr lang="ko-KR" altLang="en-US" sz="2000" b="0" dirty="0">
                <a:latin typeface="+mn-ea"/>
              </a:rPr>
              <a:t>시 </a:t>
            </a:r>
            <a:r>
              <a:rPr lang="en-US" altLang="ko-KR" sz="2000" b="0" dirty="0">
                <a:latin typeface="+mn-ea"/>
              </a:rPr>
              <a:t>0</a:t>
            </a:r>
            <a:r>
              <a:rPr lang="ko-KR" altLang="en-US" sz="2000" b="0" dirty="0">
                <a:latin typeface="+mn-ea"/>
              </a:rPr>
              <a:t>점 처리</a:t>
            </a:r>
            <a:endParaRPr lang="en-US" altLang="ko-KR" sz="2000" b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649676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apter8 강의자료">
  <a:themeElements>
    <a:clrScheme name="">
      <a:dk1>
        <a:srgbClr val="000000"/>
      </a:dk1>
      <a:lt1>
        <a:srgbClr val="FFFFFF"/>
      </a:lt1>
      <a:dk2>
        <a:srgbClr val="333333"/>
      </a:dk2>
      <a:lt2>
        <a:srgbClr val="CECECE"/>
      </a:lt2>
      <a:accent1>
        <a:srgbClr val="063DE8"/>
      </a:accent1>
      <a:accent2>
        <a:srgbClr val="006B61"/>
      </a:accent2>
      <a:accent3>
        <a:srgbClr val="FFFFFF"/>
      </a:accent3>
      <a:accent4>
        <a:srgbClr val="000000"/>
      </a:accent4>
      <a:accent5>
        <a:srgbClr val="AAAFF2"/>
      </a:accent5>
      <a:accent6>
        <a:srgbClr val="006057"/>
      </a:accent6>
      <a:hlink>
        <a:srgbClr val="7B00E4"/>
      </a:hlink>
      <a:folHlink>
        <a:srgbClr val="FC0128"/>
      </a:folHlink>
    </a:clrScheme>
    <a:fontScheme name="기본 디자인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chapter8 강의자료</Template>
  <TotalTime>2913</TotalTime>
  <Pages>3</Pages>
  <Words>128</Words>
  <Application>Microsoft Office PowerPoint</Application>
  <PresentationFormat>화면 슬라이드 쇼(4:3)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Monotype Sorts</vt:lpstr>
      <vt:lpstr>돋움</vt:lpstr>
      <vt:lpstr>Arial</vt:lpstr>
      <vt:lpstr>Palatino Linotype</vt:lpstr>
      <vt:lpstr>Times New Roman</vt:lpstr>
      <vt:lpstr>Wingdings</vt:lpstr>
      <vt:lpstr>chapter8 강의자료</vt:lpstr>
      <vt:lpstr>PowerPoint 프레젠테이션</vt:lpstr>
      <vt:lpstr>실습 27 – Find Max &amp; Min Numbers</vt:lpstr>
      <vt:lpstr>제출 형식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이웅규</dc:creator>
  <cp:lastModifiedBy>석 혜경</cp:lastModifiedBy>
  <cp:revision>98</cp:revision>
  <cp:lastPrinted>1997-04-03T01:49:54Z</cp:lastPrinted>
  <dcterms:created xsi:type="dcterms:W3CDTF">2011-04-15T06:27:53Z</dcterms:created>
  <dcterms:modified xsi:type="dcterms:W3CDTF">2020-05-09T15:05:35Z</dcterms:modified>
</cp:coreProperties>
</file>