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93" r:id="rId3"/>
    <p:sldId id="483" r:id="rId4"/>
    <p:sldId id="510" r:id="rId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E6EB29"/>
    <a:srgbClr val="66FF66"/>
    <a:srgbClr val="D020BB"/>
    <a:srgbClr val="00CC00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0" autoAdjust="0"/>
    <p:restoredTop sz="98981" autoAdjust="0"/>
  </p:normalViewPr>
  <p:slideViewPr>
    <p:cSldViewPr>
      <p:cViewPr varScale="1">
        <p:scale>
          <a:sx n="167" d="100"/>
          <a:sy n="167" d="100"/>
        </p:scale>
        <p:origin x="1560" y="-78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810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7215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TextBox 16"/>
          <p:cNvSpPr txBox="1">
            <a:spLocks noChangeArrowheads="1"/>
          </p:cNvSpPr>
          <p:nvPr userDrawn="1"/>
        </p:nvSpPr>
        <p:spPr bwMode="auto">
          <a:xfrm>
            <a:off x="5003800" y="115888"/>
            <a:ext cx="3889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kumimoji="0" lang="en-US" altLang="ko-KR" sz="1600" b="1" kern="120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2017. 1</a:t>
            </a:r>
            <a:r>
              <a:rPr kumimoji="0" lang="ko-KR" altLang="en-US" sz="1600" b="1" kern="120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학기 기초공학설계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28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실습 </a:t>
            </a:r>
            <a:r>
              <a:rPr lang="en-US" altLang="ko-KR"/>
              <a:t>28 </a:t>
            </a:r>
            <a:r>
              <a:rPr lang="en-US" altLang="ko-KR" dirty="0"/>
              <a:t>– Convert to Uppercase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pPr latinLnBrk="1"/>
            <a:r>
              <a:rPr lang="ko-KR" altLang="en-US" dirty="0"/>
              <a:t>사용자로부터 문자들을 입력 받은 후 이들을 대문자로 바꿔주는 프로그램을 작성한다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문자 저장은 최대 </a:t>
            </a:r>
            <a:r>
              <a:rPr lang="en-US" altLang="ko-KR" dirty="0"/>
              <a:t>50</a:t>
            </a:r>
            <a:r>
              <a:rPr lang="ko-KR" altLang="en-US" dirty="0"/>
              <a:t>글자까지 가능하며</a:t>
            </a:r>
            <a:r>
              <a:rPr lang="en-US" altLang="ko-KR" dirty="0"/>
              <a:t>, </a:t>
            </a:r>
            <a:r>
              <a:rPr lang="ko-KR" altLang="en-US" dirty="0"/>
              <a:t>중간에 </a:t>
            </a:r>
            <a:r>
              <a:rPr lang="en-US" altLang="ko-KR" dirty="0"/>
              <a:t>Enter</a:t>
            </a:r>
            <a:r>
              <a:rPr lang="ko-KR" altLang="en-US" dirty="0"/>
              <a:t>를 누를 경우 입력이 중단되고 마지막으로 입력된 문자 까지만 변환이 이루 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입력 받을 때 </a:t>
            </a:r>
            <a:r>
              <a:rPr lang="en-US" altLang="ko-KR" b="1" dirty="0" err="1">
                <a:solidFill>
                  <a:srgbClr val="FF0000"/>
                </a:solidFill>
              </a:rPr>
              <a:t>scanf</a:t>
            </a:r>
            <a:r>
              <a:rPr lang="en-US" altLang="ko-KR" b="1" dirty="0">
                <a:solidFill>
                  <a:srgbClr val="FF0000"/>
                </a:solidFill>
              </a:rPr>
              <a:t> (“%c”, ...) </a:t>
            </a:r>
            <a:r>
              <a:rPr lang="ko-KR" altLang="en-US" b="1" dirty="0">
                <a:solidFill>
                  <a:srgbClr val="FF0000"/>
                </a:solidFill>
              </a:rPr>
              <a:t>를 이용하여 구현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Main function</a:t>
            </a:r>
            <a:r>
              <a:rPr lang="ko-KR" altLang="en-US" dirty="0"/>
              <a:t>에서는 입력과 </a:t>
            </a:r>
            <a:r>
              <a:rPr lang="en-US" altLang="ko-KR" dirty="0"/>
              <a:t>function call, </a:t>
            </a:r>
            <a:r>
              <a:rPr lang="ko-KR" altLang="en-US" dirty="0"/>
              <a:t>출력만이 이루어진다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Parameter</a:t>
            </a:r>
            <a:r>
              <a:rPr lang="ko-KR" altLang="en-US" dirty="0"/>
              <a:t>로 </a:t>
            </a:r>
            <a:r>
              <a:rPr lang="en-US" altLang="ko-KR" dirty="0"/>
              <a:t>array</a:t>
            </a:r>
            <a:r>
              <a:rPr lang="ko-KR" altLang="en-US" dirty="0"/>
              <a:t>를 전달받고</a:t>
            </a:r>
            <a:r>
              <a:rPr lang="en-US" altLang="ko-KR" dirty="0"/>
              <a:t>, array</a:t>
            </a:r>
            <a:r>
              <a:rPr lang="ko-KR" altLang="en-US" dirty="0"/>
              <a:t>내에 있는 소문자는 모두 대문자로 바꾸어주는 역할을 수행하는 </a:t>
            </a:r>
            <a:r>
              <a:rPr lang="en-US" altLang="ko-KR" dirty="0"/>
              <a:t>user defined function</a:t>
            </a:r>
            <a:r>
              <a:rPr lang="ko-KR" altLang="en-US" dirty="0"/>
              <a:t>을 구현하여 이용한다</a:t>
            </a:r>
            <a:r>
              <a:rPr lang="en-US" altLang="ko-KR" dirty="0"/>
              <a:t>.</a:t>
            </a:r>
          </a:p>
          <a:p>
            <a:pPr latinLnBrk="1"/>
            <a:r>
              <a:rPr lang="ko-KR" altLang="en-US" dirty="0"/>
              <a:t>실행 예시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marL="0" indent="0" latinLnBrk="1">
              <a:buNone/>
            </a:pPr>
            <a:endParaRPr lang="ko-KR" altLang="en-US" dirty="0"/>
          </a:p>
          <a:p>
            <a:pPr marL="0" indent="0" latinLnBrk="1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57192"/>
            <a:ext cx="740818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67855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/>
              <a:t>강의자료 </a:t>
            </a:r>
            <a:r>
              <a:rPr lang="en-US" altLang="ko-KR" sz="2800"/>
              <a:t>p.28 (user-defined</a:t>
            </a:r>
            <a:r>
              <a:rPr lang="ko-KR" altLang="en-US" sz="2800"/>
              <a:t> </a:t>
            </a:r>
            <a:r>
              <a:rPr lang="en-US" altLang="ko-KR" sz="2800"/>
              <a:t>func. </a:t>
            </a:r>
            <a:r>
              <a:rPr lang="ko-KR" altLang="en-US" sz="2800"/>
              <a:t>정의 시 참고</a:t>
            </a:r>
            <a:r>
              <a:rPr lang="en-US" altLang="ko-KR" sz="2800"/>
              <a:t>)</a:t>
            </a:r>
            <a:endParaRPr lang="en-US" altLang="ko-KR" sz="2800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86058"/>
            <a:ext cx="7515225" cy="30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150" y="1285860"/>
            <a:ext cx="8305800" cy="51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lvl="0" indent="-285750" latinLnBrk="0">
              <a:lnSpc>
                <a:spcPct val="90000"/>
              </a:lnSpc>
              <a:buClr>
                <a:srgbClr val="FC0128"/>
              </a:buClr>
              <a:buSzPct val="70000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■ 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예제 프로그램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– 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함수의 배열 주소 전달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42925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개의 배열 원소가 각각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1,2,3,4,5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로 초기화된다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i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의 값을 거듭제곱하여 저장하는 함수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mularray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배열 이름을 인자로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즉 배열의 주소 값을 인자로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)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호출한다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b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배열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의 각 원소에는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i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의 거듭제곱 값이 저장된다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542925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4929198"/>
            <a:ext cx="4597400" cy="108252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2782041"/>
            <a:ext cx="75152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1" y="4903723"/>
            <a:ext cx="46577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p28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p28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apter8 강의자료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chapter8 강의자료</Template>
  <TotalTime>395</TotalTime>
  <Pages>3</Pages>
  <Words>191</Words>
  <Application>Microsoft Office PowerPoint</Application>
  <PresentationFormat>화면 슬라이드 쇼(4:3)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Monotype Sorts</vt:lpstr>
      <vt:lpstr>돋움</vt:lpstr>
      <vt:lpstr>Arial</vt:lpstr>
      <vt:lpstr>Palatino Linotype</vt:lpstr>
      <vt:lpstr>Times New Roman</vt:lpstr>
      <vt:lpstr>Wingdings</vt:lpstr>
      <vt:lpstr>chapter8 강의자료</vt:lpstr>
      <vt:lpstr>PowerPoint 프레젠테이션</vt:lpstr>
      <vt:lpstr>실습 28 – Convert to Uppercase</vt:lpstr>
      <vt:lpstr>강의자료 p.28 (user-defined func. 정의 시 참고)</vt:lpstr>
      <vt:lpstr>제출 형식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이웅규</dc:creator>
  <cp:lastModifiedBy>석 혜경</cp:lastModifiedBy>
  <cp:revision>94</cp:revision>
  <cp:lastPrinted>1997-04-03T01:49:54Z</cp:lastPrinted>
  <dcterms:created xsi:type="dcterms:W3CDTF">2011-04-15T06:27:53Z</dcterms:created>
  <dcterms:modified xsi:type="dcterms:W3CDTF">2020-05-16T12:35:50Z</dcterms:modified>
</cp:coreProperties>
</file>