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6"/>
  </p:notesMasterIdLst>
  <p:handoutMasterIdLst>
    <p:handoutMasterId r:id="rId7"/>
  </p:handoutMasterIdLst>
  <p:sldIdLst>
    <p:sldId id="439" r:id="rId2"/>
    <p:sldId id="494" r:id="rId3"/>
    <p:sldId id="490" r:id="rId4"/>
    <p:sldId id="510" r:id="rId5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E6EB29"/>
    <a:srgbClr val="66FF66"/>
    <a:srgbClr val="D020BB"/>
    <a:srgbClr val="00CC00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0" autoAdjust="0"/>
    <p:restoredTop sz="98981" autoAdjust="0"/>
  </p:normalViewPr>
  <p:slideViewPr>
    <p:cSldViewPr>
      <p:cViewPr varScale="1">
        <p:scale>
          <a:sx n="167" d="100"/>
          <a:sy n="167" d="100"/>
        </p:scale>
        <p:origin x="1560" y="15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810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7215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29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실습 </a:t>
            </a:r>
            <a:r>
              <a:rPr lang="en-US" altLang="ko-KR"/>
              <a:t>29</a:t>
            </a:r>
            <a:endParaRPr lang="en-US" altLang="ko-KR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 latinLnBrk="1"/>
            <a:r>
              <a:rPr lang="ko-KR" altLang="en-US" dirty="0"/>
              <a:t>사용자로부터 정수 </a:t>
            </a:r>
            <a:r>
              <a:rPr lang="en-US" altLang="ko-KR" dirty="0"/>
              <a:t>N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en-US" altLang="ko-KR" dirty="0" err="1"/>
              <a:t>NxN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Column</a:t>
            </a:r>
            <a:r>
              <a:rPr lang="ko-KR" altLang="en-US" dirty="0"/>
              <a:t>의 평균을 구해 출력하는 프로그램을 작성해보자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array</a:t>
            </a:r>
            <a:r>
              <a:rPr lang="ko-KR" altLang="en-US" dirty="0"/>
              <a:t>를 사용하고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matrix</a:t>
            </a:r>
            <a:r>
              <a:rPr lang="ko-KR" altLang="en-US" dirty="0"/>
              <a:t>의 원소는 </a:t>
            </a:r>
            <a:r>
              <a:rPr lang="en-US" altLang="ko-KR" dirty="0"/>
              <a:t>integer type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은 최대 </a:t>
            </a:r>
            <a:r>
              <a:rPr lang="en-US" altLang="ko-KR" dirty="0"/>
              <a:t>100</a:t>
            </a:r>
            <a:r>
              <a:rPr lang="ko-KR" altLang="en-US" dirty="0"/>
              <a:t>을 넘지 </a:t>
            </a:r>
            <a:r>
              <a:rPr lang="ko-KR" altLang="en-US"/>
              <a:t>않는다</a:t>
            </a:r>
            <a:r>
              <a:rPr lang="en-US" altLang="ko-KR"/>
              <a:t>. </a:t>
            </a:r>
            <a:endParaRPr lang="en-US" altLang="ko-KR" dirty="0"/>
          </a:p>
          <a:p>
            <a:pPr lvl="2"/>
            <a:r>
              <a:rPr lang="en-US" altLang="ko-KR" dirty="0"/>
              <a:t>Main function</a:t>
            </a:r>
            <a:r>
              <a:rPr lang="ko-KR" altLang="en-US" dirty="0"/>
              <a:t>은 입력</a:t>
            </a:r>
            <a:r>
              <a:rPr lang="en-US" altLang="ko-KR" dirty="0"/>
              <a:t>, function call, </a:t>
            </a:r>
            <a:r>
              <a:rPr lang="ko-KR" altLang="en-US" dirty="0"/>
              <a:t>출력만을 담당한다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u="sng" dirty="0"/>
              <a:t>matrix</a:t>
            </a:r>
            <a:r>
              <a:rPr lang="ko-KR" altLang="en-US" u="sng" dirty="0"/>
              <a:t>와 </a:t>
            </a:r>
            <a:r>
              <a:rPr lang="en-US" altLang="ko-KR" u="sng" dirty="0"/>
              <a:t>Column index, </a:t>
            </a:r>
            <a:r>
              <a:rPr lang="ko-KR" altLang="en-US" u="sng" dirty="0"/>
              <a:t>그리고 </a:t>
            </a:r>
            <a:r>
              <a:rPr lang="en-US" altLang="ko-KR" u="sng" dirty="0"/>
              <a:t>N</a:t>
            </a:r>
            <a:r>
              <a:rPr lang="ko-KR" altLang="en-US" u="sng" dirty="0"/>
              <a:t>을 넘겨주면 해당 </a:t>
            </a:r>
            <a:r>
              <a:rPr lang="en-US" altLang="ko-KR" u="sng" dirty="0"/>
              <a:t>Column</a:t>
            </a:r>
            <a:r>
              <a:rPr lang="ko-KR" altLang="en-US" u="sng" dirty="0"/>
              <a:t> 평균을 </a:t>
            </a:r>
            <a:r>
              <a:rPr lang="ko-KR" altLang="en-US" u="sng" dirty="0" err="1"/>
              <a:t>리턴하는</a:t>
            </a:r>
            <a:r>
              <a:rPr lang="ko-KR" altLang="en-US" u="sng" dirty="0"/>
              <a:t> </a:t>
            </a:r>
            <a:r>
              <a:rPr lang="en-US" altLang="ko-KR" u="sng" dirty="0"/>
              <a:t>user defined function</a:t>
            </a:r>
            <a:r>
              <a:rPr lang="ko-KR" altLang="en-US" dirty="0"/>
              <a:t>을 구현해 이용한다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전역 변수를 사용하지 않는다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ko-KR" altLang="en-US" b="1" dirty="0" err="1">
                <a:solidFill>
                  <a:srgbClr val="FF0000"/>
                </a:solidFill>
              </a:rPr>
              <a:t>소수점아래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자리까지 출력한다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b="1" dirty="0"/>
              <a:t>예시</a:t>
            </a:r>
            <a:r>
              <a:rPr lang="en-US" altLang="ko-KR" b="1" dirty="0"/>
              <a:t>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653136"/>
            <a:ext cx="2448272" cy="16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357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800"/>
              <a:t>강의자료 </a:t>
            </a:r>
            <a:r>
              <a:rPr lang="en-US" altLang="ko-KR" sz="2800"/>
              <a:t>p.36 (user-defined func. </a:t>
            </a:r>
            <a:r>
              <a:rPr lang="ko-KR" altLang="en-US" sz="2800"/>
              <a:t>선언 시 참고</a:t>
            </a:r>
            <a:r>
              <a:rPr lang="en-US" altLang="ko-KR" sz="2800"/>
              <a:t>)</a:t>
            </a:r>
            <a:endParaRPr lang="en-US" altLang="ko-KR" sz="28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7158" y="128586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5429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429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429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endParaRPr lang="en-US" altLang="ko-KR" sz="1800" b="0" kern="0" dirty="0">
              <a:latin typeface="+mn-lt"/>
              <a:ea typeface="+mn-ea"/>
            </a:endParaRPr>
          </a:p>
          <a:p>
            <a:pPr marL="5429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Passing the whole Array</a:t>
            </a:r>
          </a:p>
          <a:p>
            <a:pPr marL="809625" marR="0" lvl="2" indent="-228600" algn="l" defTabSz="6286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전체 배열은 배열</a:t>
            </a:r>
            <a:b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</a:b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이름을 이용하여</a:t>
            </a:r>
            <a:b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</a:b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전달할 수 있다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.</a:t>
            </a:r>
            <a:b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</a:b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809625" marR="0" lvl="2" indent="-228600" algn="l" defTabSz="6286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809625" marR="0" lvl="2" indent="-228600" algn="l" defTabSz="6286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  <a:tabLst/>
              <a:defRPr/>
            </a:pPr>
            <a:endParaRPr lang="en-US" altLang="ko-KR" b="0" kern="0" dirty="0">
              <a:latin typeface="+mn-lt"/>
              <a:ea typeface="+mn-ea"/>
            </a:endParaRPr>
          </a:p>
          <a:p>
            <a:pPr marL="809625" marR="0" lvl="2" indent="-228600" algn="l" defTabSz="6286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809625" marR="0" lvl="2" indent="-228600" algn="l" defTabSz="6286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함수 안에서</a:t>
            </a:r>
            <a:b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</a:b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배열 값이 바뀌면</a:t>
            </a:r>
            <a:b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</a:b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원래 배열 값 역시</a:t>
            </a:r>
            <a:b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</a:br>
            <a:r>
              <a: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바뀐다</a:t>
            </a: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.</a:t>
            </a:r>
          </a:p>
          <a:p>
            <a:pPr marL="542925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571868" y="1285860"/>
            <a:ext cx="5143500" cy="5072062"/>
            <a:chOff x="2448" y="1008"/>
            <a:chExt cx="2941" cy="2976"/>
          </a:xfrm>
        </p:grpSpPr>
        <p:pic>
          <p:nvPicPr>
            <p:cNvPr id="15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48" y="1008"/>
              <a:ext cx="2941" cy="2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3126" y="2610"/>
              <a:ext cx="27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3138" y="3084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p29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p29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apter8 강의자료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chapter8 강의자료</Template>
  <TotalTime>3061</TotalTime>
  <Pages>3</Pages>
  <Words>161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Monotype Sorts</vt:lpstr>
      <vt:lpstr>돋움</vt:lpstr>
      <vt:lpstr>Arial</vt:lpstr>
      <vt:lpstr>Palatino Linotype</vt:lpstr>
      <vt:lpstr>Times New Roman</vt:lpstr>
      <vt:lpstr>Wingdings</vt:lpstr>
      <vt:lpstr>chapter8 강의자료</vt:lpstr>
      <vt:lpstr>PowerPoint 프레젠테이션</vt:lpstr>
      <vt:lpstr>실습 29</vt:lpstr>
      <vt:lpstr>강의자료 p.36 (user-defined func. 선언 시 참고)</vt:lpstr>
      <vt:lpstr>제출 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이웅규</dc:creator>
  <cp:lastModifiedBy>석 혜경</cp:lastModifiedBy>
  <cp:revision>108</cp:revision>
  <cp:lastPrinted>1997-04-03T01:49:54Z</cp:lastPrinted>
  <dcterms:created xsi:type="dcterms:W3CDTF">2011-04-15T06:27:53Z</dcterms:created>
  <dcterms:modified xsi:type="dcterms:W3CDTF">2020-05-16T12:47:33Z</dcterms:modified>
</cp:coreProperties>
</file>