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68" r:id="rId10"/>
    <p:sldId id="282" r:id="rId11"/>
    <p:sldId id="283" r:id="rId12"/>
    <p:sldId id="280" r:id="rId13"/>
    <p:sldId id="281" r:id="rId14"/>
  </p:sldIdLst>
  <p:sldSz cx="9144000" cy="6858000" type="screen4x3"/>
  <p:notesSz cx="6797675" cy="9874250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C485-0B90-465F-B903-DDD5FFF9BD82}" type="datetimeFigureOut">
              <a:rPr lang="ko-KR" altLang="en-US" smtClean="0"/>
              <a:pPr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1E60D-C40C-4408-AEF9-F5F0294138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1E60D-C40C-4408-AEF9-F5F0294138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7D19F4C-20E7-499F-A23E-1970C8FBF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E4C32DA-E01A-403F-8214-FEC48B288B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68B387A-B549-4C8D-A2DA-0E4C9C2691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7B44A-54A8-4725-9E5E-696191767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304800"/>
            <a:ext cx="7718451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28662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90" y="1285860"/>
            <a:ext cx="3924300" cy="47513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09D9DBB3-DF5C-41EC-BE99-E97C8BF97F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3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2307457B-34A4-43E3-98E1-44AA9D7547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03ECCE5-4B57-4F78-B007-33D2DAC84C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164BE82-5F62-4BA9-9A04-10B2EA53E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66A0C3C-4A57-4508-9BE4-5B6427BB0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08FB8C6-83B1-4137-9268-655DDA221B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573731B-82E2-4576-9C7F-24E8DA824F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92E2F1E-3021-4476-BE82-E317DE772F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1079D2C5-1B99-4A7E-8E8C-78BC768BA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  <p:sldLayoutId id="2147484500" r:id="rId12"/>
    <p:sldLayoutId id="2147484502" r:id="rId13"/>
    <p:sldLayoutId id="214748450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kldp.net/projects/iputty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 과제 </a:t>
            </a:r>
            <a:r>
              <a:rPr lang="ko-KR" altLang="en-US" dirty="0" smtClean="0"/>
              <a:t>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 Shell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1141081" y="2071688"/>
            <a:ext cx="7186944" cy="3292475"/>
            <a:chOff x="1141081" y="2071688"/>
            <a:chExt cx="7186944" cy="329247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647825" y="2071688"/>
              <a:ext cx="6680200" cy="329247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BABO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Upper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$./utol.sh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working directory: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/home/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jhyang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/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ULdata</a:t>
              </a:r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endParaRPr lang="en-US" altLang="ko-KR" dirty="0">
                <a:solidFill>
                  <a:srgbClr val="000000"/>
                </a:solidFill>
                <a:ea typeface="맑은 고딕 Semilight" panose="020B0502040204020203" pitchFamily="50" charset="-127"/>
              </a:endParaRP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$ls</a:t>
              </a:r>
            </a:p>
            <a:p>
              <a:pPr algn="l"/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aPPLE.TXT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babo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lOwERcASE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uPPER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UTOL.SH </a:t>
              </a:r>
              <a:r>
                <a:rPr lang="en-US" altLang="ko-KR" dirty="0" err="1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SWEETpOTATO.eXE</a:t>
              </a:r>
              <a:r>
                <a:rPr lang="en-US" altLang="ko-KR" dirty="0">
                  <a:solidFill>
                    <a:srgbClr val="000000"/>
                  </a:solidFill>
                  <a:ea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141081" y="2071688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solidFill>
                    <a:schemeClr val="hlink"/>
                  </a:solidFill>
                  <a:ea typeface="맑은 고딕 Semilight" panose="020B0502040204020203" pitchFamily="50" charset="-127"/>
                </a:rPr>
                <a:t>예</a:t>
              </a:r>
              <a:endParaRPr lang="en-US" altLang="ko-KR" sz="1400" dirty="0">
                <a:ea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7" y="367506"/>
            <a:ext cx="7718425" cy="820738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/>
            <a:r>
              <a:rPr lang="ko-KR" altLang="en-US" sz="2000" dirty="0"/>
              <a:t>힌트</a:t>
            </a:r>
          </a:p>
          <a:p>
            <a:pPr lvl="1" algn="just"/>
            <a:r>
              <a:rPr lang="ko-KR" altLang="en-US" sz="1800" dirty="0"/>
              <a:t>디렉토리 내의 모든 파일 </a:t>
            </a:r>
            <a:r>
              <a:rPr lang="en-US" altLang="ko-KR" sz="1800" dirty="0"/>
              <a:t>access:</a:t>
            </a:r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endParaRPr lang="en-US" altLang="ko-KR" sz="1800" dirty="0"/>
          </a:p>
          <a:p>
            <a:pPr lvl="1" algn="just"/>
            <a:r>
              <a:rPr lang="ko-KR" altLang="en-US" sz="1800" dirty="0"/>
              <a:t>파일이름 변경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 (translate/delete characters) </a:t>
            </a:r>
            <a:r>
              <a:rPr lang="ko-KR" altLang="en-US" sz="1800" dirty="0"/>
              <a:t>사용</a:t>
            </a:r>
          </a:p>
          <a:p>
            <a:pPr lvl="1" algn="just"/>
            <a:endParaRPr lang="ko-KR" altLang="en-US" sz="1800" dirty="0"/>
          </a:p>
          <a:p>
            <a:pPr lvl="1" algn="just"/>
            <a:endParaRPr lang="ko-KR" altLang="en-US" sz="1800" dirty="0"/>
          </a:p>
          <a:p>
            <a:pPr algn="just"/>
            <a:r>
              <a:rPr lang="ko-KR" altLang="en-US" sz="2000" dirty="0"/>
              <a:t>주의사항</a:t>
            </a:r>
          </a:p>
          <a:p>
            <a:pPr lvl="1" algn="just"/>
            <a:r>
              <a:rPr lang="ko-KR" altLang="en-US" sz="1800" dirty="0"/>
              <a:t>디렉토리 </a:t>
            </a:r>
            <a:r>
              <a:rPr lang="en-US" altLang="ko-KR" sz="1800" dirty="0"/>
              <a:t>input</a:t>
            </a:r>
            <a:r>
              <a:rPr lang="ko-KR" altLang="en-US" sz="1800" dirty="0"/>
              <a:t>이 있는 경우에는 해당 디렉토리가 존재하는지 </a:t>
            </a:r>
            <a:r>
              <a:rPr lang="en-US" altLang="ko-KR" sz="1800" dirty="0"/>
              <a:t>(</a:t>
            </a:r>
            <a:r>
              <a:rPr lang="ko-KR" altLang="en-US" sz="1800" dirty="0"/>
              <a:t>혹은 존재해도 갈 수 있는지</a:t>
            </a:r>
            <a:r>
              <a:rPr lang="en-US" altLang="ko-KR" sz="1800" dirty="0"/>
              <a:t>) </a:t>
            </a:r>
            <a:r>
              <a:rPr lang="ko-KR" altLang="en-US" sz="1800" dirty="0"/>
              <a:t>확인하고 </a:t>
            </a:r>
            <a:r>
              <a:rPr lang="en-US" altLang="ko-KR" sz="1800" dirty="0"/>
              <a:t>change directory</a:t>
            </a:r>
            <a:r>
              <a:rPr lang="ko-KR" altLang="en-US" sz="1800" dirty="0"/>
              <a:t>가 불가능하면 </a:t>
            </a:r>
            <a:r>
              <a:rPr lang="en-US" altLang="ko-KR" sz="1800" dirty="0"/>
              <a:t>error message</a:t>
            </a:r>
            <a:r>
              <a:rPr lang="ko-KR" altLang="en-US" sz="1800" dirty="0"/>
              <a:t>를 주어야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1444" name="Text Box 13"/>
          <p:cNvSpPr txBox="1">
            <a:spLocks noChangeArrowheads="1"/>
          </p:cNvSpPr>
          <p:nvPr/>
        </p:nvSpPr>
        <p:spPr bwMode="auto">
          <a:xfrm>
            <a:off x="4714875" y="1928813"/>
            <a:ext cx="930275" cy="14462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for i in *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    …</a:t>
            </a:r>
          </a:p>
          <a:p>
            <a:pPr algn="l"/>
            <a:r>
              <a:rPr lang="en-US" altLang="ko-KR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4711700" y="3914775"/>
            <a:ext cx="1498600" cy="33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>
                <a:solidFill>
                  <a:srgbClr val="000000"/>
                </a:solidFill>
              </a:rPr>
              <a:t>tr char1 char2 </a:t>
            </a:r>
          </a:p>
        </p:txBody>
      </p:sp>
      <p:sp>
        <p:nvSpPr>
          <p:cNvPr id="61446" name="슬라이드 번호 개체 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Page </a:t>
            </a:r>
            <a:fld id="{4D8C3912-4A64-41B8-AB86-51191616233E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0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92218" y="12953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kern="0" dirty="0" smtClean="0"/>
              <a:t>제출 방식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메일 제목 </a:t>
            </a:r>
            <a:r>
              <a:rPr lang="en-US" altLang="ko-KR" kern="0" dirty="0" smtClean="0"/>
              <a:t>: 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 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err="1" smtClean="0"/>
              <a:t>주차실습</a:t>
            </a:r>
            <a:r>
              <a:rPr lang="en-US" altLang="ko-KR" kern="0" dirty="0" smtClean="0"/>
              <a:t>]</a:t>
            </a:r>
            <a:r>
              <a:rPr lang="ko-KR" altLang="en-US" kern="0" dirty="0" smtClean="0"/>
              <a:t> 학번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이름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 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err="1" smtClean="0"/>
              <a:t>주차과제</a:t>
            </a:r>
            <a:r>
              <a:rPr lang="en-US" altLang="ko-KR" kern="0" dirty="0" smtClean="0"/>
              <a:t>]</a:t>
            </a:r>
            <a:r>
              <a:rPr lang="ko-KR" altLang="en-US" kern="0" dirty="0" smtClean="0"/>
              <a:t> 학번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이름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Ex &gt; [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1_1</a:t>
            </a:r>
            <a:r>
              <a:rPr lang="ko-KR" altLang="en-US" kern="0" dirty="0" err="1" smtClean="0"/>
              <a:t>주차실습</a:t>
            </a:r>
            <a:r>
              <a:rPr lang="en-US" altLang="ko-KR" kern="0" dirty="0" smtClean="0"/>
              <a:t>] 20110000_</a:t>
            </a:r>
            <a:r>
              <a:rPr lang="ko-KR" altLang="en-US" kern="0" dirty="0" smtClean="0"/>
              <a:t>홍길동</a:t>
            </a:r>
            <a:endParaRPr lang="en-US" altLang="ko-KR" kern="0" dirty="0" smtClean="0"/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-</a:t>
            </a:r>
            <a:r>
              <a:rPr lang="ko-KR" altLang="en-US" kern="0" dirty="0" smtClean="0"/>
              <a:t> 첨부 파일</a:t>
            </a:r>
            <a:r>
              <a:rPr lang="en-US" altLang="ko-KR" kern="0" dirty="0" smtClean="0"/>
              <a:t>(</a:t>
            </a:r>
            <a:r>
              <a:rPr lang="ko-KR" altLang="en-US" kern="0" dirty="0" err="1" smtClean="0"/>
              <a:t>과제제출물</a:t>
            </a:r>
            <a:r>
              <a:rPr lang="ko-KR" altLang="en-US" kern="0" dirty="0" smtClean="0"/>
              <a:t> 압축해서 첨부</a:t>
            </a:r>
            <a:r>
              <a:rPr lang="en-US" altLang="ko-KR" kern="0" dirty="0" smtClean="0"/>
              <a:t>) :</a:t>
            </a:r>
          </a:p>
          <a:p>
            <a:pPr>
              <a:buFont typeface="Monotype Sorts" pitchFamily="2" charset="2"/>
              <a:buNone/>
            </a:pPr>
            <a:r>
              <a:rPr lang="ko-KR" altLang="en-US" kern="0" dirty="0" smtClean="0"/>
              <a:t>    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실습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학번</a:t>
            </a:r>
            <a:r>
              <a:rPr lang="en-US" altLang="ko-KR" kern="0" dirty="0" smtClean="0"/>
              <a:t>.word(</a:t>
            </a:r>
            <a:r>
              <a:rPr lang="ko-KR" altLang="en-US" kern="0" dirty="0" smtClean="0"/>
              <a:t>또는 </a:t>
            </a:r>
            <a:r>
              <a:rPr lang="en-US" altLang="ko-KR" kern="0" dirty="0" err="1" smtClean="0"/>
              <a:t>hwp</a:t>
            </a:r>
            <a:r>
              <a:rPr lang="en-US" altLang="ko-KR" kern="0" dirty="0" smtClean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	 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1_X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과제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학번</a:t>
            </a:r>
            <a:r>
              <a:rPr lang="en-US" altLang="ko-KR" kern="0" dirty="0" smtClean="0"/>
              <a:t>.zip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/>
              <a:t>  Ex &gt; </a:t>
            </a:r>
            <a:r>
              <a:rPr lang="ko-KR" altLang="en-US" kern="0" dirty="0" err="1" smtClean="0"/>
              <a:t>컴실</a:t>
            </a:r>
            <a:r>
              <a:rPr lang="en-US" altLang="ko-KR" kern="0" dirty="0" smtClean="0"/>
              <a:t>1_1</a:t>
            </a:r>
            <a:r>
              <a:rPr lang="ko-KR" altLang="en-US" kern="0" dirty="0" smtClean="0"/>
              <a:t>주차</a:t>
            </a:r>
            <a:r>
              <a:rPr lang="en-US" altLang="ko-KR" kern="0" dirty="0" smtClean="0"/>
              <a:t>_</a:t>
            </a:r>
            <a:r>
              <a:rPr lang="ko-KR" altLang="en-US" kern="0" dirty="0" smtClean="0"/>
              <a:t>과제</a:t>
            </a:r>
            <a:r>
              <a:rPr lang="en-US" altLang="ko-KR" kern="0" dirty="0" smtClean="0"/>
              <a:t>_20180000.zip</a:t>
            </a:r>
          </a:p>
          <a:p>
            <a:pPr>
              <a:buFont typeface="Monotype Sorts" pitchFamily="2" charset="2"/>
              <a:buNone/>
            </a:pPr>
            <a:r>
              <a:rPr lang="en-US" altLang="ko-KR" kern="0" dirty="0" smtClean="0">
                <a:solidFill>
                  <a:srgbClr val="FF0000"/>
                </a:solidFill>
              </a:rPr>
              <a:t>##### </a:t>
            </a:r>
            <a:r>
              <a:rPr lang="ko-KR" altLang="en-US" kern="0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kern="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22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터미널 어플리케이션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터미널은 명령을 칠 수 있는 </a:t>
            </a:r>
            <a:r>
              <a:rPr lang="ko-KR" altLang="en-US" dirty="0" err="1" smtClean="0"/>
              <a:t>프롬포트를</a:t>
            </a:r>
            <a:r>
              <a:rPr lang="ko-KR" altLang="en-US" dirty="0" smtClean="0"/>
              <a:t> 얘기함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영문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가 원래 나왔으나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한글로도 이용이 가능하게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114300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http://www.chiark.greenend.org.uk/~sgtatham/putty/download.html</a:t>
            </a:r>
            <a:endParaRPr 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071678"/>
            <a:ext cx="5392687" cy="40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http://kldp.net/projects/iputty/download/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857364"/>
            <a:ext cx="7550320" cy="408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285860"/>
            <a:ext cx="4314933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562" y="1285859"/>
            <a:ext cx="4286280" cy="482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검은 창이 뜨면 위 표시줄에 오른쪽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한글인 경우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유니코드 전환</a:t>
            </a:r>
            <a:r>
              <a:rPr lang="en-US" altLang="ko-KR" dirty="0" smtClean="0"/>
              <a:t>(U) </a:t>
            </a:r>
            <a:r>
              <a:rPr lang="ko-KR" altLang="en-US" dirty="0" smtClean="0"/>
              <a:t>클릭 뒤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143116"/>
            <a:ext cx="5786478" cy="41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714488"/>
            <a:ext cx="5857916" cy="463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39818" y="1142984"/>
            <a:ext cx="801846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검은 창이 뜨면 위 표시줄에 오른쪽 클릭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영문인 경우</a:t>
            </a:r>
            <a:r>
              <a:rPr lang="en-US" altLang="ko-KR" sz="2400" kern="0" dirty="0" smtClean="0">
                <a:latin typeface="+mn-ea"/>
                <a:ea typeface="+mn-ea"/>
              </a:rPr>
              <a:t>)</a:t>
            </a:r>
            <a:endParaRPr kumimoji="1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접속하기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설정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643050"/>
            <a:ext cx="40611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268413"/>
            <a:ext cx="79835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 algn="just"/>
            <a:r>
              <a:rPr lang="ko-KR" altLang="en-US" sz="2000" kern="0" smtClean="0"/>
              <a:t>파일명에서 대문자는 소문자로</a:t>
            </a:r>
            <a:r>
              <a:rPr lang="en-US" altLang="ko-KR" sz="2000" kern="0" smtClean="0"/>
              <a:t>, </a:t>
            </a:r>
            <a:r>
              <a:rPr lang="ko-KR" altLang="en-US" sz="2000" kern="0" smtClean="0"/>
              <a:t>소문자는 대문자로 바꾸기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특정 디렉토리 내에 있는 모든 파일들을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바꾸는 스크립트를 작성한다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ko-KR" sz="1800" b="0" kern="0" smtClean="0">
                <a:solidFill>
                  <a:schemeClr val="folHlink"/>
                </a:solidFill>
              </a:rPr>
              <a:t>	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algn="just"/>
            <a:r>
              <a:rPr lang="ko-KR" altLang="en-US" sz="2000" kern="0" smtClean="0"/>
              <a:t>입출력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입력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스크립트를 수행하면 수행하고자 하는 디렉토리의 위치를 사용자로 부터 받는다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아무것도 입력하지 않고 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Enter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를 누르면 현재 디렉토리 상에서 수행된다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ko-KR" altLang="en-US" sz="1800" b="0" kern="0" smtClean="0">
                <a:solidFill>
                  <a:srgbClr val="000000"/>
                </a:solidFill>
              </a:rPr>
              <a:t>출력</a:t>
            </a:r>
            <a:r>
              <a:rPr lang="en-US" altLang="ko-KR" sz="1800" b="0" kern="0" smtClean="0">
                <a:solidFill>
                  <a:srgbClr val="000000"/>
                </a:solidFill>
              </a:rPr>
              <a:t>: ls </a:t>
            </a:r>
            <a:r>
              <a:rPr lang="ko-KR" altLang="en-US" sz="1800" b="0" kern="0" smtClean="0">
                <a:solidFill>
                  <a:srgbClr val="000000"/>
                </a:solidFill>
              </a:rPr>
              <a:t>명령으로 디렉토리의 파일의 목록을 확인하였을 때 모든 파일명이 대문자 </a:t>
            </a:r>
            <a:r>
              <a:rPr lang="ko-KR" altLang="en-US" sz="1800" b="0" kern="0" smtClean="0">
                <a:solidFill>
                  <a:srgbClr val="000000"/>
                </a:solidFill>
                <a:sym typeface="Wingdings" pitchFamily="2" charset="2"/>
              </a:rPr>
              <a:t> 소문자로 바뀌어 있어야 한다</a:t>
            </a:r>
            <a:r>
              <a:rPr lang="en-US" altLang="ko-KR" sz="1800" b="0" kern="0" smtClean="0">
                <a:solidFill>
                  <a:srgbClr val="000000"/>
                </a:solidFill>
                <a:sym typeface="Wingdings" pitchFamily="2" charset="2"/>
              </a:rPr>
              <a:t>. </a:t>
            </a:r>
            <a:endParaRPr lang="en-US" altLang="ko-KR" sz="1800" b="0" kern="0" smtClean="0">
              <a:solidFill>
                <a:srgbClr val="000000"/>
              </a:solidFill>
            </a:endParaRPr>
          </a:p>
          <a:p>
            <a:pPr lvl="3" algn="just">
              <a:buSzTx/>
              <a:buFontTx/>
              <a:buNone/>
            </a:pPr>
            <a:endParaRPr lang="en-US" altLang="ko-KR" b="0" kern="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4293</TotalTime>
  <Words>415</Words>
  <Application>Microsoft Office PowerPoint</Application>
  <PresentationFormat>화면 슬라이드 쇼(4:3)</PresentationFormat>
  <Paragraphs>83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Monotype Sorts</vt:lpstr>
      <vt:lpstr>굴림</vt:lpstr>
      <vt:lpstr>돋움</vt:lpstr>
      <vt:lpstr>맑은 고딕</vt:lpstr>
      <vt:lpstr>맑은 고딕 Semilight</vt:lpstr>
      <vt:lpstr>Arial</vt:lpstr>
      <vt:lpstr>Times New Roman</vt:lpstr>
      <vt:lpstr>Wingdings</vt:lpstr>
      <vt:lpstr>테마1</vt:lpstr>
      <vt:lpstr>1주차 과제 안내 (Unix Shell Programming)</vt:lpstr>
      <vt:lpstr>putty</vt:lpstr>
      <vt:lpstr>putty 설치(영문)</vt:lpstr>
      <vt:lpstr>putty 설치(한글)</vt:lpstr>
      <vt:lpstr>putty 접속하기</vt:lpstr>
      <vt:lpstr>putty 접속하기</vt:lpstr>
      <vt:lpstr>putty 접속하기</vt:lpstr>
      <vt:lpstr>putty 접속하기</vt:lpstr>
      <vt:lpstr>1주차 과제</vt:lpstr>
      <vt:lpstr>1주차 과제</vt:lpstr>
      <vt:lpstr>1주차 과제</vt:lpstr>
      <vt:lpstr>제출 방식</vt:lpstr>
      <vt:lpstr>제출 이메일 및 날짜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실습/과제 안내</dc:title>
  <dc:creator>kbsonic12</dc:creator>
  <cp:lastModifiedBy>segang</cp:lastModifiedBy>
  <cp:revision>42</cp:revision>
  <dcterms:created xsi:type="dcterms:W3CDTF">2012-03-05T03:10:01Z</dcterms:created>
  <dcterms:modified xsi:type="dcterms:W3CDTF">2020-03-12T12:11:32Z</dcterms:modified>
</cp:coreProperties>
</file>