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6CB81-1516-4188-B610-42CC7BE0D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24FE8D-9EE2-4BD7-9295-F1CAC0356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CF79C-F63E-48D2-8BEC-EB6D8CC9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62C7A-D370-4F0A-AEC2-3ED99E7D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7823B-ADDD-49A9-8F1A-3DD4D24C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0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82E50-EA3C-40E7-9905-ACCF62FB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D7F3A-553B-418B-BFF0-27C748B21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80872-0E65-4EAC-99D1-477D4245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A217-AD51-45A5-BE72-D5FAF559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ABD6F-2442-4A54-8747-C758D2A5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9F044-E8F0-448F-B4DB-DD9DF846F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F49FA-43F0-42BE-A41C-1267C0E11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388D1-CCFA-4991-906F-B64E27DC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6ED7-5F36-4CED-83D2-20F67BFB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1AB6C-31D5-4217-973F-B89B2B96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EC4B1-CB73-41C7-8EA6-049C360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0E3F7-8A76-46F6-BB97-47416108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34E63-DA9D-4C34-8FD1-6E2F32A1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74FAF-3CA2-4B61-BF7A-AE2F4AE0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F4F70-8E13-4D7B-8921-E8C721F8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5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8BC7E-203A-40BB-B47F-348629FB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AF91E-B39F-45ED-8B49-6976EF81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3CA08-C26A-43A8-939E-9F02B181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0A5DF-270F-4C66-9609-1A0BCC1F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09980-E182-42A9-8683-EEDB2863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5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CCBF3-C64A-4928-A901-F5C6DE9A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68C82-607E-4DDF-9E3C-E9791BB1B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17257C-01A1-47C7-87A7-B98CAA89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1C0E9-DDB9-420B-8E3E-71107AAD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ED8D0-6E8B-4BF0-868A-E38E828E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76BA9-A80B-4413-828F-4DD10B7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F1C87-A322-47E6-9571-DC49780E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BAFC4-F7B4-45A0-B2A5-49B3EF3F7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A5A74B-9CCA-403A-998C-6A9CD80CB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D5CE7-8E8F-4B14-A635-71CFD53AE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1D10A7-9765-49DC-9CF7-A9DF362C6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6BC2C-DCE2-47CF-9BE8-62C4B540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A39ADA-3C00-4702-96A9-FAB03DA4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80CFED-7220-4F99-BAF7-6F1FFC36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08E59-F91A-4989-A351-1E5782F6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D5FEB-9FDB-4EED-9A3C-0FAB6512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F0CAC-0964-4E23-8E6F-5B197C1A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C35E0-0870-4571-BD47-B03E0AA7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060D1B-8298-49CC-B9CB-F49207D1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15A68-8E21-4650-801D-CE2AFDB0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77CC2-219F-4A99-A555-41EF3389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222FA-3C93-4645-8E59-CFCC12C7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C3570-79A3-4230-857B-254172DB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50B3A7-ECBA-4563-8867-C2539A8C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DF651-391F-4F9D-824B-0C291804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9E9F4-5E22-460A-A8F6-2C63801E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CDFC4-5073-4FA7-8698-903AFD99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4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F626E-FEBA-4431-89D7-985DEC09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165D69-D1F4-43C1-97C5-E2981BEE6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97922-D99A-422E-AC41-4AED29F96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111B8B-C015-4095-B227-0A76801C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324C9-40B8-4F21-893D-285C2BAA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33FC83-F68E-4464-8059-4CA76648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DA9434-2787-425D-A3AC-2FCD1FC5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6826A-E461-4022-B4ED-8EF31E8B0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76EEB-31CA-432D-B44E-B0530C40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97E4-EA70-44E8-846D-424A23A32D0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F96EE-D5BE-4378-82F5-96E7F5AEB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E9880-AA88-46AA-AAD9-1B97AF845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D15B-15B2-4D29-9222-96C54AAFB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495EE-2986-409D-98E7-4A3F37FBE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컴실</a:t>
            </a:r>
            <a:r>
              <a:rPr lang="en-US" altLang="ko-KR" dirty="0"/>
              <a:t>1 </a:t>
            </a:r>
            <a:r>
              <a:rPr lang="ko-KR" altLang="en-US" dirty="0"/>
              <a:t>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DD7B3F-A24C-491C-8FAC-4DF90F190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20201564 </a:t>
            </a:r>
            <a:r>
              <a:rPr lang="ko-KR" altLang="en-US" dirty="0"/>
              <a:t>김성현</a:t>
            </a:r>
          </a:p>
        </p:txBody>
      </p:sp>
    </p:spTree>
    <p:extLst>
      <p:ext uri="{BB962C8B-B14F-4D97-AF65-F5344CB8AC3E}">
        <p14:creationId xmlns:p14="http://schemas.microsoft.com/office/powerpoint/2010/main" val="413628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191B5-AF56-4C84-A8DA-D13AD28D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흐름 상세 </a:t>
            </a:r>
            <a:r>
              <a:rPr lang="en-US" altLang="ko-KR" dirty="0"/>
              <a:t>– draw </a:t>
            </a:r>
            <a:r>
              <a:rPr lang="ko-KR" altLang="en-US" dirty="0"/>
              <a:t>함수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E0B45-DD4C-48B6-AA97-979D7F77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알고리즘을 구동한 후에는 하나의 기능을 더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 경로에 맞는 길을 따로 알아볼 수 있게 표시해준다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BFA93-73CF-4608-A3DB-97A81E47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96" y="3193330"/>
            <a:ext cx="4600239" cy="36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39E2-D779-417F-BBF5-C79248C2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85BD8-2221-45CE-B642-5C56DFDD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우리나라 주요 고속도로를 모델로 함</a:t>
            </a:r>
            <a:endParaRPr lang="en-US" altLang="ko-KR" dirty="0"/>
          </a:p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정체 등을 모두 고려함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시간과 거리 둘 중 무엇을 더 중시할지 선택 가능</a:t>
            </a:r>
            <a:endParaRPr lang="en-US" altLang="ko-KR" dirty="0"/>
          </a:p>
          <a:p>
            <a:r>
              <a:rPr lang="ko-KR" altLang="en-US" dirty="0"/>
              <a:t>본 프로젝트는 </a:t>
            </a:r>
            <a:r>
              <a:rPr lang="en-US" altLang="ko-KR" dirty="0" err="1"/>
              <a:t>OpenFrameWork</a:t>
            </a:r>
            <a:r>
              <a:rPr lang="ko-KR" altLang="en-US" dirty="0"/>
              <a:t>에서 구현</a:t>
            </a:r>
          </a:p>
        </p:txBody>
      </p:sp>
    </p:spTree>
    <p:extLst>
      <p:ext uri="{BB962C8B-B14F-4D97-AF65-F5344CB8AC3E}">
        <p14:creationId xmlns:p14="http://schemas.microsoft.com/office/powerpoint/2010/main" val="7407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C7C04-C932-48FC-B733-5271604B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흐름 및 창의적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CFAAA-0A46-458E-AB95-B910B940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.txt</a:t>
            </a:r>
            <a:r>
              <a:rPr lang="ko-KR" altLang="en-US" dirty="0"/>
              <a:t>파일을 입력 받아 고속도로 데이터 저장</a:t>
            </a:r>
            <a:endParaRPr lang="en-US" altLang="ko-KR" dirty="0"/>
          </a:p>
          <a:p>
            <a:r>
              <a:rPr lang="en-US" altLang="ko-KR" dirty="0"/>
              <a:t>Show Result</a:t>
            </a:r>
            <a:r>
              <a:rPr lang="ko-KR" altLang="en-US" dirty="0"/>
              <a:t>를 클릭하여 프로그램 구동</a:t>
            </a:r>
            <a:endParaRPr lang="en-US" altLang="ko-KR" dirty="0"/>
          </a:p>
          <a:p>
            <a:r>
              <a:rPr lang="ko-KR" altLang="en-US" dirty="0" err="1"/>
              <a:t>다익스트라</a:t>
            </a:r>
            <a:r>
              <a:rPr lang="ko-KR" altLang="en-US" dirty="0"/>
              <a:t> 알고리즘 구동 후 결과 출력</a:t>
            </a:r>
            <a:endParaRPr lang="en-US" altLang="ko-KR" dirty="0"/>
          </a:p>
          <a:p>
            <a:r>
              <a:rPr lang="ko-KR" altLang="en-US" dirty="0"/>
              <a:t>화면에 최종 경로를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프로젝트는 일반적인 </a:t>
            </a:r>
            <a:r>
              <a:rPr lang="ko-KR" altLang="en-US" dirty="0" err="1"/>
              <a:t>다익스트라와</a:t>
            </a:r>
            <a:r>
              <a:rPr lang="ko-KR" altLang="en-US" dirty="0"/>
              <a:t> 차별점을 두고자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경로의 길이 이외에도 소요 시간과 도로 정체를 고려하였음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469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75E17-73F6-429D-9648-702700A6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자료구조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6E0CF-86A5-46ED-8FA0-CDBF6EBB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알고리즘을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길이만을 </a:t>
            </a:r>
            <a:r>
              <a:rPr lang="en-US" altLang="ko-KR" dirty="0"/>
              <a:t>cost</a:t>
            </a:r>
            <a:r>
              <a:rPr lang="ko-KR" altLang="en-US" dirty="0"/>
              <a:t>로 사용하지 않고</a:t>
            </a:r>
            <a:r>
              <a:rPr lang="en-US" altLang="ko-KR" dirty="0"/>
              <a:t>, </a:t>
            </a:r>
            <a:r>
              <a:rPr lang="ko-KR" altLang="en-US" dirty="0"/>
              <a:t>정체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길이를 적절히 사용하였다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방법은 보고서에 설명하였다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자료구조는 그래프를 사용하였고</a:t>
            </a:r>
            <a:r>
              <a:rPr lang="en-US" altLang="ko-KR" dirty="0"/>
              <a:t>, </a:t>
            </a:r>
            <a:r>
              <a:rPr lang="ko-KR" altLang="en-US" dirty="0"/>
              <a:t>인접 행렬을 이용해 </a:t>
            </a:r>
            <a:r>
              <a:rPr lang="ko-KR" altLang="en-US" dirty="0" err="1"/>
              <a:t>나타내었다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고속도로 특성상 빈 곳이 많지만</a:t>
            </a:r>
            <a:r>
              <a:rPr lang="en-US" altLang="ko-KR" dirty="0"/>
              <a:t>, vertex</a:t>
            </a:r>
            <a:r>
              <a:rPr lang="ko-KR" altLang="en-US" dirty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의 개수가 많지 않기에 구현이 용이한 것을 사용하였다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7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F4EE3-18B1-443A-BF03-E4489A7F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 및 핵심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21345-2573-4D6D-A1BD-9CC8987F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1E88F1-9003-4D01-AE09-6F2179741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1676264">
            <a:extLst>
              <a:ext uri="{FF2B5EF4-FFF2-40B4-BE49-F238E27FC236}">
                <a16:creationId xmlns:a16="http://schemas.microsoft.com/office/drawing/2014/main" id="{34DDCA51-C8B1-4701-A3E2-ABAA48AEA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244975" cy="20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23CA5F-5204-43E2-A4FD-760B01CBB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41772808">
            <a:extLst>
              <a:ext uri="{FF2B5EF4-FFF2-40B4-BE49-F238E27FC236}">
                <a16:creationId xmlns:a16="http://schemas.microsoft.com/office/drawing/2014/main" id="{147D5711-C3EC-49A8-84E1-8F36F904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29" y="3429000"/>
            <a:ext cx="4357688" cy="225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D284A-29A7-4F6A-9FD4-6D7EF142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흐름 상세 </a:t>
            </a:r>
            <a:r>
              <a:rPr lang="en-US" altLang="ko-KR" dirty="0"/>
              <a:t>– </a:t>
            </a:r>
            <a:r>
              <a:rPr lang="en-US" altLang="ko-KR" dirty="0" err="1"/>
              <a:t>readFile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EBD60-EB06-4628-95FC-4B65815E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.txt</a:t>
            </a:r>
            <a:r>
              <a:rPr lang="ko-KR" altLang="en-US" dirty="0"/>
              <a:t>파일을 읽는 함수</a:t>
            </a:r>
            <a:endParaRPr lang="en-US" altLang="ko-KR" dirty="0"/>
          </a:p>
          <a:p>
            <a:r>
              <a:rPr lang="ko-KR" altLang="en-US" dirty="0"/>
              <a:t>각 지점별 데이터를 입력 받아 인접행렬로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015A9-CE54-4789-928A-F974A3B1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441774248">
            <a:extLst>
              <a:ext uri="{FF2B5EF4-FFF2-40B4-BE49-F238E27FC236}">
                <a16:creationId xmlns:a16="http://schemas.microsoft.com/office/drawing/2014/main" id="{007A7F5D-1F75-4DFE-8713-748235012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2"/>
          <a:stretch>
            <a:fillRect/>
          </a:stretch>
        </p:blipFill>
        <p:spPr bwMode="auto">
          <a:xfrm>
            <a:off x="1721224" y="3081897"/>
            <a:ext cx="4081463" cy="2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441774968">
            <a:extLst>
              <a:ext uri="{FF2B5EF4-FFF2-40B4-BE49-F238E27FC236}">
                <a16:creationId xmlns:a16="http://schemas.microsoft.com/office/drawing/2014/main" id="{71B84350-C219-449A-9A5C-6BF385F97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4" y="5584825"/>
            <a:ext cx="3751263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4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2E043-5F44-4E61-8123-1325C9BE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흐름 상세 </a:t>
            </a:r>
            <a:r>
              <a:rPr lang="en-US" altLang="ko-KR" dirty="0"/>
              <a:t>– draw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8AB78-C5B2-4770-8EC8-FE2C5193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readFile</a:t>
            </a:r>
            <a:r>
              <a:rPr lang="en-US" altLang="ko-KR" dirty="0"/>
              <a:t> </a:t>
            </a:r>
            <a:r>
              <a:rPr lang="ko-KR" altLang="en-US" dirty="0"/>
              <a:t>함수에서 저장된 값을 이용</a:t>
            </a:r>
            <a:r>
              <a:rPr lang="en-US" altLang="ko-KR" dirty="0"/>
              <a:t>, </a:t>
            </a:r>
            <a:r>
              <a:rPr lang="ko-KR" altLang="en-US" dirty="0"/>
              <a:t>화면에 지도를 출력해준다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각 지점별 위치는 미리 계산된 값을 이용한다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A16B0B-E45D-4382-87B1-7696BF14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90" y="2760211"/>
            <a:ext cx="4881187" cy="38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9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D879D-F40D-4B47-94CE-F5D41F22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흐름 상세 </a:t>
            </a:r>
            <a:r>
              <a:rPr lang="en-US" altLang="ko-KR" dirty="0"/>
              <a:t>– </a:t>
            </a:r>
            <a:r>
              <a:rPr lang="en-US" altLang="ko-KR" dirty="0" err="1"/>
              <a:t>daijkstra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AD572-D99C-46B2-BE50-236CB0D7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알고리즘을 이용하여 최적 경로를 구해주는 함수</a:t>
            </a:r>
            <a:endParaRPr lang="en-US" altLang="ko-KR" dirty="0"/>
          </a:p>
          <a:p>
            <a:r>
              <a:rPr lang="ko-KR" altLang="en-US" dirty="0"/>
              <a:t>정체</a:t>
            </a:r>
            <a:r>
              <a:rPr lang="en-US" altLang="ko-KR" dirty="0"/>
              <a:t>, </a:t>
            </a:r>
            <a:r>
              <a:rPr lang="ko-KR" altLang="en-US" dirty="0"/>
              <a:t>사용자 지정 가중치를 고려하여 최적의 경로를 구해준다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18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B0D68-A768-4FFF-9CFF-22A3B10C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흐름 상세 </a:t>
            </a:r>
            <a:r>
              <a:rPr lang="en-US" altLang="ko-KR" dirty="0"/>
              <a:t>– </a:t>
            </a:r>
            <a:r>
              <a:rPr lang="en-US" altLang="ko-KR" dirty="0" err="1"/>
              <a:t>printpath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08DDE-C97C-474F-9FD6-E1CBB9CA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daijkstra</a:t>
            </a:r>
            <a:r>
              <a:rPr lang="en-US" altLang="ko-KR" dirty="0"/>
              <a:t> </a:t>
            </a:r>
            <a:r>
              <a:rPr lang="ko-KR" altLang="en-US" dirty="0"/>
              <a:t>함수에서 구한 경로를 콘솔에 출력해주는 함수</a:t>
            </a:r>
            <a:endParaRPr lang="en-US" altLang="ko-KR" dirty="0"/>
          </a:p>
          <a:p>
            <a:r>
              <a:rPr lang="ko-KR" altLang="en-US" dirty="0"/>
              <a:t>최종 경로와 이동 거리</a:t>
            </a:r>
            <a:r>
              <a:rPr lang="en-US" altLang="ko-KR" dirty="0"/>
              <a:t>, </a:t>
            </a:r>
            <a:r>
              <a:rPr lang="ko-KR" altLang="en-US" dirty="0"/>
              <a:t>걸린 시간을 출력해준다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D19D37-C21A-444A-B840-FB68D7E5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32" y="3429000"/>
            <a:ext cx="5753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7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260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컴실1 기말 프로젝트</vt:lpstr>
      <vt:lpstr>프로젝트 개요</vt:lpstr>
      <vt:lpstr>프로젝트 흐름 및 창의적 구현</vt:lpstr>
      <vt:lpstr>알고리즘, 자료구조 설명</vt:lpstr>
      <vt:lpstr>자료구조 및 핵심 변수</vt:lpstr>
      <vt:lpstr>프로젝트 흐름 상세 – readFile 함수</vt:lpstr>
      <vt:lpstr>프로젝트 흐름 상세 – draw 함수</vt:lpstr>
      <vt:lpstr>프로젝트 흐름 상세 – daijkstra 함수</vt:lpstr>
      <vt:lpstr>프로젝트 흐름 상세 – printpath 함수</vt:lpstr>
      <vt:lpstr>프로젝트 흐름 상세 – draw 함수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컴실1 기말 프로젝트</dc:title>
  <dc:creator>성현 김</dc:creator>
  <cp:lastModifiedBy>성현 김</cp:lastModifiedBy>
  <cp:revision>31</cp:revision>
  <dcterms:created xsi:type="dcterms:W3CDTF">2021-06-20T20:19:47Z</dcterms:created>
  <dcterms:modified xsi:type="dcterms:W3CDTF">2021-06-20T20:32:38Z</dcterms:modified>
</cp:coreProperties>
</file>