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1"/>
  </p:notesMasterIdLst>
  <p:handoutMasterIdLst>
    <p:handoutMasterId r:id="rId32"/>
  </p:handoutMasterIdLst>
  <p:sldIdLst>
    <p:sldId id="960" r:id="rId2"/>
    <p:sldId id="962" r:id="rId3"/>
    <p:sldId id="963" r:id="rId4"/>
    <p:sldId id="964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5" r:id="rId16"/>
    <p:sldId id="976" r:id="rId17"/>
    <p:sldId id="977" r:id="rId18"/>
    <p:sldId id="978" r:id="rId19"/>
    <p:sldId id="979" r:id="rId20"/>
    <p:sldId id="980" r:id="rId21"/>
    <p:sldId id="981" r:id="rId22"/>
    <p:sldId id="982" r:id="rId23"/>
    <p:sldId id="983" r:id="rId24"/>
    <p:sldId id="984" r:id="rId25"/>
    <p:sldId id="985" r:id="rId26"/>
    <p:sldId id="986" r:id="rId27"/>
    <p:sldId id="987" r:id="rId28"/>
    <p:sldId id="988" r:id="rId29"/>
    <p:sldId id="989" r:id="rId30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89304" autoAdjust="0"/>
  </p:normalViewPr>
  <p:slideViewPr>
    <p:cSldViewPr>
      <p:cViewPr varScale="1">
        <p:scale>
          <a:sx n="83" d="100"/>
          <a:sy n="83" d="100"/>
        </p:scale>
        <p:origin x="4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0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19.xml"/><Relationship Id="rId17" Type="http://schemas.openxmlformats.org/officeDocument/2006/relationships/slide" Target="slides/slide24.xml"/><Relationship Id="rId2" Type="http://schemas.openxmlformats.org/officeDocument/2006/relationships/slide" Target="slides/slide3.xml"/><Relationship Id="rId16" Type="http://schemas.openxmlformats.org/officeDocument/2006/relationships/slide" Target="slides/slide2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8.xml"/><Relationship Id="rId5" Type="http://schemas.openxmlformats.org/officeDocument/2006/relationships/slide" Target="slides/slide6.xml"/><Relationship Id="rId15" Type="http://schemas.openxmlformats.org/officeDocument/2006/relationships/slide" Target="slides/slide22.xml"/><Relationship Id="rId10" Type="http://schemas.openxmlformats.org/officeDocument/2006/relationships/slide" Target="slides/slide17.xml"/><Relationship Id="rId4" Type="http://schemas.openxmlformats.org/officeDocument/2006/relationships/slide" Target="slides/slide5.xml"/><Relationship Id="rId9" Type="http://schemas.openxmlformats.org/officeDocument/2006/relationships/slide" Target="slides/slide16.xml"/><Relationship Id="rId14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5D93E-DDB0-4117-9750-7DB875A64C3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BBBD213-CFD8-4077-B439-CA318E7EC809}">
      <dgm:prSet phldrT="[텍스트]"/>
      <dgm:spPr/>
      <dgm:t>
        <a:bodyPr/>
        <a:lstStyle/>
        <a:p>
          <a:pPr latinLnBrk="1"/>
          <a:r>
            <a:rPr lang="en-US" altLang="ko-KR" dirty="0" err="1"/>
            <a:t>movie.h</a:t>
          </a:r>
          <a:endParaRPr lang="ko-KR" altLang="en-US" dirty="0"/>
        </a:p>
      </dgm:t>
    </dgm:pt>
    <dgm:pt modelId="{874AC487-6649-4A12-A619-2E29D516F5C8}" type="parTrans" cxnId="{8BC19901-3E57-41A6-9AB3-C0E9C411A798}">
      <dgm:prSet/>
      <dgm:spPr/>
      <dgm:t>
        <a:bodyPr/>
        <a:lstStyle/>
        <a:p>
          <a:pPr latinLnBrk="1"/>
          <a:endParaRPr lang="ko-KR" altLang="en-US"/>
        </a:p>
      </dgm:t>
    </dgm:pt>
    <dgm:pt modelId="{82B910DC-F953-405B-8C33-E8C7F2788D99}" type="sibTrans" cxnId="{8BC19901-3E57-41A6-9AB3-C0E9C411A798}">
      <dgm:prSet/>
      <dgm:spPr/>
      <dgm:t>
        <a:bodyPr/>
        <a:lstStyle/>
        <a:p>
          <a:pPr latinLnBrk="1"/>
          <a:endParaRPr lang="ko-KR" altLang="en-US"/>
        </a:p>
      </dgm:t>
    </dgm:pt>
    <dgm:pt modelId="{F1CC54F2-2B27-4590-941B-2FE938994B44}">
      <dgm:prSet phldrT="[텍스트]"/>
      <dgm:spPr/>
      <dgm:t>
        <a:bodyPr/>
        <a:lstStyle/>
        <a:p>
          <a:pPr latinLnBrk="1"/>
          <a:r>
            <a:rPr lang="en-US" altLang="ko-KR" dirty="0" err="1"/>
            <a:t>film.c</a:t>
          </a:r>
          <a:endParaRPr lang="ko-KR" altLang="en-US" dirty="0"/>
        </a:p>
      </dgm:t>
    </dgm:pt>
    <dgm:pt modelId="{159E2E21-1BB9-4124-95B2-563FCDB503BD}" type="parTrans" cxnId="{292AE397-AAD0-40DE-B665-D7F75A748C50}">
      <dgm:prSet/>
      <dgm:spPr/>
      <dgm:t>
        <a:bodyPr/>
        <a:lstStyle/>
        <a:p>
          <a:pPr latinLnBrk="1"/>
          <a:endParaRPr lang="ko-KR" altLang="en-US"/>
        </a:p>
      </dgm:t>
    </dgm:pt>
    <dgm:pt modelId="{ABD99BA5-0E7B-4465-9E9E-545B1EB3ABFC}" type="sibTrans" cxnId="{292AE397-AAD0-40DE-B665-D7F75A748C50}">
      <dgm:prSet/>
      <dgm:spPr/>
      <dgm:t>
        <a:bodyPr/>
        <a:lstStyle/>
        <a:p>
          <a:pPr latinLnBrk="1"/>
          <a:endParaRPr lang="ko-KR" altLang="en-US"/>
        </a:p>
      </dgm:t>
    </dgm:pt>
    <dgm:pt modelId="{436FE755-37B5-4333-8995-9E4B3C497406}">
      <dgm:prSet phldrT="[텍스트]"/>
      <dgm:spPr/>
      <dgm:t>
        <a:bodyPr/>
        <a:lstStyle/>
        <a:p>
          <a:pPr latinLnBrk="1"/>
          <a:r>
            <a:rPr lang="en-US" altLang="ko-KR" dirty="0" err="1"/>
            <a:t>director.c</a:t>
          </a:r>
          <a:endParaRPr lang="ko-KR" altLang="en-US" dirty="0"/>
        </a:p>
      </dgm:t>
    </dgm:pt>
    <dgm:pt modelId="{A7183C91-4F84-4A80-A492-5C2BC6DF5E7C}" type="parTrans" cxnId="{338A1274-8A2B-491D-9B3C-0F62D68AF458}">
      <dgm:prSet/>
      <dgm:spPr/>
      <dgm:t>
        <a:bodyPr/>
        <a:lstStyle/>
        <a:p>
          <a:pPr latinLnBrk="1"/>
          <a:endParaRPr lang="ko-KR" altLang="en-US"/>
        </a:p>
      </dgm:t>
    </dgm:pt>
    <dgm:pt modelId="{5AFE5FA1-872E-4A65-930F-1D8F82CA87F5}" type="sibTrans" cxnId="{338A1274-8A2B-491D-9B3C-0F62D68AF458}">
      <dgm:prSet/>
      <dgm:spPr/>
      <dgm:t>
        <a:bodyPr/>
        <a:lstStyle/>
        <a:p>
          <a:pPr latinLnBrk="1"/>
          <a:endParaRPr lang="ko-KR" altLang="en-US"/>
        </a:p>
      </dgm:t>
    </dgm:pt>
    <dgm:pt modelId="{B7C3771C-B34E-4F2F-8CA0-AB83BE462BDC}">
      <dgm:prSet phldrT="[텍스트]"/>
      <dgm:spPr/>
      <dgm:t>
        <a:bodyPr/>
        <a:lstStyle/>
        <a:p>
          <a:pPr latinLnBrk="1"/>
          <a:r>
            <a:rPr lang="en-US" altLang="ko-KR" dirty="0" err="1"/>
            <a:t>main.c</a:t>
          </a:r>
          <a:endParaRPr lang="ko-KR" altLang="en-US" dirty="0"/>
        </a:p>
      </dgm:t>
    </dgm:pt>
    <dgm:pt modelId="{DBE83A4E-6AB2-4370-B8D0-3B4BDEF1A2AD}" type="parTrans" cxnId="{79067298-4F50-42DB-AAB2-CF43D80C2005}">
      <dgm:prSet/>
      <dgm:spPr/>
      <dgm:t>
        <a:bodyPr/>
        <a:lstStyle/>
        <a:p>
          <a:pPr latinLnBrk="1"/>
          <a:endParaRPr lang="ko-KR" altLang="en-US"/>
        </a:p>
      </dgm:t>
    </dgm:pt>
    <dgm:pt modelId="{838B0528-E8FB-49AD-8884-56EDD103FE63}" type="sibTrans" cxnId="{79067298-4F50-42DB-AAB2-CF43D80C2005}">
      <dgm:prSet/>
      <dgm:spPr/>
      <dgm:t>
        <a:bodyPr/>
        <a:lstStyle/>
        <a:p>
          <a:pPr latinLnBrk="1"/>
          <a:endParaRPr lang="ko-KR" altLang="en-US"/>
        </a:p>
      </dgm:t>
    </dgm:pt>
    <dgm:pt modelId="{83EC123B-063C-4E89-8453-62DA55568EBB}">
      <dgm:prSet phldrT="[텍스트]"/>
      <dgm:spPr/>
      <dgm:t>
        <a:bodyPr/>
        <a:lstStyle/>
        <a:p>
          <a:pPr latinLnBrk="1"/>
          <a:r>
            <a:rPr lang="en-US" altLang="ko-KR" dirty="0" err="1"/>
            <a:t>film.o</a:t>
          </a:r>
          <a:endParaRPr lang="ko-KR" altLang="en-US" dirty="0"/>
        </a:p>
      </dgm:t>
    </dgm:pt>
    <dgm:pt modelId="{79A41746-2013-4205-B7BE-A64481AE2AF3}" type="parTrans" cxnId="{E3668CE4-1983-44E1-B765-218E2B2F36E0}">
      <dgm:prSet/>
      <dgm:spPr/>
      <dgm:t>
        <a:bodyPr/>
        <a:lstStyle/>
        <a:p>
          <a:pPr latinLnBrk="1"/>
          <a:endParaRPr lang="ko-KR" altLang="en-US"/>
        </a:p>
      </dgm:t>
    </dgm:pt>
    <dgm:pt modelId="{41314148-EA8B-42E8-BF5C-869783D20194}" type="sibTrans" cxnId="{E3668CE4-1983-44E1-B765-218E2B2F36E0}">
      <dgm:prSet/>
      <dgm:spPr/>
      <dgm:t>
        <a:bodyPr/>
        <a:lstStyle/>
        <a:p>
          <a:pPr latinLnBrk="1"/>
          <a:endParaRPr lang="ko-KR" altLang="en-US"/>
        </a:p>
      </dgm:t>
    </dgm:pt>
    <dgm:pt modelId="{CCBF3AE5-DA51-494B-9703-156A6D304737}">
      <dgm:prSet phldrT="[텍스트]"/>
      <dgm:spPr/>
      <dgm:t>
        <a:bodyPr/>
        <a:lstStyle/>
        <a:p>
          <a:pPr latinLnBrk="1"/>
          <a:r>
            <a:rPr lang="en-US" altLang="ko-KR" dirty="0" err="1"/>
            <a:t>director.o</a:t>
          </a:r>
          <a:endParaRPr lang="ko-KR" altLang="en-US" dirty="0"/>
        </a:p>
      </dgm:t>
    </dgm:pt>
    <dgm:pt modelId="{2A346D30-E617-414A-B5FB-274EFEF12674}" type="parTrans" cxnId="{FFDD6DB7-C7BC-4F79-A4F0-4078FCD23792}">
      <dgm:prSet/>
      <dgm:spPr/>
      <dgm:t>
        <a:bodyPr/>
        <a:lstStyle/>
        <a:p>
          <a:pPr latinLnBrk="1"/>
          <a:endParaRPr lang="ko-KR" altLang="en-US"/>
        </a:p>
      </dgm:t>
    </dgm:pt>
    <dgm:pt modelId="{00A4FC47-7B97-46CC-8CA6-0F1BB63AE512}" type="sibTrans" cxnId="{FFDD6DB7-C7BC-4F79-A4F0-4078FCD23792}">
      <dgm:prSet/>
      <dgm:spPr/>
      <dgm:t>
        <a:bodyPr/>
        <a:lstStyle/>
        <a:p>
          <a:pPr latinLnBrk="1"/>
          <a:endParaRPr lang="ko-KR" altLang="en-US"/>
        </a:p>
      </dgm:t>
    </dgm:pt>
    <dgm:pt modelId="{D27843BB-A4D0-4F72-99B1-A06D973F7105}">
      <dgm:prSet phldrT="[텍스트]"/>
      <dgm:spPr/>
      <dgm:t>
        <a:bodyPr/>
        <a:lstStyle/>
        <a:p>
          <a:pPr latinLnBrk="1"/>
          <a:r>
            <a:rPr lang="en-US" altLang="ko-KR" dirty="0" err="1"/>
            <a:t>main.o</a:t>
          </a:r>
          <a:endParaRPr lang="ko-KR" altLang="en-US" dirty="0"/>
        </a:p>
      </dgm:t>
    </dgm:pt>
    <dgm:pt modelId="{722FBB38-DA8C-43A6-A82E-89E9236BE700}" type="parTrans" cxnId="{D533AD3C-DDC6-484F-9F9F-ACA6E31BA481}">
      <dgm:prSet/>
      <dgm:spPr/>
      <dgm:t>
        <a:bodyPr/>
        <a:lstStyle/>
        <a:p>
          <a:pPr latinLnBrk="1"/>
          <a:endParaRPr lang="ko-KR" altLang="en-US"/>
        </a:p>
      </dgm:t>
    </dgm:pt>
    <dgm:pt modelId="{48858733-AE87-4738-85EB-BB7CC8F582CA}" type="sibTrans" cxnId="{D533AD3C-DDC6-484F-9F9F-ACA6E31BA481}">
      <dgm:prSet/>
      <dgm:spPr/>
      <dgm:t>
        <a:bodyPr/>
        <a:lstStyle/>
        <a:p>
          <a:pPr latinLnBrk="1"/>
          <a:endParaRPr lang="ko-KR" altLang="en-US"/>
        </a:p>
      </dgm:t>
    </dgm:pt>
    <dgm:pt modelId="{9032946B-59CC-4084-A805-D59151B264E4}" type="pres">
      <dgm:prSet presAssocID="{9425D93E-DDB0-4117-9750-7DB875A64C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58402B-7698-4EB6-9717-9611F5A82E45}" type="pres">
      <dgm:prSet presAssocID="{FBBBD213-CFD8-4077-B439-CA318E7EC809}" presName="hierRoot1" presStyleCnt="0">
        <dgm:presLayoutVars>
          <dgm:hierBranch val="init"/>
        </dgm:presLayoutVars>
      </dgm:prSet>
      <dgm:spPr/>
    </dgm:pt>
    <dgm:pt modelId="{33F49E7B-88AD-4FE3-B2D5-86D948AB2E50}" type="pres">
      <dgm:prSet presAssocID="{FBBBD213-CFD8-4077-B439-CA318E7EC809}" presName="rootComposite1" presStyleCnt="0"/>
      <dgm:spPr/>
    </dgm:pt>
    <dgm:pt modelId="{3A965FBF-F8CE-4997-A5E0-2110D3B3B921}" type="pres">
      <dgm:prSet presAssocID="{FBBBD213-CFD8-4077-B439-CA318E7EC80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18FF36-7F9A-42D5-A38D-1439CBE250E8}" type="pres">
      <dgm:prSet presAssocID="{FBBBD213-CFD8-4077-B439-CA318E7EC80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199E7F5-CB82-439E-93E0-8DE1FC44CD81}" type="pres">
      <dgm:prSet presAssocID="{FBBBD213-CFD8-4077-B439-CA318E7EC809}" presName="hierChild2" presStyleCnt="0"/>
      <dgm:spPr/>
    </dgm:pt>
    <dgm:pt modelId="{35C37B5B-F247-4DCE-98A2-F512C190402B}" type="pres">
      <dgm:prSet presAssocID="{159E2E21-1BB9-4124-95B2-563FCDB503BD}" presName="Name6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98AE753-6D37-47A0-BC6C-41F887EDD269}" type="pres">
      <dgm:prSet presAssocID="{F1CC54F2-2B27-4590-941B-2FE938994B44}" presName="hierRoot2" presStyleCnt="0">
        <dgm:presLayoutVars>
          <dgm:hierBranch val="init"/>
        </dgm:presLayoutVars>
      </dgm:prSet>
      <dgm:spPr/>
    </dgm:pt>
    <dgm:pt modelId="{07DE10D7-317F-48B7-AEF6-85CC2D869B4C}" type="pres">
      <dgm:prSet presAssocID="{F1CC54F2-2B27-4590-941B-2FE938994B44}" presName="rootComposite" presStyleCnt="0"/>
      <dgm:spPr/>
    </dgm:pt>
    <dgm:pt modelId="{A0C92669-D0EC-48AE-BA72-429A3F0A3226}" type="pres">
      <dgm:prSet presAssocID="{F1CC54F2-2B27-4590-941B-2FE938994B4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F7701F-8588-4632-833F-511EEC28D7D7}" type="pres">
      <dgm:prSet presAssocID="{F1CC54F2-2B27-4590-941B-2FE938994B4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19E2D2B-CB8F-45F8-BEE3-5B68CB044F94}" type="pres">
      <dgm:prSet presAssocID="{F1CC54F2-2B27-4590-941B-2FE938994B44}" presName="hierChild4" presStyleCnt="0"/>
      <dgm:spPr/>
    </dgm:pt>
    <dgm:pt modelId="{5BA72CCE-5965-41F3-A6DA-7C06FA0AA8DD}" type="pres">
      <dgm:prSet presAssocID="{79A41746-2013-4205-B7BE-A64481AE2AF3}" presName="Name64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9903741-7367-4151-A2D8-70C0438716CD}" type="pres">
      <dgm:prSet presAssocID="{83EC123B-063C-4E89-8453-62DA55568EBB}" presName="hierRoot2" presStyleCnt="0">
        <dgm:presLayoutVars>
          <dgm:hierBranch val="init"/>
        </dgm:presLayoutVars>
      </dgm:prSet>
      <dgm:spPr/>
    </dgm:pt>
    <dgm:pt modelId="{1418831F-2E69-4904-A2B6-E4713C37B767}" type="pres">
      <dgm:prSet presAssocID="{83EC123B-063C-4E89-8453-62DA55568EBB}" presName="rootComposite" presStyleCnt="0"/>
      <dgm:spPr/>
    </dgm:pt>
    <dgm:pt modelId="{6AE8EAA7-D659-412F-9CAE-130EBA65A4E4}" type="pres">
      <dgm:prSet presAssocID="{83EC123B-063C-4E89-8453-62DA55568EB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07AEE0-2469-40AD-983A-D26AB2B0FEC5}" type="pres">
      <dgm:prSet presAssocID="{83EC123B-063C-4E89-8453-62DA55568EBB}" presName="rootConnector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20A9E1D-6F6F-459D-8A1F-79BC7D159238}" type="pres">
      <dgm:prSet presAssocID="{83EC123B-063C-4E89-8453-62DA55568EBB}" presName="hierChild4" presStyleCnt="0"/>
      <dgm:spPr/>
    </dgm:pt>
    <dgm:pt modelId="{D9CA7D2E-525A-494F-B0A9-0FC30B81D0D1}" type="pres">
      <dgm:prSet presAssocID="{83EC123B-063C-4E89-8453-62DA55568EBB}" presName="hierChild5" presStyleCnt="0"/>
      <dgm:spPr/>
    </dgm:pt>
    <dgm:pt modelId="{891B73AF-FC66-4B75-BAE4-F1CBFA284CFE}" type="pres">
      <dgm:prSet presAssocID="{F1CC54F2-2B27-4590-941B-2FE938994B44}" presName="hierChild5" presStyleCnt="0"/>
      <dgm:spPr/>
    </dgm:pt>
    <dgm:pt modelId="{93384065-7A7B-4728-99F0-6B93E4647711}" type="pres">
      <dgm:prSet presAssocID="{A7183C91-4F84-4A80-A492-5C2BC6DF5E7C}" presName="Name64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7B23FDE-DEF6-4D02-BF81-0DDBBE480AF5}" type="pres">
      <dgm:prSet presAssocID="{436FE755-37B5-4333-8995-9E4B3C497406}" presName="hierRoot2" presStyleCnt="0">
        <dgm:presLayoutVars>
          <dgm:hierBranch val="init"/>
        </dgm:presLayoutVars>
      </dgm:prSet>
      <dgm:spPr/>
    </dgm:pt>
    <dgm:pt modelId="{3BBD600F-FFC9-49EC-AC34-243738D39779}" type="pres">
      <dgm:prSet presAssocID="{436FE755-37B5-4333-8995-9E4B3C497406}" presName="rootComposite" presStyleCnt="0"/>
      <dgm:spPr/>
    </dgm:pt>
    <dgm:pt modelId="{BB91F4A3-9963-4089-A6DF-3831677CE70E}" type="pres">
      <dgm:prSet presAssocID="{436FE755-37B5-4333-8995-9E4B3C49740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889C81-A29C-4360-B879-DB960DFD6297}" type="pres">
      <dgm:prSet presAssocID="{436FE755-37B5-4333-8995-9E4B3C49740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EE6901D-A3BD-4007-A563-057FF0767274}" type="pres">
      <dgm:prSet presAssocID="{436FE755-37B5-4333-8995-9E4B3C497406}" presName="hierChild4" presStyleCnt="0"/>
      <dgm:spPr/>
    </dgm:pt>
    <dgm:pt modelId="{01EDE35A-02C7-4CC8-92AE-F8009FD999F1}" type="pres">
      <dgm:prSet presAssocID="{2A346D30-E617-414A-B5FB-274EFEF12674}" presName="Name64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7E58EBD-2C8B-46EE-86BE-1636E1378F12}" type="pres">
      <dgm:prSet presAssocID="{CCBF3AE5-DA51-494B-9703-156A6D304737}" presName="hierRoot2" presStyleCnt="0">
        <dgm:presLayoutVars>
          <dgm:hierBranch val="init"/>
        </dgm:presLayoutVars>
      </dgm:prSet>
      <dgm:spPr/>
    </dgm:pt>
    <dgm:pt modelId="{4E7125C8-188A-4086-9D98-2E929B036D9D}" type="pres">
      <dgm:prSet presAssocID="{CCBF3AE5-DA51-494B-9703-156A6D304737}" presName="rootComposite" presStyleCnt="0"/>
      <dgm:spPr/>
    </dgm:pt>
    <dgm:pt modelId="{D4C6609F-603A-4620-B503-0D19A5F2FAA0}" type="pres">
      <dgm:prSet presAssocID="{CCBF3AE5-DA51-494B-9703-156A6D304737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52F774-5298-467D-A877-808BCF816951}" type="pres">
      <dgm:prSet presAssocID="{CCBF3AE5-DA51-494B-9703-156A6D304737}" presName="rootConnector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C4E62F7-A300-4231-B227-22489E91399A}" type="pres">
      <dgm:prSet presAssocID="{CCBF3AE5-DA51-494B-9703-156A6D304737}" presName="hierChild4" presStyleCnt="0"/>
      <dgm:spPr/>
    </dgm:pt>
    <dgm:pt modelId="{3A01A886-1809-43A2-95BD-9B84672EA4BC}" type="pres">
      <dgm:prSet presAssocID="{CCBF3AE5-DA51-494B-9703-156A6D304737}" presName="hierChild5" presStyleCnt="0"/>
      <dgm:spPr/>
    </dgm:pt>
    <dgm:pt modelId="{FFBB63BA-015D-4FB3-BB64-9E11B33A4433}" type="pres">
      <dgm:prSet presAssocID="{436FE755-37B5-4333-8995-9E4B3C497406}" presName="hierChild5" presStyleCnt="0"/>
      <dgm:spPr/>
    </dgm:pt>
    <dgm:pt modelId="{1940D00D-C4F7-48CF-8ACF-8195B8C7675C}" type="pres">
      <dgm:prSet presAssocID="{DBE83A4E-6AB2-4370-B8D0-3B4BDEF1A2AD}" presName="Name64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2508DBB-C45A-42EC-B802-772D9D95E032}" type="pres">
      <dgm:prSet presAssocID="{B7C3771C-B34E-4F2F-8CA0-AB83BE462BDC}" presName="hierRoot2" presStyleCnt="0">
        <dgm:presLayoutVars>
          <dgm:hierBranch val="init"/>
        </dgm:presLayoutVars>
      </dgm:prSet>
      <dgm:spPr/>
    </dgm:pt>
    <dgm:pt modelId="{9E7042E5-16C2-42CC-AB4D-90184EC50490}" type="pres">
      <dgm:prSet presAssocID="{B7C3771C-B34E-4F2F-8CA0-AB83BE462BDC}" presName="rootComposite" presStyleCnt="0"/>
      <dgm:spPr/>
    </dgm:pt>
    <dgm:pt modelId="{A44C3BDC-1F9E-4D6B-9367-33269043189C}" type="pres">
      <dgm:prSet presAssocID="{B7C3771C-B34E-4F2F-8CA0-AB83BE462BD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248208-AD45-4D97-B21C-24735104F368}" type="pres">
      <dgm:prSet presAssocID="{B7C3771C-B34E-4F2F-8CA0-AB83BE462BDC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F16DD20-326C-42F4-9B34-10CF0F94ACAE}" type="pres">
      <dgm:prSet presAssocID="{B7C3771C-B34E-4F2F-8CA0-AB83BE462BDC}" presName="hierChild4" presStyleCnt="0"/>
      <dgm:spPr/>
    </dgm:pt>
    <dgm:pt modelId="{0786B51F-0E79-4806-B1DD-E1A594638A83}" type="pres">
      <dgm:prSet presAssocID="{722FBB38-DA8C-43A6-A82E-89E9236BE700}" presName="Name64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52ED5A-48D0-4B08-AC4D-3BD08649035E}" type="pres">
      <dgm:prSet presAssocID="{D27843BB-A4D0-4F72-99B1-A06D973F7105}" presName="hierRoot2" presStyleCnt="0">
        <dgm:presLayoutVars>
          <dgm:hierBranch val="init"/>
        </dgm:presLayoutVars>
      </dgm:prSet>
      <dgm:spPr/>
    </dgm:pt>
    <dgm:pt modelId="{60ED57DE-43C9-477D-B090-96554E106C0D}" type="pres">
      <dgm:prSet presAssocID="{D27843BB-A4D0-4F72-99B1-A06D973F7105}" presName="rootComposite" presStyleCnt="0"/>
      <dgm:spPr/>
    </dgm:pt>
    <dgm:pt modelId="{175D66B6-F53B-4319-ACC1-B73E57234902}" type="pres">
      <dgm:prSet presAssocID="{D27843BB-A4D0-4F72-99B1-A06D973F710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225543-9670-4DAF-8FD9-8D25F8EE5E11}" type="pres">
      <dgm:prSet presAssocID="{D27843BB-A4D0-4F72-99B1-A06D973F7105}" presName="rootConnector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4C772D0-9C9C-4A99-848F-BB314EBB9A5E}" type="pres">
      <dgm:prSet presAssocID="{D27843BB-A4D0-4F72-99B1-A06D973F7105}" presName="hierChild4" presStyleCnt="0"/>
      <dgm:spPr/>
    </dgm:pt>
    <dgm:pt modelId="{91507556-FA40-4CD7-A2BD-315D349A394D}" type="pres">
      <dgm:prSet presAssocID="{D27843BB-A4D0-4F72-99B1-A06D973F7105}" presName="hierChild5" presStyleCnt="0"/>
      <dgm:spPr/>
    </dgm:pt>
    <dgm:pt modelId="{377B2A15-75BA-4F90-A3CF-EFBD9EB6134D}" type="pres">
      <dgm:prSet presAssocID="{B7C3771C-B34E-4F2F-8CA0-AB83BE462BDC}" presName="hierChild5" presStyleCnt="0"/>
      <dgm:spPr/>
    </dgm:pt>
    <dgm:pt modelId="{15B29E26-F943-4799-81B1-72487F396354}" type="pres">
      <dgm:prSet presAssocID="{FBBBD213-CFD8-4077-B439-CA318E7EC809}" presName="hierChild3" presStyleCnt="0"/>
      <dgm:spPr/>
    </dgm:pt>
  </dgm:ptLst>
  <dgm:cxnLst>
    <dgm:cxn modelId="{E3668CE4-1983-44E1-B765-218E2B2F36E0}" srcId="{F1CC54F2-2B27-4590-941B-2FE938994B44}" destId="{83EC123B-063C-4E89-8453-62DA55568EBB}" srcOrd="0" destOrd="0" parTransId="{79A41746-2013-4205-B7BE-A64481AE2AF3}" sibTransId="{41314148-EA8B-42E8-BF5C-869783D20194}"/>
    <dgm:cxn modelId="{8BC19901-3E57-41A6-9AB3-C0E9C411A798}" srcId="{9425D93E-DDB0-4117-9750-7DB875A64C30}" destId="{FBBBD213-CFD8-4077-B439-CA318E7EC809}" srcOrd="0" destOrd="0" parTransId="{874AC487-6649-4A12-A619-2E29D516F5C8}" sibTransId="{82B910DC-F953-405B-8C33-E8C7F2788D99}"/>
    <dgm:cxn modelId="{5EAF0165-0E27-44EA-AA31-BA034C28BAFA}" type="presOf" srcId="{D27843BB-A4D0-4F72-99B1-A06D973F7105}" destId="{FA225543-9670-4DAF-8FD9-8D25F8EE5E11}" srcOrd="1" destOrd="0" presId="urn:microsoft.com/office/officeart/2009/3/layout/HorizontalOrganizationChart"/>
    <dgm:cxn modelId="{010305ED-02BD-4986-960F-5DCFDC417D5F}" type="presOf" srcId="{B7C3771C-B34E-4F2F-8CA0-AB83BE462BDC}" destId="{A44C3BDC-1F9E-4D6B-9367-33269043189C}" srcOrd="0" destOrd="0" presId="urn:microsoft.com/office/officeart/2009/3/layout/HorizontalOrganizationChart"/>
    <dgm:cxn modelId="{302C771E-2CE4-4918-86DE-3EC1126CF12D}" type="presOf" srcId="{FBBBD213-CFD8-4077-B439-CA318E7EC809}" destId="{3A965FBF-F8CE-4997-A5E0-2110D3B3B921}" srcOrd="0" destOrd="0" presId="urn:microsoft.com/office/officeart/2009/3/layout/HorizontalOrganizationChart"/>
    <dgm:cxn modelId="{625F6E9F-F147-4EE6-B993-E8B8CCC5555F}" type="presOf" srcId="{CCBF3AE5-DA51-494B-9703-156A6D304737}" destId="{D4C6609F-603A-4620-B503-0D19A5F2FAA0}" srcOrd="0" destOrd="0" presId="urn:microsoft.com/office/officeart/2009/3/layout/HorizontalOrganizationChart"/>
    <dgm:cxn modelId="{87F3E5B0-50AF-483B-86D5-0E05F7D9C0F0}" type="presOf" srcId="{F1CC54F2-2B27-4590-941B-2FE938994B44}" destId="{A0C92669-D0EC-48AE-BA72-429A3F0A3226}" srcOrd="0" destOrd="0" presId="urn:microsoft.com/office/officeart/2009/3/layout/HorizontalOrganizationChart"/>
    <dgm:cxn modelId="{4C02357B-D0B2-46EE-BA6E-9F8089B5266C}" type="presOf" srcId="{B7C3771C-B34E-4F2F-8CA0-AB83BE462BDC}" destId="{B9248208-AD45-4D97-B21C-24735104F368}" srcOrd="1" destOrd="0" presId="urn:microsoft.com/office/officeart/2009/3/layout/HorizontalOrganizationChart"/>
    <dgm:cxn modelId="{338A1274-8A2B-491D-9B3C-0F62D68AF458}" srcId="{FBBBD213-CFD8-4077-B439-CA318E7EC809}" destId="{436FE755-37B5-4333-8995-9E4B3C497406}" srcOrd="1" destOrd="0" parTransId="{A7183C91-4F84-4A80-A492-5C2BC6DF5E7C}" sibTransId="{5AFE5FA1-872E-4A65-930F-1D8F82CA87F5}"/>
    <dgm:cxn modelId="{498D0761-53D1-4C28-A245-6CE24C703F11}" type="presOf" srcId="{FBBBD213-CFD8-4077-B439-CA318E7EC809}" destId="{C518FF36-7F9A-42D5-A38D-1439CBE250E8}" srcOrd="1" destOrd="0" presId="urn:microsoft.com/office/officeart/2009/3/layout/HorizontalOrganizationChart"/>
    <dgm:cxn modelId="{13E092F3-53E7-431B-A5F3-04C8CD92418C}" type="presOf" srcId="{83EC123B-063C-4E89-8453-62DA55568EBB}" destId="{6AE8EAA7-D659-412F-9CAE-130EBA65A4E4}" srcOrd="0" destOrd="0" presId="urn:microsoft.com/office/officeart/2009/3/layout/HorizontalOrganizationChart"/>
    <dgm:cxn modelId="{148D9359-3903-4955-A263-C32CE7592674}" type="presOf" srcId="{CCBF3AE5-DA51-494B-9703-156A6D304737}" destId="{1E52F774-5298-467D-A877-808BCF816951}" srcOrd="1" destOrd="0" presId="urn:microsoft.com/office/officeart/2009/3/layout/HorizontalOrganizationChart"/>
    <dgm:cxn modelId="{94C09ACE-56D4-4B59-B671-4DADCFFB51F8}" type="presOf" srcId="{436FE755-37B5-4333-8995-9E4B3C497406}" destId="{BB91F4A3-9963-4089-A6DF-3831677CE70E}" srcOrd="0" destOrd="0" presId="urn:microsoft.com/office/officeart/2009/3/layout/HorizontalOrganizationChart"/>
    <dgm:cxn modelId="{CF29A83F-1654-4EB8-8097-52A91B0EACDE}" type="presOf" srcId="{83EC123B-063C-4E89-8453-62DA55568EBB}" destId="{DA07AEE0-2469-40AD-983A-D26AB2B0FEC5}" srcOrd="1" destOrd="0" presId="urn:microsoft.com/office/officeart/2009/3/layout/HorizontalOrganizationChart"/>
    <dgm:cxn modelId="{0112F3DC-CE3A-47EB-A465-DFD36308B5A0}" type="presOf" srcId="{D27843BB-A4D0-4F72-99B1-A06D973F7105}" destId="{175D66B6-F53B-4319-ACC1-B73E57234902}" srcOrd="0" destOrd="0" presId="urn:microsoft.com/office/officeart/2009/3/layout/HorizontalOrganizationChart"/>
    <dgm:cxn modelId="{59AE4453-A054-4648-8C6C-C156A8F21A6A}" type="presOf" srcId="{159E2E21-1BB9-4124-95B2-563FCDB503BD}" destId="{35C37B5B-F247-4DCE-98A2-F512C190402B}" srcOrd="0" destOrd="0" presId="urn:microsoft.com/office/officeart/2009/3/layout/HorizontalOrganizationChart"/>
    <dgm:cxn modelId="{B6A1A0BD-E81D-45F3-90A3-B699C3B3EA7A}" type="presOf" srcId="{DBE83A4E-6AB2-4370-B8D0-3B4BDEF1A2AD}" destId="{1940D00D-C4F7-48CF-8ACF-8195B8C7675C}" srcOrd="0" destOrd="0" presId="urn:microsoft.com/office/officeart/2009/3/layout/HorizontalOrganizationChart"/>
    <dgm:cxn modelId="{D4A8E854-C0E8-4E21-9C12-1FDC92B3AEC2}" type="presOf" srcId="{2A346D30-E617-414A-B5FB-274EFEF12674}" destId="{01EDE35A-02C7-4CC8-92AE-F8009FD999F1}" srcOrd="0" destOrd="0" presId="urn:microsoft.com/office/officeart/2009/3/layout/HorizontalOrganizationChart"/>
    <dgm:cxn modelId="{96BFC69F-7A83-4B33-9424-1FD35C5449F2}" type="presOf" srcId="{F1CC54F2-2B27-4590-941B-2FE938994B44}" destId="{B7F7701F-8588-4632-833F-511EEC28D7D7}" srcOrd="1" destOrd="0" presId="urn:microsoft.com/office/officeart/2009/3/layout/HorizontalOrganizationChart"/>
    <dgm:cxn modelId="{7ABB6F79-14B4-46D5-9160-4562ACE1C6D8}" type="presOf" srcId="{A7183C91-4F84-4A80-A492-5C2BC6DF5E7C}" destId="{93384065-7A7B-4728-99F0-6B93E4647711}" srcOrd="0" destOrd="0" presId="urn:microsoft.com/office/officeart/2009/3/layout/HorizontalOrganizationChart"/>
    <dgm:cxn modelId="{FFDD6DB7-C7BC-4F79-A4F0-4078FCD23792}" srcId="{436FE755-37B5-4333-8995-9E4B3C497406}" destId="{CCBF3AE5-DA51-494B-9703-156A6D304737}" srcOrd="0" destOrd="0" parTransId="{2A346D30-E617-414A-B5FB-274EFEF12674}" sibTransId="{00A4FC47-7B97-46CC-8CA6-0F1BB63AE512}"/>
    <dgm:cxn modelId="{292AE397-AAD0-40DE-B665-D7F75A748C50}" srcId="{FBBBD213-CFD8-4077-B439-CA318E7EC809}" destId="{F1CC54F2-2B27-4590-941B-2FE938994B44}" srcOrd="0" destOrd="0" parTransId="{159E2E21-1BB9-4124-95B2-563FCDB503BD}" sibTransId="{ABD99BA5-0E7B-4465-9E9E-545B1EB3ABFC}"/>
    <dgm:cxn modelId="{2901FB66-C5FF-47B9-9B64-428A458479BF}" type="presOf" srcId="{722FBB38-DA8C-43A6-A82E-89E9236BE700}" destId="{0786B51F-0E79-4806-B1DD-E1A594638A83}" srcOrd="0" destOrd="0" presId="urn:microsoft.com/office/officeart/2009/3/layout/HorizontalOrganizationChart"/>
    <dgm:cxn modelId="{141CB77E-24A8-4E56-81B4-73367E8B0CDF}" type="presOf" srcId="{9425D93E-DDB0-4117-9750-7DB875A64C30}" destId="{9032946B-59CC-4084-A805-D59151B264E4}" srcOrd="0" destOrd="0" presId="urn:microsoft.com/office/officeart/2009/3/layout/HorizontalOrganizationChart"/>
    <dgm:cxn modelId="{D533AD3C-DDC6-484F-9F9F-ACA6E31BA481}" srcId="{B7C3771C-B34E-4F2F-8CA0-AB83BE462BDC}" destId="{D27843BB-A4D0-4F72-99B1-A06D973F7105}" srcOrd="0" destOrd="0" parTransId="{722FBB38-DA8C-43A6-A82E-89E9236BE700}" sibTransId="{48858733-AE87-4738-85EB-BB7CC8F582CA}"/>
    <dgm:cxn modelId="{79067298-4F50-42DB-AAB2-CF43D80C2005}" srcId="{FBBBD213-CFD8-4077-B439-CA318E7EC809}" destId="{B7C3771C-B34E-4F2F-8CA0-AB83BE462BDC}" srcOrd="2" destOrd="0" parTransId="{DBE83A4E-6AB2-4370-B8D0-3B4BDEF1A2AD}" sibTransId="{838B0528-E8FB-49AD-8884-56EDD103FE63}"/>
    <dgm:cxn modelId="{8FAB7A11-E693-425D-A1C8-67D51CAB7CD3}" type="presOf" srcId="{79A41746-2013-4205-B7BE-A64481AE2AF3}" destId="{5BA72CCE-5965-41F3-A6DA-7C06FA0AA8DD}" srcOrd="0" destOrd="0" presId="urn:microsoft.com/office/officeart/2009/3/layout/HorizontalOrganizationChart"/>
    <dgm:cxn modelId="{C47EBC24-218E-4C67-B719-45D3EC99EB7B}" type="presOf" srcId="{436FE755-37B5-4333-8995-9E4B3C497406}" destId="{4A889C81-A29C-4360-B879-DB960DFD6297}" srcOrd="1" destOrd="0" presId="urn:microsoft.com/office/officeart/2009/3/layout/HorizontalOrganizationChart"/>
    <dgm:cxn modelId="{BB970D0B-42D3-4F11-97CA-FC715720573B}" type="presParOf" srcId="{9032946B-59CC-4084-A805-D59151B264E4}" destId="{6B58402B-7698-4EB6-9717-9611F5A82E45}" srcOrd="0" destOrd="0" presId="urn:microsoft.com/office/officeart/2009/3/layout/HorizontalOrganizationChart"/>
    <dgm:cxn modelId="{0A41FBEE-08C7-4D18-A925-A73D68960630}" type="presParOf" srcId="{6B58402B-7698-4EB6-9717-9611F5A82E45}" destId="{33F49E7B-88AD-4FE3-B2D5-86D948AB2E50}" srcOrd="0" destOrd="0" presId="urn:microsoft.com/office/officeart/2009/3/layout/HorizontalOrganizationChart"/>
    <dgm:cxn modelId="{6CC3588D-910E-4162-9699-FEF6D7CAACB6}" type="presParOf" srcId="{33F49E7B-88AD-4FE3-B2D5-86D948AB2E50}" destId="{3A965FBF-F8CE-4997-A5E0-2110D3B3B921}" srcOrd="0" destOrd="0" presId="urn:microsoft.com/office/officeart/2009/3/layout/HorizontalOrganizationChart"/>
    <dgm:cxn modelId="{D2F090F1-BBC4-4675-A244-B7C95BDBD4A0}" type="presParOf" srcId="{33F49E7B-88AD-4FE3-B2D5-86D948AB2E50}" destId="{C518FF36-7F9A-42D5-A38D-1439CBE250E8}" srcOrd="1" destOrd="0" presId="urn:microsoft.com/office/officeart/2009/3/layout/HorizontalOrganizationChart"/>
    <dgm:cxn modelId="{E7F78DFE-DEAF-4D77-A8D7-FA7381A525C8}" type="presParOf" srcId="{6B58402B-7698-4EB6-9717-9611F5A82E45}" destId="{6199E7F5-CB82-439E-93E0-8DE1FC44CD81}" srcOrd="1" destOrd="0" presId="urn:microsoft.com/office/officeart/2009/3/layout/HorizontalOrganizationChart"/>
    <dgm:cxn modelId="{36A47D05-BBF5-4FA7-BBE7-248B79603886}" type="presParOf" srcId="{6199E7F5-CB82-439E-93E0-8DE1FC44CD81}" destId="{35C37B5B-F247-4DCE-98A2-F512C190402B}" srcOrd="0" destOrd="0" presId="urn:microsoft.com/office/officeart/2009/3/layout/HorizontalOrganizationChart"/>
    <dgm:cxn modelId="{6C91BBFA-C936-4241-A96B-D848A302F638}" type="presParOf" srcId="{6199E7F5-CB82-439E-93E0-8DE1FC44CD81}" destId="{698AE753-6D37-47A0-BC6C-41F887EDD269}" srcOrd="1" destOrd="0" presId="urn:microsoft.com/office/officeart/2009/3/layout/HorizontalOrganizationChart"/>
    <dgm:cxn modelId="{AFE6AD2E-C0E6-4F1D-82B2-605B436F0E90}" type="presParOf" srcId="{698AE753-6D37-47A0-BC6C-41F887EDD269}" destId="{07DE10D7-317F-48B7-AEF6-85CC2D869B4C}" srcOrd="0" destOrd="0" presId="urn:microsoft.com/office/officeart/2009/3/layout/HorizontalOrganizationChart"/>
    <dgm:cxn modelId="{F901F15B-C523-4066-B0AC-E78C442A29A8}" type="presParOf" srcId="{07DE10D7-317F-48B7-AEF6-85CC2D869B4C}" destId="{A0C92669-D0EC-48AE-BA72-429A3F0A3226}" srcOrd="0" destOrd="0" presId="urn:microsoft.com/office/officeart/2009/3/layout/HorizontalOrganizationChart"/>
    <dgm:cxn modelId="{1F936ACB-97B6-4BD3-BFD9-D1860F566F21}" type="presParOf" srcId="{07DE10D7-317F-48B7-AEF6-85CC2D869B4C}" destId="{B7F7701F-8588-4632-833F-511EEC28D7D7}" srcOrd="1" destOrd="0" presId="urn:microsoft.com/office/officeart/2009/3/layout/HorizontalOrganizationChart"/>
    <dgm:cxn modelId="{ADED0ECE-D30D-4824-A3E4-4749EA014E2D}" type="presParOf" srcId="{698AE753-6D37-47A0-BC6C-41F887EDD269}" destId="{219E2D2B-CB8F-45F8-BEE3-5B68CB044F94}" srcOrd="1" destOrd="0" presId="urn:microsoft.com/office/officeart/2009/3/layout/HorizontalOrganizationChart"/>
    <dgm:cxn modelId="{7870A7F4-1251-4A2E-BF3B-7040B6D43BCA}" type="presParOf" srcId="{219E2D2B-CB8F-45F8-BEE3-5B68CB044F94}" destId="{5BA72CCE-5965-41F3-A6DA-7C06FA0AA8DD}" srcOrd="0" destOrd="0" presId="urn:microsoft.com/office/officeart/2009/3/layout/HorizontalOrganizationChart"/>
    <dgm:cxn modelId="{CACDB935-4CF0-4B89-9BFD-5930CDB60A1E}" type="presParOf" srcId="{219E2D2B-CB8F-45F8-BEE3-5B68CB044F94}" destId="{79903741-7367-4151-A2D8-70C0438716CD}" srcOrd="1" destOrd="0" presId="urn:microsoft.com/office/officeart/2009/3/layout/HorizontalOrganizationChart"/>
    <dgm:cxn modelId="{679C0133-605F-43C8-A720-185879A9F88C}" type="presParOf" srcId="{79903741-7367-4151-A2D8-70C0438716CD}" destId="{1418831F-2E69-4904-A2B6-E4713C37B767}" srcOrd="0" destOrd="0" presId="urn:microsoft.com/office/officeart/2009/3/layout/HorizontalOrganizationChart"/>
    <dgm:cxn modelId="{FB0A6CE8-1A09-4214-8F1F-5B3EB0B34A19}" type="presParOf" srcId="{1418831F-2E69-4904-A2B6-E4713C37B767}" destId="{6AE8EAA7-D659-412F-9CAE-130EBA65A4E4}" srcOrd="0" destOrd="0" presId="urn:microsoft.com/office/officeart/2009/3/layout/HorizontalOrganizationChart"/>
    <dgm:cxn modelId="{0ED24FB5-3133-4D7A-A4AE-1F61C1896FF9}" type="presParOf" srcId="{1418831F-2E69-4904-A2B6-E4713C37B767}" destId="{DA07AEE0-2469-40AD-983A-D26AB2B0FEC5}" srcOrd="1" destOrd="0" presId="urn:microsoft.com/office/officeart/2009/3/layout/HorizontalOrganizationChart"/>
    <dgm:cxn modelId="{6658FD5F-E455-4DE7-9143-BB74692A7043}" type="presParOf" srcId="{79903741-7367-4151-A2D8-70C0438716CD}" destId="{420A9E1D-6F6F-459D-8A1F-79BC7D159238}" srcOrd="1" destOrd="0" presId="urn:microsoft.com/office/officeart/2009/3/layout/HorizontalOrganizationChart"/>
    <dgm:cxn modelId="{D6FDC327-4264-4AA2-A101-414472FE0673}" type="presParOf" srcId="{79903741-7367-4151-A2D8-70C0438716CD}" destId="{D9CA7D2E-525A-494F-B0A9-0FC30B81D0D1}" srcOrd="2" destOrd="0" presId="urn:microsoft.com/office/officeart/2009/3/layout/HorizontalOrganizationChart"/>
    <dgm:cxn modelId="{B870EFBB-839E-45CB-98EF-8793E1A6D173}" type="presParOf" srcId="{698AE753-6D37-47A0-BC6C-41F887EDD269}" destId="{891B73AF-FC66-4B75-BAE4-F1CBFA284CFE}" srcOrd="2" destOrd="0" presId="urn:microsoft.com/office/officeart/2009/3/layout/HorizontalOrganizationChart"/>
    <dgm:cxn modelId="{A5810B20-8A7F-4BEC-9199-956F6D7EBD53}" type="presParOf" srcId="{6199E7F5-CB82-439E-93E0-8DE1FC44CD81}" destId="{93384065-7A7B-4728-99F0-6B93E4647711}" srcOrd="2" destOrd="0" presId="urn:microsoft.com/office/officeart/2009/3/layout/HorizontalOrganizationChart"/>
    <dgm:cxn modelId="{34EAA8B5-8245-49D4-AAAD-8FF798D09BF1}" type="presParOf" srcId="{6199E7F5-CB82-439E-93E0-8DE1FC44CD81}" destId="{D7B23FDE-DEF6-4D02-BF81-0DDBBE480AF5}" srcOrd="3" destOrd="0" presId="urn:microsoft.com/office/officeart/2009/3/layout/HorizontalOrganizationChart"/>
    <dgm:cxn modelId="{A081FE33-5D01-4C70-B000-05BAB3D6EF2D}" type="presParOf" srcId="{D7B23FDE-DEF6-4D02-BF81-0DDBBE480AF5}" destId="{3BBD600F-FFC9-49EC-AC34-243738D39779}" srcOrd="0" destOrd="0" presId="urn:microsoft.com/office/officeart/2009/3/layout/HorizontalOrganizationChart"/>
    <dgm:cxn modelId="{74CA760F-58A5-4D02-ADB9-AC98264BF246}" type="presParOf" srcId="{3BBD600F-FFC9-49EC-AC34-243738D39779}" destId="{BB91F4A3-9963-4089-A6DF-3831677CE70E}" srcOrd="0" destOrd="0" presId="urn:microsoft.com/office/officeart/2009/3/layout/HorizontalOrganizationChart"/>
    <dgm:cxn modelId="{613D234C-F358-4732-8F2D-8D82A7BECA8C}" type="presParOf" srcId="{3BBD600F-FFC9-49EC-AC34-243738D39779}" destId="{4A889C81-A29C-4360-B879-DB960DFD6297}" srcOrd="1" destOrd="0" presId="urn:microsoft.com/office/officeart/2009/3/layout/HorizontalOrganizationChart"/>
    <dgm:cxn modelId="{86AAC08B-4E61-4C03-8A93-D9BA42BDE97D}" type="presParOf" srcId="{D7B23FDE-DEF6-4D02-BF81-0DDBBE480AF5}" destId="{AEE6901D-A3BD-4007-A563-057FF0767274}" srcOrd="1" destOrd="0" presId="urn:microsoft.com/office/officeart/2009/3/layout/HorizontalOrganizationChart"/>
    <dgm:cxn modelId="{0897047B-ACAB-4E78-B9F3-892C0A5E95D3}" type="presParOf" srcId="{AEE6901D-A3BD-4007-A563-057FF0767274}" destId="{01EDE35A-02C7-4CC8-92AE-F8009FD999F1}" srcOrd="0" destOrd="0" presId="urn:microsoft.com/office/officeart/2009/3/layout/HorizontalOrganizationChart"/>
    <dgm:cxn modelId="{AB011E94-5F81-47AC-921D-9EB205327DB4}" type="presParOf" srcId="{AEE6901D-A3BD-4007-A563-057FF0767274}" destId="{E7E58EBD-2C8B-46EE-86BE-1636E1378F12}" srcOrd="1" destOrd="0" presId="urn:microsoft.com/office/officeart/2009/3/layout/HorizontalOrganizationChart"/>
    <dgm:cxn modelId="{540256B7-9D1B-4C22-8C97-8F03EF4B1F37}" type="presParOf" srcId="{E7E58EBD-2C8B-46EE-86BE-1636E1378F12}" destId="{4E7125C8-188A-4086-9D98-2E929B036D9D}" srcOrd="0" destOrd="0" presId="urn:microsoft.com/office/officeart/2009/3/layout/HorizontalOrganizationChart"/>
    <dgm:cxn modelId="{1B088ACB-8142-4AB7-9049-9450406B6761}" type="presParOf" srcId="{4E7125C8-188A-4086-9D98-2E929B036D9D}" destId="{D4C6609F-603A-4620-B503-0D19A5F2FAA0}" srcOrd="0" destOrd="0" presId="urn:microsoft.com/office/officeart/2009/3/layout/HorizontalOrganizationChart"/>
    <dgm:cxn modelId="{9E4CF616-85A6-45E4-947E-615937B7588D}" type="presParOf" srcId="{4E7125C8-188A-4086-9D98-2E929B036D9D}" destId="{1E52F774-5298-467D-A877-808BCF816951}" srcOrd="1" destOrd="0" presId="urn:microsoft.com/office/officeart/2009/3/layout/HorizontalOrganizationChart"/>
    <dgm:cxn modelId="{CDC662C6-50BB-4282-9282-F212CBF3D21A}" type="presParOf" srcId="{E7E58EBD-2C8B-46EE-86BE-1636E1378F12}" destId="{4C4E62F7-A300-4231-B227-22489E91399A}" srcOrd="1" destOrd="0" presId="urn:microsoft.com/office/officeart/2009/3/layout/HorizontalOrganizationChart"/>
    <dgm:cxn modelId="{15647ABF-F9E8-43AA-858B-2CDA461034F4}" type="presParOf" srcId="{E7E58EBD-2C8B-46EE-86BE-1636E1378F12}" destId="{3A01A886-1809-43A2-95BD-9B84672EA4BC}" srcOrd="2" destOrd="0" presId="urn:microsoft.com/office/officeart/2009/3/layout/HorizontalOrganizationChart"/>
    <dgm:cxn modelId="{1F13AF03-EA1C-4262-8C52-4A6041791687}" type="presParOf" srcId="{D7B23FDE-DEF6-4D02-BF81-0DDBBE480AF5}" destId="{FFBB63BA-015D-4FB3-BB64-9E11B33A4433}" srcOrd="2" destOrd="0" presId="urn:microsoft.com/office/officeart/2009/3/layout/HorizontalOrganizationChart"/>
    <dgm:cxn modelId="{FED3E182-4A65-4E74-901A-1DCF692D650A}" type="presParOf" srcId="{6199E7F5-CB82-439E-93E0-8DE1FC44CD81}" destId="{1940D00D-C4F7-48CF-8ACF-8195B8C7675C}" srcOrd="4" destOrd="0" presId="urn:microsoft.com/office/officeart/2009/3/layout/HorizontalOrganizationChart"/>
    <dgm:cxn modelId="{BBAB7C74-C23B-4CC3-A01C-E4FFD2844280}" type="presParOf" srcId="{6199E7F5-CB82-439E-93E0-8DE1FC44CD81}" destId="{B2508DBB-C45A-42EC-B802-772D9D95E032}" srcOrd="5" destOrd="0" presId="urn:microsoft.com/office/officeart/2009/3/layout/HorizontalOrganizationChart"/>
    <dgm:cxn modelId="{3AF1394A-391D-4E0C-9CC2-6C38C013B746}" type="presParOf" srcId="{B2508DBB-C45A-42EC-B802-772D9D95E032}" destId="{9E7042E5-16C2-42CC-AB4D-90184EC50490}" srcOrd="0" destOrd="0" presId="urn:microsoft.com/office/officeart/2009/3/layout/HorizontalOrganizationChart"/>
    <dgm:cxn modelId="{577223C7-3137-49D9-B6AF-D85201599DD6}" type="presParOf" srcId="{9E7042E5-16C2-42CC-AB4D-90184EC50490}" destId="{A44C3BDC-1F9E-4D6B-9367-33269043189C}" srcOrd="0" destOrd="0" presId="urn:microsoft.com/office/officeart/2009/3/layout/HorizontalOrganizationChart"/>
    <dgm:cxn modelId="{BC647378-9050-4A7F-A5EF-EC48DAE68A69}" type="presParOf" srcId="{9E7042E5-16C2-42CC-AB4D-90184EC50490}" destId="{B9248208-AD45-4D97-B21C-24735104F368}" srcOrd="1" destOrd="0" presId="urn:microsoft.com/office/officeart/2009/3/layout/HorizontalOrganizationChart"/>
    <dgm:cxn modelId="{D9E74EB0-8325-4956-8243-FB0A1CC63A7A}" type="presParOf" srcId="{B2508DBB-C45A-42EC-B802-772D9D95E032}" destId="{6F16DD20-326C-42F4-9B34-10CF0F94ACAE}" srcOrd="1" destOrd="0" presId="urn:microsoft.com/office/officeart/2009/3/layout/HorizontalOrganizationChart"/>
    <dgm:cxn modelId="{73E06321-5B5B-4FD3-9590-6DDBD4941AF3}" type="presParOf" srcId="{6F16DD20-326C-42F4-9B34-10CF0F94ACAE}" destId="{0786B51F-0E79-4806-B1DD-E1A594638A83}" srcOrd="0" destOrd="0" presId="urn:microsoft.com/office/officeart/2009/3/layout/HorizontalOrganizationChart"/>
    <dgm:cxn modelId="{4CFB1602-0298-42FE-9968-C5A56CBBD44A}" type="presParOf" srcId="{6F16DD20-326C-42F4-9B34-10CF0F94ACAE}" destId="{2552ED5A-48D0-4B08-AC4D-3BD08649035E}" srcOrd="1" destOrd="0" presId="urn:microsoft.com/office/officeart/2009/3/layout/HorizontalOrganizationChart"/>
    <dgm:cxn modelId="{6E85202D-43A4-4F65-B0EB-026E6F7590BA}" type="presParOf" srcId="{2552ED5A-48D0-4B08-AC4D-3BD08649035E}" destId="{60ED57DE-43C9-477D-B090-96554E106C0D}" srcOrd="0" destOrd="0" presId="urn:microsoft.com/office/officeart/2009/3/layout/HorizontalOrganizationChart"/>
    <dgm:cxn modelId="{9B9F5DDA-4E2D-4BF5-9523-04EF47587620}" type="presParOf" srcId="{60ED57DE-43C9-477D-B090-96554E106C0D}" destId="{175D66B6-F53B-4319-ACC1-B73E57234902}" srcOrd="0" destOrd="0" presId="urn:microsoft.com/office/officeart/2009/3/layout/HorizontalOrganizationChart"/>
    <dgm:cxn modelId="{04B308E1-67E0-46A9-A5F7-1AAE9E27545D}" type="presParOf" srcId="{60ED57DE-43C9-477D-B090-96554E106C0D}" destId="{FA225543-9670-4DAF-8FD9-8D25F8EE5E11}" srcOrd="1" destOrd="0" presId="urn:microsoft.com/office/officeart/2009/3/layout/HorizontalOrganizationChart"/>
    <dgm:cxn modelId="{12B3E2EB-6CB4-459A-812A-A1437ADC5362}" type="presParOf" srcId="{2552ED5A-48D0-4B08-AC4D-3BD08649035E}" destId="{C4C772D0-9C9C-4A99-848F-BB314EBB9A5E}" srcOrd="1" destOrd="0" presId="urn:microsoft.com/office/officeart/2009/3/layout/HorizontalOrganizationChart"/>
    <dgm:cxn modelId="{962FD149-6F19-480B-A664-BCB7FC9565FA}" type="presParOf" srcId="{2552ED5A-48D0-4B08-AC4D-3BD08649035E}" destId="{91507556-FA40-4CD7-A2BD-315D349A394D}" srcOrd="2" destOrd="0" presId="urn:microsoft.com/office/officeart/2009/3/layout/HorizontalOrganizationChart"/>
    <dgm:cxn modelId="{A0A4EDC1-0401-4DFC-AA95-EF867F169B7E}" type="presParOf" srcId="{B2508DBB-C45A-42EC-B802-772D9D95E032}" destId="{377B2A15-75BA-4F90-A3CF-EFBD9EB6134D}" srcOrd="2" destOrd="0" presId="urn:microsoft.com/office/officeart/2009/3/layout/HorizontalOrganizationChart"/>
    <dgm:cxn modelId="{AA8F93F5-B687-4DE3-A6EE-45D0F40795AA}" type="presParOf" srcId="{6B58402B-7698-4EB6-9717-9611F5A82E45}" destId="{15B29E26-F943-4799-81B1-72487F39635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6B51F-0E79-4806-B1DD-E1A594638A83}">
      <dsp:nvSpPr>
        <dsp:cNvPr id="0" name=""/>
        <dsp:cNvSpPr/>
      </dsp:nvSpPr>
      <dsp:spPr>
        <a:xfrm>
          <a:off x="2247205" y="1581480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0D00D-C4F7-48CF-8ACF-8195B8C7675C}">
      <dsp:nvSpPr>
        <dsp:cNvPr id="0" name=""/>
        <dsp:cNvSpPr/>
      </dsp:nvSpPr>
      <dsp:spPr>
        <a:xfrm>
          <a:off x="1022208" y="1188243"/>
          <a:ext cx="204166" cy="438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083" y="0"/>
              </a:lnTo>
              <a:lnTo>
                <a:pt x="102083" y="438957"/>
              </a:lnTo>
              <a:lnTo>
                <a:pt x="204166" y="4389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DE35A-02C7-4CC8-92AE-F8009FD999F1}">
      <dsp:nvSpPr>
        <dsp:cNvPr id="0" name=""/>
        <dsp:cNvSpPr/>
      </dsp:nvSpPr>
      <dsp:spPr>
        <a:xfrm>
          <a:off x="2247205" y="1142523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4065-7A7B-4728-99F0-6B93E4647711}">
      <dsp:nvSpPr>
        <dsp:cNvPr id="0" name=""/>
        <dsp:cNvSpPr/>
      </dsp:nvSpPr>
      <dsp:spPr>
        <a:xfrm>
          <a:off x="1022208" y="1142523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72CCE-5965-41F3-A6DA-7C06FA0AA8DD}">
      <dsp:nvSpPr>
        <dsp:cNvPr id="0" name=""/>
        <dsp:cNvSpPr/>
      </dsp:nvSpPr>
      <dsp:spPr>
        <a:xfrm>
          <a:off x="2247205" y="703566"/>
          <a:ext cx="204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166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37B5B-F247-4DCE-98A2-F512C190402B}">
      <dsp:nvSpPr>
        <dsp:cNvPr id="0" name=""/>
        <dsp:cNvSpPr/>
      </dsp:nvSpPr>
      <dsp:spPr>
        <a:xfrm>
          <a:off x="1022208" y="749286"/>
          <a:ext cx="204166" cy="438957"/>
        </a:xfrm>
        <a:custGeom>
          <a:avLst/>
          <a:gdLst/>
          <a:ahLst/>
          <a:cxnLst/>
          <a:rect l="0" t="0" r="0" b="0"/>
          <a:pathLst>
            <a:path>
              <a:moveTo>
                <a:pt x="0" y="438957"/>
              </a:moveTo>
              <a:lnTo>
                <a:pt x="102083" y="438957"/>
              </a:lnTo>
              <a:lnTo>
                <a:pt x="102083" y="0"/>
              </a:lnTo>
              <a:lnTo>
                <a:pt x="2041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65FBF-F8CE-4997-A5E0-2110D3B3B921}">
      <dsp:nvSpPr>
        <dsp:cNvPr id="0" name=""/>
        <dsp:cNvSpPr/>
      </dsp:nvSpPr>
      <dsp:spPr>
        <a:xfrm>
          <a:off x="1378" y="1032566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movie.h</a:t>
          </a:r>
          <a:endParaRPr lang="ko-KR" altLang="en-US" sz="2000" kern="1200" dirty="0"/>
        </a:p>
      </dsp:txBody>
      <dsp:txXfrm>
        <a:off x="1378" y="1032566"/>
        <a:ext cx="1020830" cy="311353"/>
      </dsp:txXfrm>
    </dsp:sp>
    <dsp:sp modelId="{A0C92669-D0EC-48AE-BA72-429A3F0A3226}">
      <dsp:nvSpPr>
        <dsp:cNvPr id="0" name=""/>
        <dsp:cNvSpPr/>
      </dsp:nvSpPr>
      <dsp:spPr>
        <a:xfrm>
          <a:off x="1226375" y="593609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film.c</a:t>
          </a:r>
          <a:endParaRPr lang="ko-KR" altLang="en-US" sz="2000" kern="1200" dirty="0"/>
        </a:p>
      </dsp:txBody>
      <dsp:txXfrm>
        <a:off x="1226375" y="593609"/>
        <a:ext cx="1020830" cy="311353"/>
      </dsp:txXfrm>
    </dsp:sp>
    <dsp:sp modelId="{6AE8EAA7-D659-412F-9CAE-130EBA65A4E4}">
      <dsp:nvSpPr>
        <dsp:cNvPr id="0" name=""/>
        <dsp:cNvSpPr/>
      </dsp:nvSpPr>
      <dsp:spPr>
        <a:xfrm>
          <a:off x="2451372" y="593609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film.o</a:t>
          </a:r>
          <a:endParaRPr lang="ko-KR" altLang="en-US" sz="2000" kern="1200" dirty="0"/>
        </a:p>
      </dsp:txBody>
      <dsp:txXfrm>
        <a:off x="2451372" y="593609"/>
        <a:ext cx="1020830" cy="311353"/>
      </dsp:txXfrm>
    </dsp:sp>
    <dsp:sp modelId="{BB91F4A3-9963-4089-A6DF-3831677CE70E}">
      <dsp:nvSpPr>
        <dsp:cNvPr id="0" name=""/>
        <dsp:cNvSpPr/>
      </dsp:nvSpPr>
      <dsp:spPr>
        <a:xfrm>
          <a:off x="1226375" y="1032566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director.c</a:t>
          </a:r>
          <a:endParaRPr lang="ko-KR" altLang="en-US" sz="2000" kern="1200" dirty="0"/>
        </a:p>
      </dsp:txBody>
      <dsp:txXfrm>
        <a:off x="1226375" y="1032566"/>
        <a:ext cx="1020830" cy="311353"/>
      </dsp:txXfrm>
    </dsp:sp>
    <dsp:sp modelId="{D4C6609F-603A-4620-B503-0D19A5F2FAA0}">
      <dsp:nvSpPr>
        <dsp:cNvPr id="0" name=""/>
        <dsp:cNvSpPr/>
      </dsp:nvSpPr>
      <dsp:spPr>
        <a:xfrm>
          <a:off x="2451372" y="1032566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director.o</a:t>
          </a:r>
          <a:endParaRPr lang="ko-KR" altLang="en-US" sz="2000" kern="1200" dirty="0"/>
        </a:p>
      </dsp:txBody>
      <dsp:txXfrm>
        <a:off x="2451372" y="1032566"/>
        <a:ext cx="1020830" cy="311353"/>
      </dsp:txXfrm>
    </dsp:sp>
    <dsp:sp modelId="{A44C3BDC-1F9E-4D6B-9367-33269043189C}">
      <dsp:nvSpPr>
        <dsp:cNvPr id="0" name=""/>
        <dsp:cNvSpPr/>
      </dsp:nvSpPr>
      <dsp:spPr>
        <a:xfrm>
          <a:off x="1226375" y="1471524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main.c</a:t>
          </a:r>
          <a:endParaRPr lang="ko-KR" altLang="en-US" sz="2000" kern="1200" dirty="0"/>
        </a:p>
      </dsp:txBody>
      <dsp:txXfrm>
        <a:off x="1226375" y="1471524"/>
        <a:ext cx="1020830" cy="311353"/>
      </dsp:txXfrm>
    </dsp:sp>
    <dsp:sp modelId="{175D66B6-F53B-4319-ACC1-B73E57234902}">
      <dsp:nvSpPr>
        <dsp:cNvPr id="0" name=""/>
        <dsp:cNvSpPr/>
      </dsp:nvSpPr>
      <dsp:spPr>
        <a:xfrm>
          <a:off x="2451372" y="1471524"/>
          <a:ext cx="1020830" cy="311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/>
            <a:t>main.o</a:t>
          </a:r>
          <a:endParaRPr lang="ko-KR" altLang="en-US" sz="2000" kern="1200" dirty="0"/>
        </a:p>
      </dsp:txBody>
      <dsp:txXfrm>
        <a:off x="2451372" y="1471524"/>
        <a:ext cx="1020830" cy="311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7" r:id="rId13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fixer.tistory.com/entry/GCC-Error-Message-List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z="4400" dirty="0"/>
              <a:t>C/C++ Programming in UNIX</a:t>
            </a:r>
            <a:br>
              <a:rPr lang="en-US" altLang="ko-KR" sz="4400" dirty="0"/>
            </a:br>
            <a:r>
              <a:rPr lang="en-US" altLang="ko-KR" sz="4400" dirty="0"/>
              <a:t>(UNIX-2)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CE6330-D8E3-4144-9530-F1EE9581A875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ko-KR" b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Makefile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0863" y="1268413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 err="1"/>
              <a:t>Makefile</a:t>
            </a:r>
            <a:r>
              <a:rPr lang="ko-KR" altLang="en-US" sz="1400" dirty="0"/>
              <a:t>과 일반적인 </a:t>
            </a:r>
            <a:r>
              <a:rPr lang="en-US" altLang="ko-KR" sz="1400" dirty="0"/>
              <a:t>compile </a:t>
            </a:r>
            <a:r>
              <a:rPr lang="ko-KR" altLang="en-US" sz="1400" dirty="0"/>
              <a:t>과정의 차이점</a:t>
            </a:r>
            <a:endParaRPr lang="en-US" altLang="ko-KR" sz="1400" dirty="0"/>
          </a:p>
          <a:p>
            <a:pPr lvl="1" algn="just" eaLnBrk="1" hangingPunct="1">
              <a:defRPr/>
            </a:pPr>
            <a:r>
              <a:rPr lang="ko-KR" altLang="ko-KR" sz="1200" b="0" dirty="0">
                <a:solidFill>
                  <a:srgbClr val="2C3F51"/>
                </a:solidFill>
              </a:rPr>
              <a:t>각 파일에 대한 반복적 명령의 자동화로 인한 시간 절약</a:t>
            </a: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r>
              <a:rPr lang="ko-KR" altLang="en-US" sz="1200" b="0" dirty="0">
                <a:solidFill>
                  <a:srgbClr val="2C3F51"/>
                </a:solidFill>
              </a:rPr>
              <a:t>프로그램의 종속 구조를 빠르게 파악 할 수 있으며 관리가 용이</a:t>
            </a:r>
          </a:p>
          <a:p>
            <a:pPr lvl="1" algn="just" eaLnBrk="1" hangingPunct="1">
              <a:defRPr/>
            </a:pPr>
            <a:r>
              <a:rPr lang="ko-KR" altLang="en-US" sz="1200" b="0" dirty="0">
                <a:solidFill>
                  <a:srgbClr val="2C3F51"/>
                </a:solidFill>
              </a:rPr>
              <a:t>단순 반복 작업 및 </a:t>
            </a:r>
            <a:r>
              <a:rPr lang="ko-KR" altLang="en-US" sz="1200" b="0" dirty="0" err="1">
                <a:solidFill>
                  <a:srgbClr val="2C3F51"/>
                </a:solidFill>
              </a:rPr>
              <a:t>재작성을</a:t>
            </a:r>
            <a:r>
              <a:rPr lang="ko-KR" altLang="en-US" sz="1200" b="0" dirty="0">
                <a:solidFill>
                  <a:srgbClr val="2C3F51"/>
                </a:solidFill>
              </a:rPr>
              <a:t> 최소화</a:t>
            </a:r>
            <a:endParaRPr lang="en-US" altLang="ko-KR" sz="1200" dirty="0"/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lvl="1" algn="just" eaLnBrk="1" hangingPunct="1"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200" b="0" dirty="0">
              <a:solidFill>
                <a:srgbClr val="2C3F51"/>
              </a:solidFill>
            </a:endParaRPr>
          </a:p>
          <a:p>
            <a:pPr marL="700087" lvl="1" indent="-228600" algn="just" eaLnBrk="1" hangingPunct="1">
              <a:buFont typeface="Wingdings" panose="05000000000000000000" pitchFamily="2" charset="2"/>
              <a:buAutoNum type="arabicPeriod"/>
              <a:defRPr/>
            </a:pPr>
            <a:r>
              <a:rPr lang="ko-KR" altLang="en-US" sz="1200" b="0" dirty="0">
                <a:solidFill>
                  <a:srgbClr val="2C3F51"/>
                </a:solidFill>
              </a:rPr>
              <a:t>일반적인 컴파일</a:t>
            </a:r>
            <a:endParaRPr lang="en-US" altLang="ko-KR" sz="12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ko-KR" sz="1000" b="0" dirty="0">
                <a:solidFill>
                  <a:srgbClr val="2C3F51"/>
                </a:solidFill>
              </a:rPr>
              <a:t>object</a:t>
            </a:r>
            <a:r>
              <a:rPr lang="ko-KR" altLang="en-US" sz="1000" b="0" dirty="0">
                <a:solidFill>
                  <a:srgbClr val="2C3F51"/>
                </a:solidFill>
              </a:rPr>
              <a:t>파일 생성</a:t>
            </a: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r>
              <a:rPr lang="ko-KR" altLang="en-US" sz="1000" b="0" dirty="0">
                <a:solidFill>
                  <a:srgbClr val="2C3F51"/>
                </a:solidFill>
              </a:rPr>
              <a:t>실행 파일 생성 </a:t>
            </a:r>
            <a:r>
              <a:rPr lang="en-US" altLang="ko-KR" sz="1000" b="0" dirty="0">
                <a:solidFill>
                  <a:srgbClr val="2C3F51"/>
                </a:solidFill>
              </a:rPr>
              <a:t>&amp; </a:t>
            </a:r>
            <a:r>
              <a:rPr lang="ko-KR" altLang="en-US" sz="1000" b="0" dirty="0">
                <a:solidFill>
                  <a:srgbClr val="2C3F51"/>
                </a:solidFill>
              </a:rPr>
              <a:t>실행</a:t>
            </a:r>
            <a:endParaRPr lang="en-US" altLang="ko-KR" sz="1000" b="0" dirty="0">
              <a:solidFill>
                <a:srgbClr val="2C3F51"/>
              </a:solidFill>
            </a:endParaRPr>
          </a:p>
          <a:p>
            <a:pPr marL="1096962" lvl="2" indent="-228600" algn="just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 sz="1000" b="0" dirty="0">
              <a:solidFill>
                <a:srgbClr val="2C3F51"/>
              </a:solidFill>
            </a:endParaRPr>
          </a:p>
        </p:txBody>
      </p:sp>
      <p:sp>
        <p:nvSpPr>
          <p:cNvPr id="13318" name="Rectangle 1"/>
          <p:cNvSpPr>
            <a:spLocks noChangeArrowheads="1"/>
          </p:cNvSpPr>
          <p:nvPr/>
        </p:nvSpPr>
        <p:spPr bwMode="auto">
          <a:xfrm>
            <a:off x="1476375" y="3240088"/>
            <a:ext cx="0" cy="60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08050" indent="-436563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304925" indent="-395288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93863" indent="-38735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93913" indent="-398463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ko-KR" sz="300" b="0"/>
              <a:t/>
            </a:r>
            <a:br>
              <a:rPr lang="ko-KR" altLang="ko-KR" sz="300" b="0"/>
            </a:br>
            <a:r>
              <a:rPr lang="ko-KR" altLang="ko-KR" b="0"/>
              <a:t/>
            </a:r>
            <a:br>
              <a:rPr lang="ko-KR" altLang="ko-KR" b="0"/>
            </a:br>
            <a:endParaRPr lang="ko-KR" altLang="ko-KR" b="0"/>
          </a:p>
        </p:txBody>
      </p:sp>
      <p:grpSp>
        <p:nvGrpSpPr>
          <p:cNvPr id="13319" name="그룹 8"/>
          <p:cNvGrpSpPr>
            <a:grpSpLocks/>
          </p:cNvGrpSpPr>
          <p:nvPr/>
        </p:nvGrpSpPr>
        <p:grpSpPr bwMode="auto">
          <a:xfrm>
            <a:off x="1476375" y="1700213"/>
            <a:ext cx="5183188" cy="2376487"/>
            <a:chOff x="1475656" y="1700808"/>
            <a:chExt cx="5515183" cy="2752080"/>
          </a:xfrm>
        </p:grpSpPr>
        <p:graphicFrame>
          <p:nvGraphicFramePr>
            <p:cNvPr id="6" name="다이어그램 5"/>
            <p:cNvGraphicFramePr/>
            <p:nvPr/>
          </p:nvGraphicFramePr>
          <p:xfrm>
            <a:off x="1475656" y="1700808"/>
            <a:ext cx="3696072" cy="27520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3324" name="그룹 7"/>
            <p:cNvGrpSpPr>
              <a:grpSpLocks/>
            </p:cNvGrpSpPr>
            <p:nvPr/>
          </p:nvGrpSpPr>
          <p:grpSpPr bwMode="auto">
            <a:xfrm>
              <a:off x="5292080" y="2911200"/>
              <a:ext cx="1698759" cy="331296"/>
              <a:chOff x="5220072" y="2931839"/>
              <a:chExt cx="1698759" cy="331296"/>
            </a:xfrm>
          </p:grpSpPr>
          <p:grpSp>
            <p:nvGrpSpPr>
              <p:cNvPr id="13325" name="그룹 10"/>
              <p:cNvGrpSpPr>
                <a:grpSpLocks/>
              </p:cNvGrpSpPr>
              <p:nvPr/>
            </p:nvGrpSpPr>
            <p:grpSpPr bwMode="auto">
              <a:xfrm>
                <a:off x="5652120" y="2931839"/>
                <a:ext cx="1266711" cy="331296"/>
                <a:chOff x="2608388" y="1677465"/>
                <a:chExt cx="1086217" cy="331296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2608237" y="1676739"/>
                  <a:ext cx="1086368" cy="332749"/>
                </a:xfrm>
                <a:prstGeom prst="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608237" y="1676739"/>
                  <a:ext cx="1086368" cy="3327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1430" tIns="11430" rIns="11430" bIns="11430" spcCol="1270" anchor="ctr"/>
                <a:lstStyle/>
                <a:p>
                  <a:pPr algn="ctr" defTabSz="800100" eaLnBrk="1" latinLnBrk="1" hangingPunct="1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altLang="ko-KR" dirty="0"/>
                    <a:t>movie</a:t>
                  </a:r>
                  <a:endParaRPr lang="ko-KR" altLang="en-US" dirty="0"/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5219513" y="2997295"/>
                <a:ext cx="288850" cy="21693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/>
              </a:p>
            </p:txBody>
          </p:sp>
        </p:grpSp>
      </p:grpSp>
      <p:pic>
        <p:nvPicPr>
          <p:cNvPr id="1332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571875"/>
            <a:ext cx="410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0713"/>
            <a:ext cx="467677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122863"/>
            <a:ext cx="5478463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54386D-858D-4397-8799-864DE860EEDD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ko-KR" b="0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Makefile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09688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ko-KR" altLang="en-US" sz="1400" dirty="0"/>
              <a:t>예제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Makefile</a:t>
            </a: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vi </a:t>
            </a:r>
            <a:r>
              <a:rPr lang="en-US" altLang="ko-KR" sz="1400" dirty="0" err="1"/>
              <a:t>Makefile</a:t>
            </a:r>
            <a:r>
              <a:rPr lang="en-US" altLang="ko-KR" sz="1400" dirty="0"/>
              <a:t> </a:t>
            </a:r>
            <a:r>
              <a:rPr lang="ko-KR" altLang="en-US" sz="1400" dirty="0"/>
              <a:t>후 밑의 내용을 입력</a:t>
            </a: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make clean </a:t>
            </a:r>
            <a:r>
              <a:rPr lang="ko-KR" altLang="en-US" sz="1400" dirty="0"/>
              <a:t>명령으로 확장자가 </a:t>
            </a:r>
            <a:r>
              <a:rPr lang="en-US" altLang="ko-KR" sz="1400" dirty="0"/>
              <a:t>.o</a:t>
            </a:r>
            <a:r>
              <a:rPr lang="ko-KR" altLang="en-US" sz="1400" dirty="0"/>
              <a:t>인 파일과 </a:t>
            </a:r>
            <a:r>
              <a:rPr lang="en-US" altLang="ko-KR" sz="1400" dirty="0" smtClean="0"/>
              <a:t>exefile2</a:t>
            </a:r>
            <a:r>
              <a:rPr lang="ko-KR" altLang="en-US" sz="1400" dirty="0" smtClean="0"/>
              <a:t>가 </a:t>
            </a:r>
            <a:r>
              <a:rPr lang="ko-KR" altLang="en-US" sz="1400" dirty="0"/>
              <a:t>지워진 것을 확인가능 </a:t>
            </a: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</p:txBody>
      </p:sp>
      <p:pic>
        <p:nvPicPr>
          <p:cNvPr id="1434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790950"/>
            <a:ext cx="38100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854200"/>
            <a:ext cx="38354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7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8008937" cy="475138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Variable</a:t>
            </a:r>
            <a:r>
              <a:rPr lang="ko-KR" altLang="en-US" dirty="0"/>
              <a:t>을 활용하여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간략하게 만들기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5365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DF6695C-3394-419D-8C04-32521EADC95D}" type="slidenum">
              <a:rPr kumimoji="0" lang="en-US" altLang="ko-KR" smtClean="0"/>
              <a:pPr/>
              <a:t>12</a:t>
            </a:fld>
            <a:endParaRPr kumimoji="0" lang="en-US" altLang="ko-KR" smtClean="0"/>
          </a:p>
        </p:txBody>
      </p:sp>
      <p:pic>
        <p:nvPicPr>
          <p:cNvPr id="15366" name="그림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420938"/>
            <a:ext cx="5348287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34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16387" name="텍스트 개체 틀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25538"/>
            <a:ext cx="4581525" cy="446300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1) cc = </a:t>
            </a:r>
            <a:r>
              <a:rPr lang="en-US" altLang="ko-KR" dirty="0" err="1" smtClean="0"/>
              <a:t>gcc</a:t>
            </a: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     ‘</a:t>
            </a:r>
            <a:r>
              <a:rPr lang="en-US" altLang="ko-KR" sz="1300" dirty="0" err="1" smtClean="0"/>
              <a:t>gcc</a:t>
            </a:r>
            <a:r>
              <a:rPr lang="ko-KR" altLang="en-US" sz="1300" dirty="0" smtClean="0"/>
              <a:t>를 이용하여 컴파일 하겠다</a:t>
            </a:r>
            <a:r>
              <a:rPr lang="en-US" altLang="ko-KR" sz="1300" dirty="0" smtClean="0"/>
              <a:t>’ </a:t>
            </a:r>
            <a:r>
              <a:rPr lang="ko-KR" altLang="en-US" sz="1300" dirty="0" smtClean="0"/>
              <a:t>라는 뜻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만약 </a:t>
            </a:r>
            <a:r>
              <a:rPr lang="en-US" altLang="ko-KR" sz="1300" dirty="0" err="1" smtClean="0"/>
              <a:t>c++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코드를 컴파일 한다면 </a:t>
            </a:r>
            <a:r>
              <a:rPr lang="en-US" altLang="ko-KR" sz="1300" dirty="0" smtClean="0"/>
              <a:t>g++</a:t>
            </a:r>
            <a:r>
              <a:rPr lang="ko-KR" altLang="en-US" sz="1300" dirty="0" smtClean="0"/>
              <a:t>로 바꿔주면 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2) target = movie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 </a:t>
            </a:r>
            <a:r>
              <a:rPr lang="ko-KR" altLang="en-US" sz="1300" dirty="0" smtClean="0"/>
              <a:t>이 </a:t>
            </a:r>
            <a:r>
              <a:rPr lang="en-US" altLang="ko-KR" sz="1300" dirty="0" err="1" smtClean="0"/>
              <a:t>Makefile</a:t>
            </a:r>
            <a:r>
              <a:rPr lang="ko-KR" altLang="en-US" sz="1300" dirty="0" smtClean="0"/>
              <a:t>의 최종 목표가 되는 파일의 이름이다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3) objects = …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       </a:t>
            </a:r>
            <a:r>
              <a:rPr lang="en-US" altLang="ko-KR" sz="1300" dirty="0" smtClean="0"/>
              <a:t>Make</a:t>
            </a:r>
            <a:r>
              <a:rPr lang="ko-KR" altLang="en-US" sz="1300" dirty="0" smtClean="0"/>
              <a:t>에서 사용되는 </a:t>
            </a:r>
            <a:r>
              <a:rPr lang="en-US" altLang="ko-KR" sz="1300" dirty="0" smtClean="0"/>
              <a:t>object file</a:t>
            </a:r>
            <a:r>
              <a:rPr lang="ko-KR" altLang="en-US" sz="1300" dirty="0" smtClean="0"/>
              <a:t>들의 모음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 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prerequisite</a:t>
            </a:r>
            <a:r>
              <a:rPr lang="ko-KR" altLang="en-US" sz="1300" dirty="0" smtClean="0"/>
              <a:t>과 </a:t>
            </a:r>
            <a:r>
              <a:rPr lang="en-US" altLang="ko-KR" sz="1300" dirty="0" smtClean="0"/>
              <a:t>recipe</a:t>
            </a:r>
            <a:r>
              <a:rPr lang="ko-KR" altLang="en-US" sz="1300" dirty="0" smtClean="0"/>
              <a:t>를 보다 간편하게 작성 가능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</p:txBody>
      </p:sp>
      <p:sp>
        <p:nvSpPr>
          <p:cNvPr id="16389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C414446-754C-400A-ACB0-DF043A7D89CB}" type="slidenum">
              <a:rPr kumimoji="0" lang="en-US" altLang="ko-KR" smtClean="0"/>
              <a:pPr/>
              <a:t>13</a:t>
            </a:fld>
            <a:endParaRPr kumimoji="0" lang="en-US" altLang="ko-KR" smtClean="0"/>
          </a:p>
        </p:txBody>
      </p:sp>
      <p:pic>
        <p:nvPicPr>
          <p:cNvPr id="16390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28888"/>
            <a:ext cx="3686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3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17411" name="텍스트 개체 틀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836712"/>
            <a:ext cx="4581525" cy="4751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Question) </a:t>
            </a:r>
            <a:r>
              <a:rPr lang="ko-KR" altLang="en-US" sz="1500" dirty="0" smtClean="0"/>
              <a:t>왜 </a:t>
            </a:r>
            <a:r>
              <a:rPr lang="en-US" altLang="ko-KR" sz="1500" dirty="0" err="1" smtClean="0"/>
              <a:t>main.o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film.o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director.o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위한 </a:t>
            </a:r>
            <a:r>
              <a:rPr lang="en-US" altLang="ko-KR" sz="1500" dirty="0" smtClean="0"/>
              <a:t>recipe</a:t>
            </a:r>
            <a:r>
              <a:rPr lang="ko-KR" altLang="en-US" sz="1500" dirty="0" smtClean="0"/>
              <a:t>는 없을까</a:t>
            </a:r>
            <a:r>
              <a:rPr lang="en-US" altLang="ko-KR" sz="1500" dirty="0" smtClean="0"/>
              <a:t>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5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ko-KR" sz="1500" dirty="0" smtClean="0"/>
              <a:t> Deduce the Recipes</a:t>
            </a: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각 </a:t>
            </a:r>
            <a:r>
              <a:rPr lang="en-US" altLang="ko-KR" sz="1300" dirty="0" smtClean="0"/>
              <a:t>c</a:t>
            </a:r>
            <a:r>
              <a:rPr lang="ko-KR" altLang="en-US" sz="1300" dirty="0" smtClean="0"/>
              <a:t>파일을 컴파일 하기 위해 모든 </a:t>
            </a:r>
            <a:r>
              <a:rPr lang="en-US" altLang="ko-KR" sz="1300" dirty="0" smtClean="0"/>
              <a:t>recipe</a:t>
            </a:r>
            <a:r>
              <a:rPr lang="ko-KR" altLang="en-US" sz="1300" dirty="0" smtClean="0"/>
              <a:t>를 작성할 필요는 없다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.o</a:t>
            </a:r>
            <a:r>
              <a:rPr lang="ko-KR" altLang="en-US" sz="1300" dirty="0" smtClean="0"/>
              <a:t> 파일은 언급되었는데 그것을 위한 </a:t>
            </a:r>
            <a:r>
              <a:rPr lang="en-US" altLang="ko-KR" sz="1300" dirty="0" smtClean="0"/>
              <a:t>rule</a:t>
            </a:r>
            <a:r>
              <a:rPr lang="ko-KR" altLang="en-US" sz="1300" dirty="0" smtClean="0"/>
              <a:t>이 없다</a:t>
            </a:r>
            <a:r>
              <a:rPr lang="en-US" altLang="ko-KR" sz="1300" dirty="0" smtClean="0"/>
              <a:t>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-&gt; make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implicit rule</a:t>
            </a:r>
            <a:r>
              <a:rPr lang="ko-KR" altLang="en-US" sz="1300" dirty="0" smtClean="0"/>
              <a:t>을 사용한다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</a:t>
            </a:r>
            <a:r>
              <a:rPr lang="en-US" altLang="ko-KR" sz="1300" dirty="0" smtClean="0"/>
              <a:t>: .o </a:t>
            </a:r>
            <a:r>
              <a:rPr lang="ko-KR" altLang="en-US" sz="1300" dirty="0" smtClean="0"/>
              <a:t>파일을 새로 생성하거나 업데이트 해야 한다면</a:t>
            </a:r>
            <a:r>
              <a:rPr lang="en-US" altLang="ko-KR" sz="1300" dirty="0" smtClean="0"/>
              <a:t>,</a:t>
            </a:r>
            <a:r>
              <a:rPr lang="ko-KR" altLang="en-US" sz="1300" dirty="0" smtClean="0"/>
              <a:t> 같은 이름의 </a:t>
            </a:r>
            <a:r>
              <a:rPr lang="en-US" altLang="ko-KR" sz="1300" dirty="0" smtClean="0"/>
              <a:t>.c </a:t>
            </a:r>
            <a:r>
              <a:rPr lang="ko-KR" altLang="en-US" sz="1300" dirty="0" smtClean="0"/>
              <a:t>파일을 찾아 </a:t>
            </a:r>
            <a:r>
              <a:rPr lang="en-US" altLang="ko-KR" sz="1300" dirty="0" smtClean="0"/>
              <a:t>cc –c </a:t>
            </a:r>
            <a:r>
              <a:rPr lang="ko-KR" altLang="en-US" sz="1300" dirty="0" smtClean="0"/>
              <a:t>명령어를 사용한다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ex) </a:t>
            </a:r>
            <a:r>
              <a:rPr lang="en-US" altLang="ko-KR" sz="1300" dirty="0" err="1" smtClean="0"/>
              <a:t>film.o</a:t>
            </a:r>
            <a:r>
              <a:rPr lang="ko-KR" altLang="en-US" sz="1300" dirty="0" smtClean="0"/>
              <a:t>가 필요 </a:t>
            </a:r>
            <a:r>
              <a:rPr lang="en-US" altLang="ko-KR" sz="1300" dirty="0" smtClean="0"/>
              <a:t>-&gt; </a:t>
            </a:r>
            <a:r>
              <a:rPr lang="en-US" altLang="ko-KR" sz="1300" dirty="0" err="1" smtClean="0"/>
              <a:t>film.o</a:t>
            </a:r>
            <a:r>
              <a:rPr lang="ko-KR" altLang="en-US" sz="1300" dirty="0" smtClean="0"/>
              <a:t>가 없다</a:t>
            </a:r>
            <a:r>
              <a:rPr lang="en-US" altLang="ko-KR" sz="1300" dirty="0" smtClean="0"/>
              <a:t>? -&gt; </a:t>
            </a:r>
            <a:r>
              <a:rPr lang="en-US" altLang="ko-KR" sz="1300" dirty="0" err="1" smtClean="0"/>
              <a:t>film.c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발견 </a:t>
            </a:r>
            <a:r>
              <a:rPr lang="en-US" altLang="ko-KR" sz="1300" dirty="0" smtClean="0"/>
              <a:t>-&gt;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‘cc –c </a:t>
            </a:r>
            <a:r>
              <a:rPr lang="en-US" altLang="ko-KR" sz="1300" dirty="0" err="1" smtClean="0"/>
              <a:t>film.c</a:t>
            </a:r>
            <a:r>
              <a:rPr lang="en-US" altLang="ko-KR" sz="1300" dirty="0" smtClean="0"/>
              <a:t> –o </a:t>
            </a:r>
            <a:r>
              <a:rPr lang="en-US" altLang="ko-KR" sz="1300" dirty="0" err="1" smtClean="0"/>
              <a:t>film.o</a:t>
            </a:r>
            <a:r>
              <a:rPr lang="en-US" altLang="ko-KR" sz="1300" dirty="0" smtClean="0"/>
              <a:t>’  </a:t>
            </a:r>
            <a:r>
              <a:rPr lang="ko-KR" altLang="en-US" sz="1300" dirty="0" smtClean="0"/>
              <a:t>수행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 cc(</a:t>
            </a:r>
            <a:r>
              <a:rPr lang="ko-KR" altLang="en-US" sz="1300" dirty="0" smtClean="0"/>
              <a:t>소문자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는 </a:t>
            </a:r>
            <a:r>
              <a:rPr lang="en-US" altLang="ko-KR" sz="1300" dirty="0" err="1" smtClean="0"/>
              <a:t>linux</a:t>
            </a:r>
            <a:r>
              <a:rPr lang="ko-KR" altLang="en-US" sz="1300" dirty="0" smtClean="0"/>
              <a:t>에서 </a:t>
            </a:r>
            <a:r>
              <a:rPr lang="en-US" altLang="ko-KR" sz="1300" dirty="0" err="1" smtClean="0"/>
              <a:t>gcc</a:t>
            </a:r>
            <a:r>
              <a:rPr lang="ko-KR" altLang="en-US" sz="1300" dirty="0" smtClean="0"/>
              <a:t>와 같은 의미</a:t>
            </a: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$(objects) :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Header </a:t>
            </a:r>
            <a:r>
              <a:rPr lang="ko-KR" altLang="en-US" sz="1300" dirty="0" smtClean="0"/>
              <a:t>파일이 변경되어도 </a:t>
            </a:r>
            <a:r>
              <a:rPr lang="en-US" altLang="ko-KR" sz="1300" dirty="0" smtClean="0"/>
              <a:t>object </a:t>
            </a:r>
            <a:r>
              <a:rPr lang="ko-KR" altLang="en-US" sz="1300" dirty="0" smtClean="0"/>
              <a:t>파일을 새로 생성해준다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</p:txBody>
      </p:sp>
      <p:sp>
        <p:nvSpPr>
          <p:cNvPr id="17413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0DB5CF-26EA-43CB-BC98-6412251776AC}" type="slidenum">
              <a:rPr kumimoji="0" lang="en-US" altLang="ko-KR" smtClean="0"/>
              <a:pPr/>
              <a:t>14</a:t>
            </a:fld>
            <a:endParaRPr kumimoji="0" lang="en-US" altLang="ko-KR" smtClean="0"/>
          </a:p>
        </p:txBody>
      </p:sp>
      <p:pic>
        <p:nvPicPr>
          <p:cNvPr id="17414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28888"/>
            <a:ext cx="3686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6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18435" name="텍스트 개체 틀 2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980728"/>
            <a:ext cx="4581525" cy="4751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500" dirty="0" smtClean="0"/>
              <a:t>.PHONY : clean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500" dirty="0" smtClean="0"/>
              <a:t>…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5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Phony</a:t>
            </a:r>
            <a:r>
              <a:rPr lang="en-US" altLang="ko-KR" sz="1300" dirty="0" smtClean="0"/>
              <a:t> target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실제 파일의 이름이 아니라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단순히 </a:t>
            </a:r>
            <a:r>
              <a:rPr lang="en-US" altLang="ko-KR" sz="1300" dirty="0" smtClean="0"/>
              <a:t>recipe</a:t>
            </a:r>
            <a:r>
              <a:rPr lang="ko-KR" altLang="en-US" sz="1300" dirty="0" smtClean="0"/>
              <a:t>를 대표하는 이름이라고 생각하면 된다</a:t>
            </a:r>
            <a:r>
              <a:rPr lang="en-US" altLang="ko-KR" sz="1300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여기서의 </a:t>
            </a:r>
            <a:r>
              <a:rPr lang="en-US" altLang="ko-KR" sz="1300" dirty="0" smtClean="0"/>
              <a:t>recipe: </a:t>
            </a:r>
            <a:r>
              <a:rPr lang="en-US" altLang="ko-KR" sz="1300" dirty="0" err="1" smtClean="0"/>
              <a:t>rm</a:t>
            </a:r>
            <a:r>
              <a:rPr lang="en-US" altLang="ko-KR" sz="1300" dirty="0" smtClean="0"/>
              <a:t> $(target) $(objects)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현재 디렉토리에 있는 </a:t>
            </a:r>
            <a:r>
              <a:rPr lang="en-US" altLang="ko-KR" sz="1300" dirty="0" smtClean="0"/>
              <a:t>target </a:t>
            </a:r>
            <a:r>
              <a:rPr lang="ko-KR" altLang="en-US" sz="1300" dirty="0" smtClean="0"/>
              <a:t>파일과 모든 </a:t>
            </a:r>
            <a:r>
              <a:rPr lang="en-US" altLang="ko-KR" sz="1300" dirty="0" smtClean="0"/>
              <a:t>object </a:t>
            </a:r>
            <a:r>
              <a:rPr lang="ko-KR" altLang="en-US" sz="1300" dirty="0" smtClean="0"/>
              <a:t>파일들을 지운다</a:t>
            </a:r>
            <a:r>
              <a:rPr lang="en-US" altLang="ko-KR" sz="1300" dirty="0" smtClean="0"/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dirty="0" smtClean="0"/>
              <a:t>- PHONY</a:t>
            </a:r>
            <a:r>
              <a:rPr lang="ko-KR" altLang="en-US" sz="1400" dirty="0" smtClean="0"/>
              <a:t>를 사용하는 이유</a:t>
            </a:r>
            <a:endParaRPr lang="en-US" altLang="ko-KR" sz="14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1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300" dirty="0" smtClean="0"/>
              <a:t>예상치 못한 상황을 방지하기 위하여</a:t>
            </a:r>
            <a:r>
              <a:rPr lang="en-US" altLang="ko-KR" sz="1300" dirty="0" smtClean="0"/>
              <a:t>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Ex) </a:t>
            </a:r>
            <a:r>
              <a:rPr lang="ko-KR" altLang="en-US" sz="1300" dirty="0" smtClean="0"/>
              <a:t>파일 중에 </a:t>
            </a:r>
            <a:r>
              <a:rPr lang="en-US" altLang="ko-KR" sz="1300" dirty="0" smtClean="0"/>
              <a:t>clean</a:t>
            </a:r>
            <a:r>
              <a:rPr lang="ko-KR" altLang="en-US" sz="1300" dirty="0" smtClean="0"/>
              <a:t>이라는 이름을 가진 것이 있다면</a:t>
            </a:r>
            <a:r>
              <a:rPr lang="en-US" altLang="ko-KR" sz="1300" dirty="0" smtClean="0"/>
              <a:t>..?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300" dirty="0" smtClean="0"/>
              <a:t>     </a:t>
            </a:r>
          </a:p>
        </p:txBody>
      </p:sp>
      <p:sp>
        <p:nvSpPr>
          <p:cNvPr id="18437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93D0010-C85B-4180-96B6-5FFF9FFEA0C8}" type="slidenum">
              <a:rPr kumimoji="0" lang="en-US" altLang="ko-KR" smtClean="0"/>
              <a:pPr/>
              <a:t>15</a:t>
            </a:fld>
            <a:endParaRPr kumimoji="0" lang="en-US" altLang="ko-KR" smtClean="0"/>
          </a:p>
        </p:txBody>
      </p:sp>
      <p:pic>
        <p:nvPicPr>
          <p:cNvPr id="18438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28888"/>
            <a:ext cx="3686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1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C6983A-FF2A-4207-BEBF-89F1702B926E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ko-KR" b="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자주 나오는 에러</a:t>
            </a:r>
            <a:endParaRPr lang="en-US" altLang="ko-KR" smtClean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marL="0" indent="0" latinLnBrk="0">
              <a:spcBef>
                <a:spcPct val="0"/>
              </a:spcBef>
              <a:buClrTx/>
              <a:buFontTx/>
              <a:buAutoNum type="arabicPeriod"/>
            </a:pPr>
            <a:r>
              <a:rPr lang="en-US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Makefile:17: ***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missing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separator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Stop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작성할 때 명령어(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command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)부분은 모두 TAB 문자로 시작해야 한다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고 첫 번째 장부터 강조하였다. 위의 에러는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TAB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문자를 쓰지 않았기 때문에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명령어인지 아닌지를 구별 못하는 경우이다.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17번째 줄(근처)에서 명령어가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TAB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문자로 시작하게 바꾼다.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2"/>
            </a:pPr>
            <a:r>
              <a:rPr lang="en-US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: ***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No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rule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to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target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`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',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needed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by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`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read.o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'.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Stop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위의 에러는 의존 관계에서 문제가 발생했기 때문이다. 즉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read.c가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io.h에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의존한다고 정의되어 있는데,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io.h를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찾을 수 없다는 에러이다.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의존 관계에서 정의된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io.h가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실제로 존재하는지 조사해 본다. 없다면 그 이유를 한번 생각해 본다.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dep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다시 실행시켜서 의존 관계를 다시 생성시켜 주는 것도 하나의 방법이다.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3"/>
            </a:pPr>
            <a:r>
              <a:rPr lang="en-US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Makefile:10: ***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commands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commence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before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first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target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Stop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위의 에러는 '첫 번째 타겟이 나오기 전에 명령어가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시작되었다'는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애매한 에러 메시지이다. 필자가 경험한 이 에러의 원인은 주로 긴 문장을 여러 라인에 표시를 하기 위해서 '\'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사용할 때, 이를 잘못 사용했기 때문인 것 같다. 즉 '\'부분은 라인의 가장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끝문자가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되어야 하는데 실수로 '\'뒤에 스페이스를 몇 개 집어넣으면 여지없이 위의 에러가 발생한다.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10번째 줄(근처)에서 '\'문자가 있거든 이 문자가 라인의 가장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끝문자가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되도록 한다. 즉 '\'문자 다음에 나오는 글자(스페이스가 대부분) 는 모조리 없애 버린다.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4"/>
            </a:pP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수행시키면 의도했던 실행 파일은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안생기고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이상한 행동만 한다. 가령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clean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했을 때와 같은 행동을 보인다.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make는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천재가 아니라는 점을 생각해야 한다.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make는</a:t>
            </a:r>
            <a:r>
              <a:rPr lang="ko-KR" altLang="ko-KR" sz="1000" b="0" i="1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내용을 읽다가 첫 번째 타겟으로 보이는 것을 자신이 생성시켜야 할 결과 파일이라고 생각한다.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따라서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clean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부분을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첫번째 타겟으로 정해 버리면 위와 같은 결과가 나타나게 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예제 7.1에서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all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이라는 필요 없는 타겟을 하나 만들어 두었다. 이것은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all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을 첫 번째 타겟으로 인식시키기 위함이었다. 따라서 자신이 생성시키고 싶은 결과 파일을 첫 번째 타겟이 되게 하던지, 아니면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예제 7.1처럼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all과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같은 더미 타겟(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dummy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target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)을 하나 만들어 둔다. 그리고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clean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dep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같은 부분은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끝부분에 만들어 두는 것이 안전하다.</a:t>
            </a:r>
          </a:p>
          <a:p>
            <a:pPr marL="0" indent="0" latinLnBrk="0">
              <a:spcBef>
                <a:spcPct val="0"/>
              </a:spcBef>
              <a:buClrTx/>
              <a:buFontTx/>
              <a:buAutoNum type="arabicPeriod" startAt="5"/>
            </a:pPr>
            <a:r>
              <a:rPr lang="en-US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이미 컴파일했던 파일을 고치지 않았는데도 다시 컴파일한다.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 행동은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make가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의존 관계를 모르기 때문이다. 즉 사용자가 의존 관계를 설정해 주지 않았다는 말이 된다. 따라서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make는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무조건 모든 파일을 컴파일해서 실행 파일을 만드는 일이 자신이 할 일이라고 생각하게 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대처: 목적 파일, 소스 파일, 헤더 파일들의 의존 관계를 설정해 주어야 한다.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gccmakedep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*.c 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라고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하면</a:t>
            </a:r>
            <a:r>
              <a:rPr lang="ko-KR" altLang="ko-KR" sz="1000" b="0" i="1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Makefile</a:t>
            </a:r>
            <a:r>
              <a:rPr lang="ko-KR" altLang="ko-KR" sz="1000" b="0" i="1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</a:t>
            </a:r>
            <a:r>
              <a:rPr lang="ko-KR" altLang="ko-KR" sz="1000" b="0" i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뒷부분에 자동적으로 의존 관계를 만들어 준다.</a:t>
            </a:r>
            <a:r>
              <a:rPr lang="ko-KR" altLang="ko-KR" sz="1000" b="0" dirty="0" smtClean="0">
                <a:solidFill>
                  <a:srgbClr val="000000"/>
                </a:solidFill>
              </a:rPr>
              <a:t> 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그외의</a:t>
            </a:r>
            <a:r>
              <a:rPr lang="ko-KR" altLang="ko-KR" sz="1000" b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다른 파일들에 대해서는 사용자가 적절하게 의존 관계를 설정해 주어야 한다.</a:t>
            </a: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main.o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main.c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read.o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read.c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write.o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: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write.c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io.h</a:t>
            </a:r>
            <a:r>
              <a:rPr lang="ko-KR" altLang="ko-KR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000" b="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ko-KR" sz="1000" b="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gcc</a:t>
            </a:r>
            <a:r>
              <a:rPr lang="ko-KR" altLang="en-US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사용시 발생할 수 있는 에러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메세지들</a:t>
            </a:r>
            <a:r>
              <a:rPr lang="ko-KR" altLang="en-US" sz="1000" b="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000" b="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000" dirty="0" smtClean="0">
                <a:hlinkClick r:id="rId2"/>
              </a:rPr>
              <a:t>https://sfixer.tistory.com/entry/GCC-Error-Message-List</a:t>
            </a:r>
            <a:endParaRPr lang="en-US" altLang="ko-KR" sz="1000" dirty="0" smtClean="0"/>
          </a:p>
          <a:p>
            <a:pPr marL="0" indent="0" latinLnBrk="0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ko-KR" altLang="ko-KR" sz="1000" b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1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D198A5-55A4-47CB-9A91-47EE5A1A9756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ko-KR" b="0" smtClean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gdb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600" dirty="0" smtClean="0"/>
              <a:t>Compiling</a:t>
            </a:r>
          </a:p>
          <a:p>
            <a:pPr lvl="1" algn="just" eaLnBrk="1" hangingPunct="1">
              <a:defRPr/>
            </a:pPr>
            <a:r>
              <a:rPr lang="en-US" altLang="ko-KR" sz="1400" dirty="0" smtClean="0"/>
              <a:t>Use gcc</a:t>
            </a:r>
          </a:p>
          <a:p>
            <a:pPr algn="just" eaLnBrk="1" hangingPunct="1">
              <a:defRPr/>
            </a:pPr>
            <a:r>
              <a:rPr lang="en-US" altLang="ko-KR" sz="1600" dirty="0" smtClean="0"/>
              <a:t>Project Making</a:t>
            </a:r>
          </a:p>
          <a:p>
            <a:pPr lvl="1" algn="just" eaLnBrk="1" hangingPunct="1">
              <a:defRPr/>
            </a:pPr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Makefile</a:t>
            </a:r>
            <a:endParaRPr lang="en-US" altLang="ko-KR" sz="1400" dirty="0" smtClean="0"/>
          </a:p>
          <a:p>
            <a:pPr algn="just" eaLnBrk="1" hangingPunct="1">
              <a:defRPr/>
            </a:pPr>
            <a:r>
              <a:rPr lang="en-US" altLang="ko-KR" sz="1600" dirty="0" smtClean="0"/>
              <a:t>Debugging</a:t>
            </a:r>
          </a:p>
          <a:p>
            <a:pPr lvl="1" algn="just" eaLnBrk="1" hangingPunct="1">
              <a:defRPr/>
            </a:pPr>
            <a:r>
              <a:rPr lang="en-US" altLang="ko-KR" sz="1400" dirty="0" smtClean="0"/>
              <a:t>Use </a:t>
            </a:r>
            <a:r>
              <a:rPr lang="en-US" altLang="ko-KR" sz="1400" dirty="0" err="1" smtClean="0"/>
              <a:t>gdb</a:t>
            </a:r>
            <a:endParaRPr lang="en-US" altLang="ko-KR" sz="1400" dirty="0" smtClean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745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547A31-2001-4428-9274-E0A89F87E9E3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ko-KR" b="0" smtClean="0"/>
          </a:p>
        </p:txBody>
      </p:sp>
      <p:pic>
        <p:nvPicPr>
          <p:cNvPr id="21508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" b="24883"/>
          <a:stretch>
            <a:fillRect/>
          </a:stretch>
        </p:blipFill>
        <p:spPr bwMode="auto">
          <a:xfrm>
            <a:off x="103187" y="332656"/>
            <a:ext cx="90408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AABDF3-623B-4F05-96C6-93427E6DAAEE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ko-KR" b="0" smtClean="0"/>
          </a:p>
        </p:txBody>
      </p:sp>
      <p:pic>
        <p:nvPicPr>
          <p:cNvPr id="22532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2678" b="1756"/>
          <a:stretch>
            <a:fillRect/>
          </a:stretch>
        </p:blipFill>
        <p:spPr bwMode="auto">
          <a:xfrm>
            <a:off x="251520" y="116632"/>
            <a:ext cx="9123513" cy="563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5B39BA-7E68-4025-9CBC-D3ADC213E727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ko-KR" b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Programming In UNIX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600" dirty="0" smtClean="0"/>
              <a:t>Compiling</a:t>
            </a:r>
          </a:p>
          <a:p>
            <a:pPr lvl="1" algn="just" eaLnBrk="1" hangingPunct="1"/>
            <a:r>
              <a:rPr lang="en-US" altLang="ko-KR" sz="1400" b="1" dirty="0" smtClean="0"/>
              <a:t>Use </a:t>
            </a:r>
            <a:r>
              <a:rPr lang="en-US" altLang="ko-KR" sz="1400" b="1" dirty="0" err="1" smtClean="0"/>
              <a:t>gcc</a:t>
            </a:r>
            <a:endParaRPr lang="en-US" altLang="ko-KR" sz="1400" b="1" dirty="0" smtClean="0"/>
          </a:p>
          <a:p>
            <a:pPr lvl="1" algn="just" eaLnBrk="1" hangingPunct="1"/>
            <a:endParaRPr lang="en-US" altLang="ko-KR" sz="1400" b="1" dirty="0" smtClean="0"/>
          </a:p>
          <a:p>
            <a:pPr algn="just" eaLnBrk="1" hangingPunct="1"/>
            <a:r>
              <a:rPr lang="en-US" altLang="ko-KR" sz="1600" dirty="0" smtClean="0"/>
              <a:t>Project Making</a:t>
            </a:r>
          </a:p>
          <a:p>
            <a:pPr lvl="1" algn="just" eaLnBrk="1" hangingPunct="1"/>
            <a:r>
              <a:rPr lang="en-US" altLang="ko-KR" sz="1400" b="1" dirty="0" smtClean="0"/>
              <a:t>Use </a:t>
            </a:r>
            <a:r>
              <a:rPr lang="en-US" altLang="ko-KR" sz="1400" b="1" dirty="0" err="1" smtClean="0"/>
              <a:t>Makefile</a:t>
            </a:r>
            <a:endParaRPr lang="en-US" altLang="ko-KR" sz="1400" b="1" dirty="0" smtClean="0"/>
          </a:p>
          <a:p>
            <a:pPr lvl="1" algn="just" eaLnBrk="1" hangingPunct="1"/>
            <a:endParaRPr lang="en-US" altLang="ko-KR" sz="1400" b="1" dirty="0" smtClean="0"/>
          </a:p>
          <a:p>
            <a:pPr algn="just" eaLnBrk="1" hangingPunct="1"/>
            <a:r>
              <a:rPr lang="en-US" altLang="ko-KR" sz="1600" dirty="0" smtClean="0"/>
              <a:t>Debugging</a:t>
            </a:r>
          </a:p>
          <a:p>
            <a:pPr lvl="1" algn="just" eaLnBrk="1" hangingPunct="1"/>
            <a:r>
              <a:rPr lang="en-US" altLang="ko-KR" sz="1400" b="1" dirty="0" smtClean="0"/>
              <a:t>Use </a:t>
            </a:r>
            <a:r>
              <a:rPr lang="en-US" altLang="ko-KR" sz="1400" b="1" dirty="0" err="1" smtClean="0"/>
              <a:t>gdb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6640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F433AF-FCAD-495C-80C3-21D314E9E81A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ko-KR" b="0" smtClean="0"/>
          </a:p>
        </p:txBody>
      </p:sp>
      <p:pic>
        <p:nvPicPr>
          <p:cNvPr id="23556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332656"/>
            <a:ext cx="897486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7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208C6A-25FE-4002-AE27-A026B734541A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ko-KR" b="0" smtClean="0"/>
          </a:p>
        </p:txBody>
      </p:sp>
      <p:pic>
        <p:nvPicPr>
          <p:cNvPr id="24580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1869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2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EDDCD4-8B33-4378-8482-72BDBFB26685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ko-KR" b="0" smtClean="0"/>
          </a:p>
        </p:txBody>
      </p:sp>
      <p:pic>
        <p:nvPicPr>
          <p:cNvPr id="25604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88640"/>
            <a:ext cx="8907609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963027-1AC1-4140-A09D-383BB5C53ABB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ko-KR" b="0" smtClean="0"/>
          </a:p>
        </p:txBody>
      </p:sp>
      <p:pic>
        <p:nvPicPr>
          <p:cNvPr id="26628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4664"/>
            <a:ext cx="887886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6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604261-098F-46D9-ACC1-28727642CD2F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ko-KR" b="0" smtClean="0"/>
          </a:p>
        </p:txBody>
      </p:sp>
      <p:pic>
        <p:nvPicPr>
          <p:cNvPr id="2765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" y="260648"/>
            <a:ext cx="9089659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(UNIX-2)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1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간단히 만들기</a:t>
            </a:r>
            <a:endParaRPr lang="en-US" altLang="ko-KR" dirty="0" smtClean="0"/>
          </a:p>
          <a:p>
            <a:r>
              <a:rPr lang="en-US" altLang="ko-KR" dirty="0" smtClean="0"/>
              <a:t>variable</a:t>
            </a:r>
            <a:r>
              <a:rPr lang="ko-KR" altLang="en-US" dirty="0" smtClean="0"/>
              <a:t>을 사용하여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간단히 만들어본다</a:t>
            </a:r>
            <a:endParaRPr lang="en-US" altLang="ko-KR" dirty="0"/>
          </a:p>
          <a:p>
            <a:r>
              <a:rPr lang="en-US" altLang="ko-KR" dirty="0" smtClean="0"/>
              <a:t>phony</a:t>
            </a:r>
            <a:r>
              <a:rPr lang="ko-KR" altLang="en-US" dirty="0" smtClean="0"/>
              <a:t>도 사용해본다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7572"/>
            <a:ext cx="5970290" cy="33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gdb</a:t>
            </a:r>
            <a:r>
              <a:rPr lang="ko-KR" altLang="en-US" sz="2000" dirty="0" smtClean="0"/>
              <a:t>를 이용하여 코드의 문제를 찾고 이유를 설명해본다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코드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breakpoint</a:t>
            </a:r>
            <a:r>
              <a:rPr lang="ko-KR" altLang="en-US" sz="2000" dirty="0" smtClean="0"/>
              <a:t>를 잡고 </a:t>
            </a:r>
            <a:r>
              <a:rPr lang="en-US" altLang="ko-KR" sz="2000" dirty="0" smtClean="0"/>
              <a:t>run</a:t>
            </a:r>
            <a:r>
              <a:rPr lang="ko-KR" altLang="en-US" sz="2000" dirty="0" smtClean="0"/>
              <a:t>해본다</a:t>
            </a:r>
            <a:r>
              <a:rPr lang="en-US" altLang="ko-KR" sz="2000" dirty="0" smtClean="0"/>
              <a:t>. breakpoint: b </a:t>
            </a:r>
            <a:r>
              <a:rPr lang="ko-KR" altLang="en-US" sz="2000" dirty="0" smtClean="0"/>
              <a:t>포인트 잡을 줄 번호</a:t>
            </a:r>
            <a:r>
              <a:rPr lang="en-US" altLang="ko-KR" sz="2000" dirty="0" smtClean="0"/>
              <a:t>, run: r</a:t>
            </a:r>
          </a:p>
          <a:p>
            <a:r>
              <a:rPr lang="ko-KR" altLang="en-US" sz="2000" dirty="0" err="1" smtClean="0"/>
              <a:t>한줄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한줄</a:t>
            </a:r>
            <a:r>
              <a:rPr lang="ko-KR" altLang="en-US" sz="2000" dirty="0" smtClean="0"/>
              <a:t> 실행해본다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한 줄 실행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</a:p>
          <a:p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값을 확인해본다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변수에 들어있는 값을 확인하려면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display </a:t>
            </a: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값 확인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 </a:t>
            </a:r>
            <a:r>
              <a:rPr lang="ko-KR" altLang="en-US" sz="2000" dirty="0" err="1" smtClean="0"/>
              <a:t>변수명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28800"/>
            <a:ext cx="504154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문제의 </a:t>
            </a:r>
            <a:r>
              <a:rPr lang="en-US" altLang="ko-KR" dirty="0" err="1" smtClean="0"/>
              <a:t>Remove_blanks_at_the_end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작성해본다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0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 </a:t>
            </a:r>
            <a:r>
              <a:rPr lang="ko-KR" altLang="en-US" dirty="0" err="1" smtClean="0"/>
              <a:t>결과레포트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412776"/>
            <a:ext cx="8018462" cy="45879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</a:t>
            </a:r>
            <a:r>
              <a:rPr lang="ko-KR" altLang="en-US" dirty="0" err="1" smtClean="0"/>
              <a:t>결과화면을</a:t>
            </a:r>
            <a:r>
              <a:rPr lang="ko-KR" altLang="en-US" dirty="0" smtClean="0"/>
              <a:t> 첨부한다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fmt</a:t>
            </a:r>
            <a:r>
              <a:rPr lang="ko-KR" altLang="en-US" dirty="0" smtClean="0"/>
              <a:t>를 구현하기 위해 사용한 함수들과 그 함수들의 목적을 간단히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실습시간에</a:t>
            </a:r>
            <a:r>
              <a:rPr lang="ko-KR" altLang="en-US" dirty="0" smtClean="0"/>
              <a:t> 작성한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한줄의</a:t>
            </a:r>
            <a:r>
              <a:rPr lang="ko-KR" altLang="en-US" dirty="0" smtClean="0"/>
              <a:t> 의미를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R5</a:t>
            </a:r>
            <a:r>
              <a:rPr lang="ko-KR" altLang="en-US" dirty="0" smtClean="0"/>
              <a:t>를 어떤 알고리즘으로 구현하였는지 상세히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make</a:t>
            </a:r>
            <a:r>
              <a:rPr lang="ko-KR" altLang="en-US" dirty="0" smtClean="0"/>
              <a:t>의 옵션들에 대하여 정리한다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60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EF004A-E006-4583-AA6A-738FCE42B049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ko-KR" b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: </a:t>
            </a:r>
            <a:r>
              <a:rPr lang="ko-KR" altLang="ko-KR" sz="1400" b="0" dirty="0" smtClean="0"/>
              <a:t>GNU 컴파일러 모음</a:t>
            </a:r>
            <a:r>
              <a:rPr lang="en-US" altLang="ko-KR" sz="1400" b="0" dirty="0" smtClean="0"/>
              <a:t> ( GNU Compiler Collection )</a:t>
            </a:r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C</a:t>
            </a:r>
            <a:r>
              <a:rPr lang="ko-KR" altLang="en-US" sz="1400" b="0" dirty="0" smtClean="0"/>
              <a:t>컴파일러가 아닌 </a:t>
            </a:r>
            <a:r>
              <a:rPr lang="en-US" altLang="ko-KR" sz="1400" b="0" dirty="0" smtClean="0"/>
              <a:t>C</a:t>
            </a:r>
            <a:r>
              <a:rPr lang="ko-KR" altLang="en-US" sz="1400" b="0" dirty="0" smtClean="0"/>
              <a:t>컴파일러를 실행하는 것이다</a:t>
            </a:r>
            <a:r>
              <a:rPr lang="en-US" altLang="ko-KR" sz="1400" b="0" dirty="0" smtClean="0"/>
              <a:t>.</a:t>
            </a:r>
          </a:p>
          <a:p>
            <a:pPr lvl="1" algn="just" eaLnBrk="1" hangingPunct="1"/>
            <a:r>
              <a:rPr lang="en-US" altLang="ko-KR" sz="1400" b="0" dirty="0" smtClean="0"/>
              <a:t>C</a:t>
            </a:r>
            <a:r>
              <a:rPr lang="ko-KR" altLang="en-US" sz="1400" b="0" dirty="0" smtClean="0"/>
              <a:t>언어에서 실행파일을 만드는 과정</a:t>
            </a: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400" b="0" dirty="0" smtClean="0"/>
              <a:t>컴파일 </a:t>
            </a:r>
            <a:r>
              <a:rPr lang="en-US" altLang="ko-KR" sz="1400" b="0" dirty="0" smtClean="0"/>
              <a:t>( .c -&gt; .o) : cc1</a:t>
            </a:r>
            <a:r>
              <a:rPr lang="ko-KR" altLang="en-US" sz="1400" b="0" dirty="0" smtClean="0"/>
              <a:t>이 해준다</a:t>
            </a: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400" b="0" dirty="0" smtClean="0"/>
              <a:t>링크 </a:t>
            </a:r>
            <a:r>
              <a:rPr lang="en-US" altLang="ko-KR" sz="1400" b="0" dirty="0" smtClean="0"/>
              <a:t>( .0 -&gt; </a:t>
            </a:r>
            <a:r>
              <a:rPr lang="ko-KR" altLang="en-US" sz="1400" b="0" dirty="0" smtClean="0"/>
              <a:t>실행파일 </a:t>
            </a:r>
            <a:r>
              <a:rPr lang="en-US" altLang="ko-KR" sz="1400" b="0" dirty="0" err="1" smtClean="0"/>
              <a:t>a.out</a:t>
            </a:r>
            <a:r>
              <a:rPr lang="en-US" altLang="ko-KR" sz="1400" b="0" dirty="0" smtClean="0"/>
              <a:t> ) : Id</a:t>
            </a:r>
            <a:r>
              <a:rPr lang="ko-KR" altLang="en-US" sz="1400" b="0" dirty="0" smtClean="0"/>
              <a:t>라는 </a:t>
            </a:r>
            <a:r>
              <a:rPr lang="ko-KR" altLang="en-US" sz="1400" b="0" dirty="0" err="1" smtClean="0"/>
              <a:t>링커가</a:t>
            </a:r>
            <a:r>
              <a:rPr lang="ko-KR" altLang="en-US" sz="1400" b="0" dirty="0" smtClean="0"/>
              <a:t> 해준다 </a:t>
            </a: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endParaRPr lang="en-US" altLang="ko-KR" sz="1400" b="0" dirty="0" smtClean="0"/>
          </a:p>
          <a:p>
            <a:pPr lvl="2" algn="just" eaLnBrk="1" hangingPunct="1">
              <a:buFont typeface="굴림" panose="020B0600000101010101" pitchFamily="50" charset="-127"/>
              <a:buAutoNum type="arabicPeriod"/>
            </a:pPr>
            <a:endParaRPr lang="en-US" altLang="ko-KR" sz="1400" b="0" dirty="0" smtClean="0"/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ko-KR" altLang="en-US" sz="1400" b="0" dirty="0" smtClean="0"/>
              <a:t>는 이 컴파일러와 </a:t>
            </a:r>
            <a:r>
              <a:rPr lang="ko-KR" altLang="en-US" sz="1400" b="0" dirty="0" err="1" smtClean="0"/>
              <a:t>링커를</a:t>
            </a:r>
            <a:r>
              <a:rPr lang="ko-KR" altLang="en-US" sz="1400" b="0" dirty="0" smtClean="0"/>
              <a:t> 불러와서 실행파일을 만드는 것이다</a:t>
            </a:r>
            <a:r>
              <a:rPr lang="en-US" altLang="ko-KR" sz="1400" b="0" dirty="0" smtClean="0"/>
              <a:t>!</a:t>
            </a:r>
          </a:p>
          <a:p>
            <a:pPr algn="just" eaLnBrk="1" hangingPunct="1"/>
            <a:endParaRPr lang="en-US" altLang="ko-KR" sz="1400" b="0" dirty="0" smtClean="0"/>
          </a:p>
          <a:p>
            <a:pPr algn="just" eaLnBrk="1" hangingPunct="1"/>
            <a:endParaRPr lang="ko-KR" altLang="ko-KR" sz="1000" b="0" dirty="0" smtClean="0"/>
          </a:p>
          <a:p>
            <a:pPr algn="just" eaLnBrk="1" hangingPunct="1"/>
            <a:endParaRPr lang="en-US" altLang="ko-KR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42038" y="1268413"/>
            <a:ext cx="2606426" cy="12772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dirty="0"/>
              <a:t>　컴파일 순서</a:t>
            </a:r>
            <a:endParaRPr lang="en-US" altLang="ko-KR" sz="1400" dirty="0"/>
          </a:p>
          <a:p>
            <a:pPr eaLnBrk="1" latinLnBrk="1" hangingPunct="1">
              <a:defRPr/>
            </a:pPr>
            <a:r>
              <a:rPr lang="en-US" altLang="ko-KR" sz="1400" dirty="0"/>
              <a:t>   (1) C Preprocessing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(2) C </a:t>
            </a:r>
            <a:r>
              <a:rPr lang="ko-KR" altLang="en-US" sz="1400" dirty="0"/>
              <a:t>언어 컴파일 </a:t>
            </a:r>
            <a:br>
              <a:rPr lang="ko-KR" altLang="en-US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(3) Assemble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(4) Linking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3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F5E42E-D585-4A9A-B6F8-AD9DAD7F876C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ko-KR" b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endParaRPr lang="en-US" altLang="ko-KR" sz="1400" b="0" dirty="0" smtClean="0"/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 version </a:t>
            </a:r>
            <a:r>
              <a:rPr lang="ko-KR" altLang="en-US" sz="1400" b="0" dirty="0" smtClean="0"/>
              <a:t>확인</a:t>
            </a:r>
            <a:r>
              <a:rPr lang="en-US" altLang="ko-KR" sz="1400" b="0" dirty="0" smtClean="0"/>
              <a:t>: </a:t>
            </a:r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 –v</a:t>
            </a:r>
          </a:p>
          <a:p>
            <a:pPr algn="just" eaLnBrk="1" hangingPunct="1"/>
            <a:r>
              <a:rPr lang="en-US" altLang="ko-KR" sz="1400" b="0" dirty="0" err="1" smtClean="0"/>
              <a:t>gcc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사용하기 </a:t>
            </a:r>
            <a:endParaRPr lang="en-US" altLang="ko-KR" sz="1400" b="0" dirty="0" smtClean="0"/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en-US" altLang="ko-KR" sz="1200" b="0" dirty="0" smtClean="0"/>
              <a:t>C</a:t>
            </a:r>
            <a:r>
              <a:rPr lang="ko-KR" altLang="en-US" sz="1200" b="0" dirty="0" smtClean="0"/>
              <a:t>파일을 하나 만든다</a:t>
            </a:r>
            <a:r>
              <a:rPr lang="en-US" altLang="ko-KR" sz="1200" b="0" dirty="0" smtClean="0"/>
              <a:t>.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en-US" altLang="ko-KR" sz="1200" b="0" dirty="0" smtClean="0"/>
              <a:t>[</a:t>
            </a:r>
            <a:r>
              <a:rPr lang="ko-KR" altLang="en-US" sz="1200" b="0" dirty="0" smtClean="0"/>
              <a:t>컴파일</a:t>
            </a:r>
            <a:r>
              <a:rPr lang="en-US" altLang="ko-KR" sz="1200" b="0" dirty="0" smtClean="0"/>
              <a:t>] </a:t>
            </a:r>
            <a:r>
              <a:rPr lang="en-US" altLang="ko-KR" sz="1200" b="0" dirty="0" err="1" smtClean="0"/>
              <a:t>gcc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파일명</a:t>
            </a:r>
            <a:r>
              <a:rPr lang="en-US" altLang="ko-KR" sz="1200" b="0" dirty="0" smtClean="0"/>
              <a:t>.c 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200" b="0" dirty="0" smtClean="0"/>
              <a:t>잘 컴파일이 되었다면 </a:t>
            </a:r>
            <a:r>
              <a:rPr lang="en-US" altLang="ko-KR" sz="1200" b="0" dirty="0" err="1" smtClean="0"/>
              <a:t>a.out</a:t>
            </a:r>
            <a:r>
              <a:rPr lang="ko-KR" altLang="en-US" sz="1200" b="0" dirty="0" smtClean="0"/>
              <a:t>이라는 이름을 가진 실행 파일이 자동으로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생긴다</a:t>
            </a:r>
            <a:r>
              <a:rPr lang="en-US" altLang="ko-KR" sz="1200" b="0" dirty="0" smtClean="0"/>
              <a:t>.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200" b="0" dirty="0" smtClean="0"/>
              <a:t>그 후 결과를 확인하고 싶다면 </a:t>
            </a:r>
            <a:r>
              <a:rPr lang="en-US" altLang="ko-KR" sz="1200" b="0" dirty="0" smtClean="0"/>
              <a:t>./</a:t>
            </a:r>
            <a:r>
              <a:rPr lang="en-US" altLang="ko-KR" sz="1200" b="0" dirty="0" err="1" smtClean="0"/>
              <a:t>a.out</a:t>
            </a:r>
            <a:r>
              <a:rPr lang="en-US" altLang="ko-KR" sz="1200" b="0" dirty="0" smtClean="0"/>
              <a:t>  ## (.)</a:t>
            </a:r>
            <a:r>
              <a:rPr lang="ko-KR" altLang="en-US" sz="1200" b="0" dirty="0" smtClean="0"/>
              <a:t>현재 디렉토리에서 실행한다는 뜻</a:t>
            </a:r>
            <a:r>
              <a:rPr lang="en-US" altLang="ko-KR" sz="1200" b="0" dirty="0" smtClean="0"/>
              <a:t>, </a:t>
            </a:r>
            <a:r>
              <a:rPr lang="en-US" altLang="ko-KR" sz="1200" b="0" dirty="0" err="1" smtClean="0"/>
              <a:t>a.out</a:t>
            </a:r>
            <a:r>
              <a:rPr lang="ko-KR" altLang="en-US" sz="1200" b="0" dirty="0" smtClean="0"/>
              <a:t>은 유닉스에서 기본으로 정해 놓은 </a:t>
            </a:r>
            <a:r>
              <a:rPr lang="en-US" altLang="ko-KR" sz="1200" b="0" dirty="0" smtClean="0"/>
              <a:t>C</a:t>
            </a:r>
            <a:r>
              <a:rPr lang="ko-KR" altLang="en-US" sz="1200" b="0" dirty="0" smtClean="0"/>
              <a:t>컴파일러의 출력 결과 바이너리 파일이다</a:t>
            </a:r>
            <a:r>
              <a:rPr lang="en-US" altLang="ko-KR" sz="1200" b="0" dirty="0" smtClean="0"/>
              <a:t>.</a:t>
            </a:r>
          </a:p>
          <a:p>
            <a:pPr lvl="1" algn="just" eaLnBrk="1" hangingPunct="1">
              <a:buFont typeface="굴림" panose="020B0600000101010101" pitchFamily="50" charset="-127"/>
              <a:buAutoNum type="arabicPeriod"/>
            </a:pPr>
            <a:r>
              <a:rPr lang="ko-KR" altLang="en-US" sz="1200" b="0" dirty="0" smtClean="0"/>
              <a:t>다른 이름의 실행 파일을 만들고 싶다면</a:t>
            </a:r>
            <a:r>
              <a:rPr lang="en-US" altLang="ko-KR" sz="1200" b="0" dirty="0" smtClean="0"/>
              <a:t>? </a:t>
            </a:r>
            <a:r>
              <a:rPr lang="en-US" altLang="ko-KR" sz="1200" b="0" dirty="0" err="1" smtClean="0"/>
              <a:t>gcc</a:t>
            </a:r>
            <a:r>
              <a:rPr lang="en-US" altLang="ko-KR" sz="1200" b="0" dirty="0" smtClean="0"/>
              <a:t> –o </a:t>
            </a:r>
            <a:r>
              <a:rPr lang="ko-KR" altLang="en-US" sz="1200" b="0" dirty="0" err="1" smtClean="0"/>
              <a:t>실행파일명</a:t>
            </a:r>
            <a:r>
              <a:rPr lang="en-US" altLang="ko-KR" sz="1200" b="0" dirty="0" smtClean="0"/>
              <a:t> </a:t>
            </a:r>
            <a:r>
              <a:rPr lang="ko-KR" altLang="en-US" sz="1200" b="0" dirty="0" err="1" smtClean="0"/>
              <a:t>소스파일명</a:t>
            </a:r>
            <a:r>
              <a:rPr lang="en-US" altLang="ko-KR" sz="1200" b="0" dirty="0" smtClean="0"/>
              <a:t>.c </a:t>
            </a:r>
            <a:r>
              <a:rPr lang="ko-KR" altLang="en-US" sz="1200" b="0" dirty="0" smtClean="0"/>
              <a:t>또는 </a:t>
            </a:r>
            <a:r>
              <a:rPr lang="en-US" altLang="ko-KR" sz="1200" b="0" dirty="0" err="1" smtClean="0"/>
              <a:t>gcc</a:t>
            </a:r>
            <a:r>
              <a:rPr lang="en-US" altLang="ko-KR" sz="1200" b="0" dirty="0" smtClean="0"/>
              <a:t> </a:t>
            </a:r>
            <a:r>
              <a:rPr lang="ko-KR" altLang="en-US" sz="1200" b="0" dirty="0" err="1" smtClean="0"/>
              <a:t>소스파일명</a:t>
            </a:r>
            <a:r>
              <a:rPr lang="en-US" altLang="ko-KR" sz="1200" b="0" dirty="0" smtClean="0"/>
              <a:t>.c –o </a:t>
            </a:r>
            <a:r>
              <a:rPr lang="ko-KR" altLang="en-US" sz="1200" b="0" dirty="0" err="1" smtClean="0"/>
              <a:t>실행파일명</a:t>
            </a:r>
            <a:endParaRPr lang="en-US" altLang="ko-KR" sz="1200" b="0" dirty="0" smtClean="0"/>
          </a:p>
          <a:p>
            <a:pPr lvl="2" algn="just" eaLnBrk="1" hangingPunct="1"/>
            <a:r>
              <a:rPr lang="en-US" altLang="ko-KR" sz="1000" b="0" dirty="0" smtClean="0"/>
              <a:t>ex) </a:t>
            </a:r>
            <a:r>
              <a:rPr lang="en-US" altLang="ko-KR" sz="1000" b="0" dirty="0" err="1" smtClean="0"/>
              <a:t>gcc</a:t>
            </a:r>
            <a:r>
              <a:rPr lang="en-US" altLang="ko-KR" sz="1000" b="0" dirty="0" smtClean="0"/>
              <a:t> –o </a:t>
            </a:r>
            <a:r>
              <a:rPr lang="en-US" altLang="ko-KR" sz="1000" b="0" dirty="0" err="1" smtClean="0"/>
              <a:t>sadmonday</a:t>
            </a:r>
            <a:r>
              <a:rPr lang="en-US" altLang="ko-KR" sz="1000" b="0" dirty="0" smtClean="0"/>
              <a:t> </a:t>
            </a:r>
            <a:r>
              <a:rPr lang="en-US" altLang="ko-KR" sz="1000" b="0" dirty="0" err="1" smtClean="0"/>
              <a:t>monday.c</a:t>
            </a:r>
            <a:endParaRPr lang="en-US" altLang="ko-KR" sz="1000" b="0" dirty="0" smtClean="0"/>
          </a:p>
          <a:p>
            <a:pPr lvl="2" algn="just" eaLnBrk="1" hangingPunct="1"/>
            <a:r>
              <a:rPr lang="en-US" altLang="ko-KR" sz="1000" b="0" dirty="0" smtClean="0"/>
              <a:t>-o </a:t>
            </a:r>
            <a:r>
              <a:rPr lang="ko-KR" altLang="en-US" sz="1000" b="0" dirty="0" smtClean="0"/>
              <a:t>다음에는 반드시 출력파일이름이 와야 한다</a:t>
            </a:r>
            <a:r>
              <a:rPr lang="en-US" altLang="ko-KR" sz="1000" b="0" dirty="0" smtClean="0"/>
              <a:t>.</a:t>
            </a:r>
            <a:endParaRPr lang="ko-KR" altLang="ko-KR" sz="1000" b="0" dirty="0" smtClean="0"/>
          </a:p>
          <a:p>
            <a:pPr algn="just" eaLnBrk="1" hangingPunct="1"/>
            <a:endParaRPr lang="en-US" altLang="ko-KR" sz="1400" dirty="0" smtClean="0"/>
          </a:p>
        </p:txBody>
      </p:sp>
      <p:pic>
        <p:nvPicPr>
          <p:cNvPr id="717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05263"/>
            <a:ext cx="68484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42038" y="1268413"/>
            <a:ext cx="2534418" cy="12772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dirty="0"/>
              <a:t>　컴파일 순서</a:t>
            </a:r>
            <a:endParaRPr lang="en-US" altLang="ko-KR" sz="1400" dirty="0"/>
          </a:p>
          <a:p>
            <a:pPr eaLnBrk="1" latinLnBrk="1" hangingPunct="1">
              <a:defRPr/>
            </a:pPr>
            <a:r>
              <a:rPr lang="en-US" altLang="ko-KR" sz="1400" dirty="0"/>
              <a:t>   (1) C Preprocessing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(2) C </a:t>
            </a:r>
            <a:r>
              <a:rPr lang="ko-KR" altLang="en-US" sz="1400" dirty="0"/>
              <a:t>언어 컴파일 </a:t>
            </a:r>
            <a:br>
              <a:rPr lang="ko-KR" altLang="en-US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(3) Assemble </a:t>
            </a:r>
            <a:br>
              <a:rPr lang="en-US" altLang="ko-KR" sz="1400" dirty="0"/>
            </a:br>
            <a:r>
              <a:rPr lang="ko-KR" altLang="en-US" sz="1400" dirty="0"/>
              <a:t>　</a:t>
            </a:r>
            <a:r>
              <a:rPr lang="en-US" altLang="ko-KR" sz="1400" dirty="0"/>
              <a:t>(4) Linking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43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662390-FDC0-4387-912C-A334BA688842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ko-KR" b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50863" y="1301750"/>
            <a:ext cx="4237037" cy="47910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/>
              <a:t>gcc </a:t>
            </a:r>
            <a:r>
              <a:rPr lang="ko-KR" altLang="en-US" sz="1400" dirty="0"/>
              <a:t>옵션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man gcc</a:t>
            </a:r>
          </a:p>
          <a:p>
            <a:pPr algn="just" eaLnBrk="1" hangingPunct="1">
              <a:defRPr/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-v </a:t>
            </a:r>
            <a:r>
              <a:rPr lang="ko-KR" altLang="en-US" sz="1400" dirty="0"/>
              <a:t>옵션 </a:t>
            </a:r>
            <a:r>
              <a:rPr lang="en-US" altLang="ko-KR" sz="1400" dirty="0"/>
              <a:t>(</a:t>
            </a:r>
            <a:r>
              <a:rPr lang="ko-KR" altLang="en-US" sz="1400" dirty="0"/>
              <a:t>컴파일 과정을 보여준다</a:t>
            </a:r>
            <a:r>
              <a:rPr lang="en-US" altLang="ko-KR" sz="1400" dirty="0"/>
              <a:t>)</a:t>
            </a:r>
          </a:p>
          <a:p>
            <a:pPr lvl="1" algn="just" eaLnBrk="1" hangingPunct="1">
              <a:defRPr/>
            </a:pPr>
            <a:r>
              <a:rPr lang="ko-KR" altLang="en-US" sz="1200" dirty="0"/>
              <a:t>현재 사용하는 </a:t>
            </a:r>
            <a:r>
              <a:rPr lang="en-US" altLang="ko-KR" sz="1200" dirty="0"/>
              <a:t>gcc </a:t>
            </a:r>
            <a:r>
              <a:rPr lang="ko-KR" altLang="en-US" sz="1200" dirty="0"/>
              <a:t>버전 및 소스에서 삽입한 </a:t>
            </a:r>
            <a:r>
              <a:rPr lang="en-US" altLang="ko-KR" sz="1200" dirty="0" err="1"/>
              <a:t>stdio.h</a:t>
            </a:r>
            <a:r>
              <a:rPr lang="ko-KR" altLang="en-US" sz="1200" dirty="0"/>
              <a:t>가 어느 디렉토리에 있는지 등의 정보를 볼 수 있다</a:t>
            </a:r>
            <a:r>
              <a:rPr lang="en-US" altLang="ko-KR" sz="1200" dirty="0"/>
              <a:t>.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gcc </a:t>
            </a:r>
            <a:r>
              <a:rPr lang="ko-KR" altLang="en-US" sz="1200" dirty="0"/>
              <a:t>컴파일러 버전은 </a:t>
            </a:r>
            <a:r>
              <a:rPr lang="en-US" altLang="ko-KR" sz="1200" dirty="0"/>
              <a:t>5.4.0</a:t>
            </a:r>
            <a:r>
              <a:rPr lang="ko-KR" altLang="en-US" sz="1200" dirty="0"/>
              <a:t>이고 </a:t>
            </a:r>
            <a:r>
              <a:rPr lang="en-US" altLang="ko-KR" sz="1200" dirty="0"/>
              <a:t>gcc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stdio.h</a:t>
            </a:r>
            <a:r>
              <a:rPr lang="ko-KR" altLang="en-US" sz="1200" dirty="0"/>
              <a:t>등의 헤더 파일에 접근하는 경로는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/lib/gcc/x86 64-linux-gnu/5/include </a:t>
            </a:r>
            <a:r>
              <a:rPr lang="ko-KR" altLang="en-US" sz="1200" dirty="0"/>
              <a:t>등이다</a:t>
            </a:r>
            <a:r>
              <a:rPr lang="en-US" altLang="ko-KR" sz="1200" dirty="0"/>
              <a:t>.</a:t>
            </a:r>
          </a:p>
          <a:p>
            <a:pPr lvl="1" algn="just" eaLnBrk="1" hangingPunct="1">
              <a:defRPr/>
            </a:pPr>
            <a:endParaRPr lang="en-US" altLang="ko-KR" sz="12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</p:txBody>
      </p:sp>
      <p:pic>
        <p:nvPicPr>
          <p:cNvPr id="819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1" y="1628800"/>
            <a:ext cx="3868737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9" name="그룹 6"/>
          <p:cNvGrpSpPr>
            <a:grpSpLocks/>
          </p:cNvGrpSpPr>
          <p:nvPr/>
        </p:nvGrpSpPr>
        <p:grpSpPr bwMode="auto">
          <a:xfrm>
            <a:off x="5032865" y="2872062"/>
            <a:ext cx="3903662" cy="3254375"/>
            <a:chOff x="4788024" y="2838747"/>
            <a:chExt cx="3903209" cy="3254549"/>
          </a:xfrm>
        </p:grpSpPr>
        <p:pic>
          <p:nvPicPr>
            <p:cNvPr id="8200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838747"/>
              <a:ext cx="3903209" cy="3254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788024" y="4724798"/>
              <a:ext cx="2592086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788024" y="6063132"/>
              <a:ext cx="2592086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0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5C338A-48EB-47EF-A796-0FC5EF287F33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ko-KR" b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gcc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68413"/>
            <a:ext cx="7983538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/>
              <a:t>-D </a:t>
            </a:r>
            <a:r>
              <a:rPr lang="ko-KR" altLang="en-US" sz="1400" dirty="0"/>
              <a:t>옵션 </a:t>
            </a:r>
            <a:r>
              <a:rPr lang="en-US" altLang="ko-KR" sz="1400" dirty="0"/>
              <a:t>(</a:t>
            </a:r>
            <a:r>
              <a:rPr lang="ko-KR" altLang="en-US" sz="1400" dirty="0"/>
              <a:t>외부에서 </a:t>
            </a:r>
            <a:r>
              <a:rPr lang="en-US" altLang="ko-KR" sz="1400" dirty="0"/>
              <a:t>define</a:t>
            </a:r>
            <a:r>
              <a:rPr lang="ko-KR" altLang="en-US" sz="1400" dirty="0"/>
              <a:t>을 정의하는 옵션</a:t>
            </a:r>
            <a:r>
              <a:rPr lang="en-US" altLang="ko-KR" sz="1400" dirty="0"/>
              <a:t>)</a:t>
            </a:r>
          </a:p>
          <a:p>
            <a:pPr algn="just" eaLnBrk="1" hangingPunct="1">
              <a:defRPr/>
            </a:pPr>
            <a:r>
              <a:rPr lang="en-US" altLang="ko-KR" sz="1400" dirty="0"/>
              <a:t>-c </a:t>
            </a:r>
            <a:r>
              <a:rPr lang="ko-KR" altLang="en-US" sz="1400" dirty="0"/>
              <a:t>옵션 </a:t>
            </a:r>
            <a:r>
              <a:rPr lang="en-US" altLang="ko-KR" sz="1400" dirty="0"/>
              <a:t>(</a:t>
            </a:r>
            <a:r>
              <a:rPr lang="ko-KR" altLang="en-US" sz="1400" dirty="0"/>
              <a:t>컴파일만 하고싶을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여러 개의 소스파일을 컴파일 할 때 중요</a:t>
            </a:r>
            <a:r>
              <a:rPr lang="en-US" altLang="ko-KR" sz="1400" dirty="0"/>
              <a:t>): gcc –c monday.c</a:t>
            </a:r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lvl="1" algn="just" eaLnBrk="1" hangingPunct="1">
              <a:buFont typeface="+mj-lt"/>
              <a:buAutoNum type="arabicPeriod"/>
              <a:defRPr/>
            </a:pPr>
            <a:r>
              <a:rPr lang="en-US" altLang="ko-KR" sz="1200" dirty="0"/>
              <a:t>gcc –o main </a:t>
            </a:r>
            <a:r>
              <a:rPr lang="en-US" altLang="ko-KR" sz="1200" dirty="0" err="1"/>
              <a:t>main.c</a:t>
            </a:r>
            <a:r>
              <a:rPr lang="en-US" altLang="ko-KR" sz="1200" dirty="0"/>
              <a:t> fun1.c fun2.c</a:t>
            </a:r>
          </a:p>
          <a:p>
            <a:pPr lvl="1" algn="just" eaLnBrk="1" hangingPunct="1">
              <a:buFont typeface="+mj-lt"/>
              <a:buAutoNum type="arabicPeriod"/>
              <a:defRPr/>
            </a:pPr>
            <a:r>
              <a:rPr lang="en-US" altLang="ko-KR" sz="1200" dirty="0"/>
              <a:t>gcc –c </a:t>
            </a:r>
            <a:r>
              <a:rPr lang="en-US" altLang="ko-KR" sz="1200" dirty="0" err="1"/>
              <a:t>main.c</a:t>
            </a:r>
            <a:endParaRPr lang="en-US" altLang="ko-KR" sz="1200" dirty="0"/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200" dirty="0"/>
              <a:t>	gcc –c fun1.c</a:t>
            </a:r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200" dirty="0"/>
              <a:t>	gcc –c fun2.c</a:t>
            </a:r>
          </a:p>
          <a:p>
            <a:pPr marL="471487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200" dirty="0"/>
              <a:t>	gcc –o main </a:t>
            </a:r>
            <a:r>
              <a:rPr lang="en-US" altLang="ko-KR" sz="1200" dirty="0" err="1"/>
              <a:t>main.o</a:t>
            </a:r>
            <a:r>
              <a:rPr lang="en-US" altLang="ko-KR" sz="1200" dirty="0"/>
              <a:t> fun1.o fun2.o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2</a:t>
            </a:r>
            <a:r>
              <a:rPr lang="ko-KR" altLang="en-US" sz="1200" dirty="0"/>
              <a:t>번이 더 귀찮아 보이지만 </a:t>
            </a:r>
            <a:r>
              <a:rPr lang="en-US" altLang="ko-KR" sz="1200" dirty="0"/>
              <a:t>fun1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소스가 변경되었을 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목적파일을</a:t>
            </a:r>
            <a:r>
              <a:rPr lang="ko-KR" altLang="en-US" sz="1200" dirty="0"/>
              <a:t> 이용하면 수정된 파일만 재컴파일하고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기존파일과</a:t>
            </a:r>
            <a:r>
              <a:rPr lang="ko-KR" altLang="en-US" sz="1200" dirty="0"/>
              <a:t> 링크만 </a:t>
            </a:r>
            <a:r>
              <a:rPr lang="ko-KR" altLang="en-US" sz="1200" dirty="0" err="1"/>
              <a:t>시킴으로서</a:t>
            </a:r>
            <a:r>
              <a:rPr lang="ko-KR" altLang="en-US" sz="1200" dirty="0"/>
              <a:t> 내부적으로 비효율적인 일을 하지 않을 수 있다</a:t>
            </a:r>
            <a:r>
              <a:rPr lang="en-US" altLang="ko-KR" sz="1200" dirty="0"/>
              <a:t>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/>
              <a:t>-I </a:t>
            </a:r>
            <a:r>
              <a:rPr lang="ko-KR" altLang="en-US" sz="1400" dirty="0"/>
              <a:t>옵션 </a:t>
            </a:r>
            <a:r>
              <a:rPr lang="en-US" altLang="ko-KR" sz="1400" dirty="0"/>
              <a:t>(#include </a:t>
            </a:r>
            <a:r>
              <a:rPr lang="ko-KR" altLang="en-US" sz="1400" dirty="0"/>
              <a:t>문장에서 지정한 </a:t>
            </a:r>
            <a:r>
              <a:rPr lang="ko-KR" altLang="en-US" sz="1400" dirty="0" err="1"/>
              <a:t>헤더파일이</a:t>
            </a:r>
            <a:r>
              <a:rPr lang="ko-KR" altLang="en-US" sz="1400" dirty="0"/>
              <a:t> 들어있는 곳을 정하는 옵션</a:t>
            </a:r>
            <a:r>
              <a:rPr lang="en-US" altLang="ko-KR" sz="1400" dirty="0"/>
              <a:t>)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  <a:r>
              <a:rPr lang="ko-KR" altLang="en-US" sz="1200" dirty="0"/>
              <a:t>를 사용한 경우</a:t>
            </a:r>
            <a:r>
              <a:rPr lang="en-US" altLang="ko-KR" sz="1200" dirty="0"/>
              <a:t>,</a:t>
            </a:r>
            <a:r>
              <a:rPr lang="ko-KR" altLang="en-US" sz="1200" dirty="0"/>
              <a:t> 시스템 표준 디렉토리인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/include</a:t>
            </a:r>
            <a:r>
              <a:rPr lang="ko-KR" altLang="en-US" sz="1200" dirty="0"/>
              <a:t>를 기준으로 파일을 찾아서 포함시킨다</a:t>
            </a:r>
            <a:r>
              <a:rPr lang="en-US" altLang="ko-KR" sz="1200" dirty="0"/>
              <a:t>.</a:t>
            </a:r>
          </a:p>
          <a:p>
            <a:pPr lvl="1" algn="just" eaLnBrk="1" hangingPunct="1">
              <a:defRPr/>
            </a:pPr>
            <a:r>
              <a:rPr lang="en-US" altLang="ko-KR" sz="1200" dirty="0"/>
              <a:t>#include “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”</a:t>
            </a:r>
            <a:r>
              <a:rPr lang="ko-KR" altLang="en-US" sz="1200" dirty="0"/>
              <a:t>를 사용한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지금 컴파일러가 실행되고 있는 현재 디렉토리를 기준으로 </a:t>
            </a:r>
            <a:r>
              <a:rPr lang="ko-KR" altLang="en-US" sz="1200" dirty="0" err="1"/>
              <a:t>헤더파일을</a:t>
            </a:r>
            <a:r>
              <a:rPr lang="ko-KR" altLang="en-US" sz="1200" dirty="0"/>
              <a:t> 찾는다</a:t>
            </a:r>
            <a:r>
              <a:rPr lang="en-US" altLang="ko-KR" sz="1200" dirty="0"/>
              <a:t>. </a:t>
            </a:r>
          </a:p>
          <a:p>
            <a:pPr lvl="1" algn="just" eaLnBrk="1" hangingPunct="1">
              <a:defRPr/>
            </a:pPr>
            <a:r>
              <a:rPr lang="ko-KR" altLang="en-US" sz="1200" dirty="0"/>
              <a:t>이 두 디렉토리가 아닌 경우엔 </a:t>
            </a:r>
            <a:r>
              <a:rPr lang="en-US" altLang="ko-KR" sz="1200" dirty="0"/>
              <a:t>–I&lt;</a:t>
            </a:r>
            <a:r>
              <a:rPr lang="ko-KR" altLang="en-US" sz="1200" dirty="0"/>
              <a:t>디렉토리</a:t>
            </a:r>
            <a:r>
              <a:rPr lang="en-US" altLang="ko-KR" sz="1200" dirty="0"/>
              <a:t>&gt;</a:t>
            </a:r>
            <a:r>
              <a:rPr lang="ko-KR" altLang="en-US" sz="1200" dirty="0"/>
              <a:t>라고</a:t>
            </a:r>
            <a:r>
              <a:rPr lang="en-US" altLang="ko-KR" sz="1200" dirty="0"/>
              <a:t> </a:t>
            </a:r>
            <a:r>
              <a:rPr lang="ko-KR" altLang="en-US" sz="1200" dirty="0"/>
              <a:t>명시한다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9222" name="그룹 4"/>
          <p:cNvGrpSpPr>
            <a:grpSpLocks/>
          </p:cNvGrpSpPr>
          <p:nvPr/>
        </p:nvGrpSpPr>
        <p:grpSpPr bwMode="auto">
          <a:xfrm>
            <a:off x="1042988" y="1916113"/>
            <a:ext cx="5829300" cy="600075"/>
            <a:chOff x="1043608" y="1916832"/>
            <a:chExt cx="5828134" cy="598781"/>
          </a:xfrm>
        </p:grpSpPr>
        <p:pic>
          <p:nvPicPr>
            <p:cNvPr id="922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916832"/>
              <a:ext cx="5828134" cy="598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946564" y="2086328"/>
              <a:ext cx="841207" cy="407108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8008937" cy="47513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만약 관리해야 하는 소스코드가 수십</a:t>
            </a:r>
            <a:r>
              <a:rPr lang="en-US" altLang="ko-KR" dirty="0"/>
              <a:t>, </a:t>
            </a:r>
            <a:r>
              <a:rPr lang="ko-KR" altLang="en-US" dirty="0"/>
              <a:t>수백개라면</a:t>
            </a:r>
            <a:r>
              <a:rPr lang="en-US" altLang="ko-KR" dirty="0"/>
              <a:t>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</a:t>
            </a:r>
            <a:r>
              <a:rPr lang="en-US" altLang="ko-KR" sz="1400" dirty="0" err="1"/>
              <a:t>main.c</a:t>
            </a:r>
            <a:endParaRPr lang="en-US" altLang="ko-KR" sz="1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fun1.c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fun2.c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–c fun100.c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–o program </a:t>
            </a:r>
            <a:r>
              <a:rPr lang="en-US" altLang="ko-KR" sz="1400" dirty="0" err="1"/>
              <a:t>main.o</a:t>
            </a:r>
            <a:r>
              <a:rPr lang="en-US" altLang="ko-KR" sz="1400" dirty="0"/>
              <a:t> fun1.o fun2.o … fun100.o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	</a:t>
            </a:r>
            <a:r>
              <a:rPr lang="ko-KR" altLang="en-US" sz="1500" dirty="0"/>
              <a:t>현실적으로 어려움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Makefile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  <p:sp>
        <p:nvSpPr>
          <p:cNvPr id="10245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7293300-3B26-440A-9D9F-C89FDE0F1C3B}" type="slidenum">
              <a:rPr kumimoji="0" lang="en-US" altLang="ko-KR" smtClean="0"/>
              <a:pPr/>
              <a:t>7</a:t>
            </a:fld>
            <a:endParaRPr kumimoji="0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340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Use Makefile</a:t>
            </a:r>
            <a:endParaRPr lang="ko-KR" altLang="en-US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8008937" cy="4751387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Makefile</a:t>
            </a:r>
            <a:r>
              <a:rPr lang="ko-KR" altLang="en-US" dirty="0"/>
              <a:t>의 기본적인 구조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sz="1700" dirty="0"/>
              <a:t>target … : prerequisites 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700" dirty="0"/>
              <a:t>		recipe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700" dirty="0"/>
              <a:t>		…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sz="1500" dirty="0"/>
              <a:t>1) target: </a:t>
            </a:r>
            <a:r>
              <a:rPr lang="ko-KR" altLang="en-US" sz="1500" dirty="0"/>
              <a:t>목표가 되는 파일의 이름</a:t>
            </a:r>
            <a:r>
              <a:rPr lang="en-US" altLang="ko-KR" sz="1500" dirty="0"/>
              <a:t>. Executable, object files.. 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     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가장 처음에 등장하는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default goal(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보통 </a:t>
            </a:r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file), goal == make</a:t>
            </a:r>
            <a:r>
              <a: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최종목표</a:t>
            </a:r>
            <a:endParaRPr lang="en-US" altLang="ko-KR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2) prerequisites: target</a:t>
            </a:r>
            <a:r>
              <a:rPr lang="ko-KR" altLang="en-US" sz="1500" dirty="0"/>
              <a:t>을 위해 필요한 준비물들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3) recipe: Make</a:t>
            </a:r>
            <a:r>
              <a:rPr lang="ko-KR" altLang="en-US" sz="1500" dirty="0"/>
              <a:t>가 수행하는 작업들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500" dirty="0"/>
              <a:t>	    </a:t>
            </a:r>
            <a:r>
              <a:rPr lang="en-US" altLang="ko-KR" sz="1300" dirty="0"/>
              <a:t>prerequisite</a:t>
            </a:r>
            <a:r>
              <a:rPr lang="ko-KR" altLang="en-US" sz="1300" dirty="0"/>
              <a:t>이 바뀜 </a:t>
            </a:r>
            <a:r>
              <a:rPr lang="en-US" altLang="ko-KR" sz="1300" dirty="0"/>
              <a:t>-&gt; recipe</a:t>
            </a:r>
            <a:r>
              <a:rPr lang="ko-KR" altLang="en-US" sz="1300" dirty="0"/>
              <a:t>에 따라 </a:t>
            </a:r>
            <a:r>
              <a:rPr lang="en-US" altLang="ko-KR" sz="1300" dirty="0"/>
              <a:t>target </a:t>
            </a:r>
            <a:r>
              <a:rPr lang="ko-KR" altLang="en-US" sz="1300" dirty="0"/>
              <a:t>파일 생성</a:t>
            </a:r>
            <a:endParaRPr lang="en-US" altLang="ko-KR" sz="13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1300" dirty="0"/>
              <a:t>	    (</a:t>
            </a:r>
            <a:r>
              <a:rPr lang="ko-KR" altLang="en-US" sz="1300" dirty="0"/>
              <a:t>필요한 </a:t>
            </a:r>
            <a:r>
              <a:rPr lang="en-US" altLang="ko-KR" sz="1300" dirty="0"/>
              <a:t>target</a:t>
            </a:r>
            <a:r>
              <a:rPr lang="ko-KR" altLang="en-US" sz="1300" dirty="0"/>
              <a:t>만 </a:t>
            </a:r>
            <a:r>
              <a:rPr lang="en-US" altLang="ko-KR" sz="1300" dirty="0"/>
              <a:t>update</a:t>
            </a:r>
            <a:r>
              <a:rPr lang="ko-KR" altLang="en-US" sz="1300" dirty="0"/>
              <a:t> 가능</a:t>
            </a:r>
            <a:r>
              <a:rPr lang="en-US" altLang="ko-KR" sz="1300" dirty="0"/>
              <a:t>)</a:t>
            </a:r>
          </a:p>
        </p:txBody>
      </p:sp>
      <p:sp>
        <p:nvSpPr>
          <p:cNvPr id="11269" name="슬라이드 번호 개체 틀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FE1C94-E4A6-4960-8F6C-55031A1DCCB8}" type="slidenum">
              <a:rPr kumimoji="0" lang="en-US" altLang="ko-KR" smtClean="0"/>
              <a:pPr/>
              <a:t>8</a:t>
            </a:fld>
            <a:endParaRPr kumimoji="0"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76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27CD4B-11A0-4DF6-9456-FBB835B41EF7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ko-KR" b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 Makefile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sz="1400" dirty="0" err="1"/>
              <a:t>linux</a:t>
            </a:r>
            <a:r>
              <a:rPr lang="ko-KR" altLang="en-US" sz="1400" dirty="0"/>
              <a:t>상에서 반복적으로 발생하는 컴파일을 쉽게 하기 위해서 사용하는 </a:t>
            </a:r>
            <a:r>
              <a:rPr lang="en-US" altLang="ko-KR" sz="1400" dirty="0"/>
              <a:t>make </a:t>
            </a:r>
            <a:r>
              <a:rPr lang="ko-KR" altLang="en-US" sz="1400" dirty="0"/>
              <a:t>프로그램의 </a:t>
            </a:r>
            <a:r>
              <a:rPr lang="ko-KR" altLang="en-US" sz="1400" u="sng" dirty="0"/>
              <a:t>설정 파일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algn="just" eaLnBrk="1" hangingPunct="1">
              <a:defRPr/>
            </a:pPr>
            <a:r>
              <a:rPr lang="en-US" altLang="ko-KR" sz="1400" dirty="0" err="1"/>
              <a:t>Makefile</a:t>
            </a:r>
            <a:r>
              <a:rPr lang="ko-KR" altLang="en-US" sz="1400" dirty="0"/>
              <a:t>을 통하여 </a:t>
            </a:r>
            <a:r>
              <a:rPr lang="en-US" altLang="ko-KR" sz="1400" dirty="0"/>
              <a:t>library </a:t>
            </a:r>
            <a:r>
              <a:rPr lang="ko-KR" altLang="en-US" sz="1400" dirty="0"/>
              <a:t>및 컴파일 환경을 관리 할 수 있다</a:t>
            </a:r>
            <a:r>
              <a:rPr lang="en-US" altLang="ko-KR" sz="1400" dirty="0"/>
              <a:t>.</a:t>
            </a:r>
          </a:p>
          <a:p>
            <a:pPr algn="just" eaLnBrk="1" hangingPunct="1">
              <a:defRPr/>
            </a:pPr>
            <a:r>
              <a:rPr lang="ko-KR" altLang="en-US" sz="1400" dirty="0">
                <a:solidFill>
                  <a:schemeClr val="tx2"/>
                </a:solidFill>
              </a:rPr>
              <a:t>파일명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en-US" altLang="ko-KR" sz="1400" dirty="0">
                <a:solidFill>
                  <a:schemeClr val="tx2"/>
                </a:solidFill>
              </a:rPr>
              <a:t>(</a:t>
            </a:r>
            <a:r>
              <a:rPr lang="ko-KR" altLang="en-US" sz="1400" dirty="0">
                <a:solidFill>
                  <a:schemeClr val="tx2"/>
                </a:solidFill>
              </a:rPr>
              <a:t>권장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endParaRPr lang="en-US" altLang="ko-K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algn="just" eaLnBrk="1" hangingPunct="1">
              <a:defRPr/>
            </a:pP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ko-KR" altLang="en-US" sz="1400" dirty="0">
                <a:solidFill>
                  <a:schemeClr val="tx2"/>
                </a:solidFill>
              </a:rPr>
              <a:t>의 매크로 </a:t>
            </a:r>
            <a:r>
              <a:rPr lang="ko-KR" altLang="en-US" sz="1400" dirty="0" err="1">
                <a:solidFill>
                  <a:schemeClr val="tx2"/>
                </a:solidFill>
              </a:rPr>
              <a:t>정의란</a:t>
            </a:r>
            <a:r>
              <a:rPr lang="en-US" altLang="ko-KR" sz="1400" dirty="0">
                <a:solidFill>
                  <a:schemeClr val="tx2"/>
                </a:solidFill>
              </a:rPr>
              <a:t>?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ko-KR" altLang="en-US" sz="1400" dirty="0">
                <a:solidFill>
                  <a:schemeClr val="tx2"/>
                </a:solidFill>
              </a:rPr>
              <a:t>에서 미리 정의된 환경 변수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just" eaLnBrk="1" hangingPunct="1">
              <a:defRPr/>
            </a:pPr>
            <a:r>
              <a:rPr lang="en-US" altLang="ko-KR" sz="1400" dirty="0" err="1">
                <a:solidFill>
                  <a:schemeClr val="tx2"/>
                </a:solidFill>
              </a:rPr>
              <a:t>Makefile</a:t>
            </a:r>
            <a:r>
              <a:rPr lang="ko-KR" altLang="en-US" sz="1400" dirty="0">
                <a:solidFill>
                  <a:schemeClr val="tx2"/>
                </a:solidFill>
              </a:rPr>
              <a:t>은 목표</a:t>
            </a:r>
            <a:r>
              <a:rPr lang="en-US" altLang="ko-KR" sz="1400" dirty="0">
                <a:solidFill>
                  <a:schemeClr val="tx2"/>
                </a:solidFill>
              </a:rPr>
              <a:t>(target), </a:t>
            </a:r>
            <a:r>
              <a:rPr lang="ko-KR" altLang="en-US" sz="1400" dirty="0">
                <a:solidFill>
                  <a:schemeClr val="tx2"/>
                </a:solidFill>
              </a:rPr>
              <a:t>의존관계</a:t>
            </a:r>
            <a:r>
              <a:rPr lang="en-US" altLang="ko-KR" sz="1400" dirty="0">
                <a:solidFill>
                  <a:schemeClr val="tx2"/>
                </a:solidFill>
              </a:rPr>
              <a:t>(Dependency), </a:t>
            </a:r>
            <a:r>
              <a:rPr lang="ko-KR" altLang="en-US" sz="1400" dirty="0">
                <a:solidFill>
                  <a:schemeClr val="tx2"/>
                </a:solidFill>
              </a:rPr>
              <a:t>명령</a:t>
            </a:r>
            <a:r>
              <a:rPr lang="en-US" altLang="ko-KR" sz="1400" dirty="0">
                <a:solidFill>
                  <a:schemeClr val="tx2"/>
                </a:solidFill>
              </a:rPr>
              <a:t>(command)</a:t>
            </a:r>
            <a:r>
              <a:rPr lang="ko-KR" altLang="en-US" sz="1400" dirty="0">
                <a:solidFill>
                  <a:schemeClr val="tx2"/>
                </a:solidFill>
              </a:rPr>
              <a:t>로 이루어진다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just" eaLnBrk="1" hangingPunct="1">
              <a:defRPr/>
            </a:pPr>
            <a:endParaRPr lang="en-US" altLang="ko-KR" sz="1400" dirty="0"/>
          </a:p>
        </p:txBody>
      </p:sp>
      <p:pic>
        <p:nvPicPr>
          <p:cNvPr id="1229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60483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Pages>3</Pages>
  <Words>1678</Words>
  <Application>Microsoft Office PowerPoint</Application>
  <PresentationFormat>화면 슬라이드 쇼(4:3)</PresentationFormat>
  <Paragraphs>296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Arial Unicode MS</vt:lpstr>
      <vt:lpstr>Monotype Sorts</vt:lpstr>
      <vt:lpstr>굴림</vt:lpstr>
      <vt:lpstr>돋움</vt:lpstr>
      <vt:lpstr>맑은 고딕</vt:lpstr>
      <vt:lpstr>Arial</vt:lpstr>
      <vt:lpstr>Times New Roman</vt:lpstr>
      <vt:lpstr>Wingdings</vt:lpstr>
      <vt:lpstr>1_기본 디자인</vt:lpstr>
      <vt:lpstr>C/C++ Programming in UNIX (UNIX-2)</vt:lpstr>
      <vt:lpstr>Programming In UNIX</vt:lpstr>
      <vt:lpstr>Use gcc</vt:lpstr>
      <vt:lpstr>Use gcc</vt:lpstr>
      <vt:lpstr>Use gcc</vt:lpstr>
      <vt:lpstr>Use gcc</vt:lpstr>
      <vt:lpstr>Use Makefile</vt:lpstr>
      <vt:lpstr>Use Makefile</vt:lpstr>
      <vt:lpstr>Use Makefile</vt:lpstr>
      <vt:lpstr>Use Makefile</vt:lpstr>
      <vt:lpstr>Use Makefile</vt:lpstr>
      <vt:lpstr>Use Makefile</vt:lpstr>
      <vt:lpstr>Use Makefile</vt:lpstr>
      <vt:lpstr>Use Makefile</vt:lpstr>
      <vt:lpstr>Use Makefile</vt:lpstr>
      <vt:lpstr>자주 나오는 에러</vt:lpstr>
      <vt:lpstr>Use gdb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2주차 실습 안내 (UNIX-2)</vt:lpstr>
      <vt:lpstr>2주차  실습1</vt:lpstr>
      <vt:lpstr>2주차  실습2</vt:lpstr>
      <vt:lpstr>2주차  실습3</vt:lpstr>
      <vt:lpstr>2주차  실습 결과레포트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segang</cp:lastModifiedBy>
  <cp:revision>546</cp:revision>
  <cp:lastPrinted>1997-04-03T01:49:54Z</cp:lastPrinted>
  <dcterms:created xsi:type="dcterms:W3CDTF">1996-06-27T04:55:18Z</dcterms:created>
  <dcterms:modified xsi:type="dcterms:W3CDTF">2020-03-12T12:46:05Z</dcterms:modified>
</cp:coreProperties>
</file>