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5"/>
  </p:notesMasterIdLst>
  <p:handoutMasterIdLst>
    <p:handoutMasterId r:id="rId66"/>
  </p:handoutMasterIdLst>
  <p:sldIdLst>
    <p:sldId id="960" r:id="rId2"/>
    <p:sldId id="999" r:id="rId3"/>
    <p:sldId id="1028" r:id="rId4"/>
    <p:sldId id="1029" r:id="rId5"/>
    <p:sldId id="1030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1046" r:id="rId16"/>
    <p:sldId id="1047" r:id="rId17"/>
    <p:sldId id="1048" r:id="rId18"/>
    <p:sldId id="1049" r:id="rId19"/>
    <p:sldId id="1034" r:id="rId20"/>
    <p:sldId id="1050" r:id="rId21"/>
    <p:sldId id="1035" r:id="rId22"/>
    <p:sldId id="1036" r:id="rId23"/>
    <p:sldId id="1051" r:id="rId24"/>
    <p:sldId id="1053" r:id="rId25"/>
    <p:sldId id="1054" r:id="rId26"/>
    <p:sldId id="1052" r:id="rId27"/>
    <p:sldId id="1065" r:id="rId28"/>
    <p:sldId id="1055" r:id="rId29"/>
    <p:sldId id="1056" r:id="rId30"/>
    <p:sldId id="1057" r:id="rId31"/>
    <p:sldId id="1058" r:id="rId32"/>
    <p:sldId id="1059" r:id="rId33"/>
    <p:sldId id="1060" r:id="rId34"/>
    <p:sldId id="1061" r:id="rId35"/>
    <p:sldId id="1062" r:id="rId36"/>
    <p:sldId id="1063" r:id="rId37"/>
    <p:sldId id="1064" r:id="rId38"/>
    <p:sldId id="1066" r:id="rId39"/>
    <p:sldId id="1067" r:id="rId40"/>
    <p:sldId id="1068" r:id="rId41"/>
    <p:sldId id="1082" r:id="rId42"/>
    <p:sldId id="1069" r:id="rId43"/>
    <p:sldId id="1073" r:id="rId44"/>
    <p:sldId id="1074" r:id="rId45"/>
    <p:sldId id="1075" r:id="rId46"/>
    <p:sldId id="1072" r:id="rId47"/>
    <p:sldId id="1076" r:id="rId48"/>
    <p:sldId id="1077" r:id="rId49"/>
    <p:sldId id="1078" r:id="rId50"/>
    <p:sldId id="1080" r:id="rId51"/>
    <p:sldId id="1081" r:id="rId52"/>
    <p:sldId id="1083" r:id="rId53"/>
    <p:sldId id="1085" r:id="rId54"/>
    <p:sldId id="1084" r:id="rId55"/>
    <p:sldId id="1022" r:id="rId56"/>
    <p:sldId id="1093" r:id="rId57"/>
    <p:sldId id="1023" r:id="rId58"/>
    <p:sldId id="1086" r:id="rId59"/>
    <p:sldId id="1087" r:id="rId60"/>
    <p:sldId id="1088" r:id="rId61"/>
    <p:sldId id="1092" r:id="rId62"/>
    <p:sldId id="1089" r:id="rId63"/>
    <p:sldId id="1091" r:id="rId64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89304" autoAdjust="0"/>
  </p:normalViewPr>
  <p:slideViewPr>
    <p:cSldViewPr>
      <p:cViewPr varScale="1">
        <p:scale>
          <a:sx n="166" d="100"/>
          <a:sy n="166" d="100"/>
        </p:scale>
        <p:origin x="16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756?tab=repositorie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hyperlink" Target="https://rogerdudler.github.io/git-guide/index.k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bledesktop.com/learn/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551" y="1058802"/>
            <a:ext cx="8018462" cy="4857784"/>
          </a:xfrm>
        </p:spPr>
        <p:txBody>
          <a:bodyPr/>
          <a:lstStyle/>
          <a:p>
            <a:r>
              <a:rPr lang="ko-KR" altLang="en-US" dirty="0" smtClean="0"/>
              <a:t>원하는 편집기를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95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2029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767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12746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16516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5200" cy="5040713"/>
          </a:xfrm>
        </p:spPr>
      </p:pic>
    </p:spTree>
    <p:extLst>
      <p:ext uri="{BB962C8B-B14F-4D97-AF65-F5344CB8AC3E}">
        <p14:creationId xmlns:p14="http://schemas.microsoft.com/office/powerpoint/2010/main" val="2867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22137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16551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5149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CMD</a:t>
            </a:r>
            <a:r>
              <a:rPr lang="ko-KR" altLang="en-US" dirty="0" smtClean="0"/>
              <a:t>를 실행 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-–version </a:t>
            </a:r>
            <a:r>
              <a:rPr lang="ko-KR" altLang="en-US" dirty="0" smtClean="0"/>
              <a:t>명령어 입력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97301"/>
            <a:ext cx="5581600" cy="29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컴퓨터 파일의 변경 사항을 추적하고 여러 명의 사용자들 간에 해당 파일의 작업들을 조율하는 데에 사용되는 분산 버전 관리 시스템이다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주로 소프트웨어 개발 과정에서 소스코드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위해서 주로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다양한 종류가 있으며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대표적으로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1026" name="Picture 2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16" y="4077072"/>
            <a:ext cx="38119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사용하기를 원하는 폴더를 띄워놓고 </a:t>
            </a:r>
            <a:r>
              <a:rPr lang="ko-KR" altLang="en-US" dirty="0" err="1" smtClean="0"/>
              <a:t>우클릭하여</a:t>
            </a:r>
            <a:r>
              <a:rPr lang="ko-KR" altLang="en-US" dirty="0" smtClean="0"/>
              <a:t>        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 </a:t>
            </a:r>
            <a:r>
              <a:rPr lang="ko-KR" altLang="en-US" dirty="0" smtClean="0"/>
              <a:t>이 있는 것을 확인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7"/>
            <a:ext cx="5976664" cy="42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저장소는 파일을 저장하고 </a:t>
            </a:r>
            <a:r>
              <a:rPr lang="ko-KR" altLang="en-US" dirty="0" err="1" smtClean="0"/>
              <a:t>버전별로</a:t>
            </a:r>
            <a:r>
              <a:rPr lang="ko-KR" altLang="en-US" dirty="0" smtClean="0"/>
              <a:t> 관리한다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저장소는 로컬 저장소와 원격 저장소 두 가지가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로컬 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파일이 저장되는 개인 전용 저장소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원격 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원격 저장소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관리된다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사람이 함께 공유하기 위한 저장소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저장소를 생성하고자 하는 폴더에서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로컬 저장소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저장소를 복제하기를 원하는 장소에서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저장소 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&lt;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“</a:t>
            </a:r>
            <a:r>
              <a:rPr lang="ko-KR" altLang="en-US" dirty="0" smtClean="0"/>
              <a:t>원격 저장소 주소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git</a:t>
            </a:r>
            <a:r>
              <a:rPr lang="en-US" altLang="ko-KR" dirty="0"/>
              <a:t> clone "https://github.com/luka756/</a:t>
            </a:r>
            <a:r>
              <a:rPr lang="en-US" altLang="ko-KR" dirty="0" err="1"/>
              <a:t>HelloGitHub.git</a:t>
            </a:r>
            <a:r>
              <a:rPr lang="en-US" altLang="ko-KR" dirty="0"/>
              <a:t>"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16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로컬 저장소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60552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7" y="2060848"/>
            <a:ext cx="8784417" cy="3600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7668344" y="3284984"/>
            <a:ext cx="64807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이름 설정 후 생성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968552" cy="43623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771800" y="2780928"/>
            <a:ext cx="187220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800971" y="5847151"/>
            <a:ext cx="1186853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3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쓰는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소스 관리 프로그램을 사용하지 않을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버전관리를</a:t>
            </a:r>
            <a:r>
              <a:rPr lang="ko-KR" altLang="en-US" dirty="0" smtClean="0"/>
              <a:t> 하는 경우가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위와 같이 사용하는 경우 조금만 시간이 지나도 어떤 파일이 정말 마지막 파일인지 알기 어렵다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88840"/>
            <a:ext cx="4608512" cy="28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이름 설정 후 생성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45970"/>
            <a:ext cx="7920880" cy="41119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843807" y="3356992"/>
            <a:ext cx="5090517" cy="214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683" y="3018438"/>
            <a:ext cx="2242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원격 저장소 주소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경로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 저장소와 원격 저장소를 연결한다</a:t>
            </a:r>
            <a:r>
              <a:rPr lang="en-US" altLang="ko-KR" dirty="0" smtClean="0"/>
              <a:t>.</a:t>
            </a:r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remote add origin “</a:t>
            </a:r>
            <a:r>
              <a:rPr lang="ko-KR" altLang="en-US" sz="1800" dirty="0" smtClean="0"/>
              <a:t>원격 저장소 주소</a:t>
            </a:r>
            <a:r>
              <a:rPr lang="en-US" altLang="ko-KR" sz="1800" dirty="0" smtClean="0"/>
              <a:t>”</a:t>
            </a:r>
          </a:p>
          <a:p>
            <a:pPr lvl="1"/>
            <a:r>
              <a:rPr lang="en-US" altLang="ko-KR" sz="1400" dirty="0" smtClean="0"/>
              <a:t>Ex)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remote add origin "https://github.com/luka756/</a:t>
            </a:r>
            <a:r>
              <a:rPr lang="en-US" altLang="ko-KR" sz="1400" dirty="0" err="1"/>
              <a:t>HelloGitHub.git</a:t>
            </a:r>
            <a:r>
              <a:rPr lang="en-US" altLang="ko-KR" sz="1400" dirty="0"/>
              <a:t>"</a:t>
            </a:r>
            <a:endParaRPr lang="en-US" altLang="ko-KR" sz="1400" dirty="0" smtClean="0"/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remove --v</a:t>
            </a:r>
            <a:r>
              <a:rPr lang="ko-KR" altLang="en-US" sz="1800" dirty="0" smtClean="0"/>
              <a:t>로 확인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01" y="2880000"/>
            <a:ext cx="50460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(add)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로컬 저장소가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생성된 곳에서 파일을 생성한다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소스코드</a:t>
            </a:r>
            <a:r>
              <a:rPr lang="en-US" altLang="ko-KR" sz="1400" dirty="0" smtClean="0"/>
              <a:t>(c, h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리소스</a:t>
            </a:r>
            <a:r>
              <a:rPr lang="en-US" altLang="ko-KR" sz="1400" dirty="0" smtClean="0"/>
              <a:t>(txt, </a:t>
            </a:r>
            <a:r>
              <a:rPr lang="en-US" altLang="ko-KR" sz="1400" dirty="0" err="1" smtClean="0"/>
              <a:t>png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 모든 종류의 파일 가능</a:t>
            </a:r>
            <a:endParaRPr lang="en-US" altLang="ko-KR" sz="1400" dirty="0" smtClean="0"/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status </a:t>
            </a:r>
            <a:r>
              <a:rPr lang="ko-KR" altLang="en-US" sz="1800" dirty="0" smtClean="0"/>
              <a:t>로 아직 반영되지 않은 파일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붉은 글씨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확인한다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(add)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add &lt;</a:t>
            </a:r>
            <a:r>
              <a:rPr lang="ko-KR" altLang="en-US" sz="1800" dirty="0" smtClean="0"/>
              <a:t>파일명</a:t>
            </a:r>
            <a:r>
              <a:rPr lang="en-US" altLang="ko-KR" sz="1800" dirty="0" smtClean="0"/>
              <a:t>&gt;</a:t>
            </a:r>
          </a:p>
          <a:p>
            <a:pPr lvl="1"/>
            <a:r>
              <a:rPr lang="ko-KR" altLang="en-US" sz="1800" dirty="0" smtClean="0"/>
              <a:t>다수의 파일을 한꺼번에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추가할 경우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add *</a:t>
            </a:r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status 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사용하여 전부 반영된 것을 확인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확정</a:t>
            </a:r>
            <a:r>
              <a:rPr lang="en-US" altLang="ko-KR" dirty="0" smtClean="0"/>
              <a:t>(commit)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변경된 내용을 저장소에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새로운 버전</a:t>
            </a:r>
            <a:r>
              <a:rPr lang="en-US" altLang="ko-KR" sz="1800" dirty="0" smtClean="0"/>
              <a:t>’ </a:t>
            </a:r>
            <a:r>
              <a:rPr lang="ko-KR" altLang="en-US" sz="1800" dirty="0"/>
              <a:t>으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확정시킨다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을 기준으로 버전이 관리된다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과거에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한 시점으로 돌아갈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commit –m “commit</a:t>
            </a:r>
            <a:r>
              <a:rPr lang="ko-KR" altLang="en-US" sz="1800" dirty="0" smtClean="0"/>
              <a:t>한 내용 설명</a:t>
            </a:r>
            <a:r>
              <a:rPr lang="en-US" altLang="ko-KR" sz="1800" dirty="0" smtClean="0"/>
              <a:t>”</a:t>
            </a:r>
          </a:p>
          <a:p>
            <a:pPr lvl="1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–m “initial commit”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저장소에 반영</a:t>
            </a:r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Commit </a:t>
            </a:r>
            <a:r>
              <a:rPr lang="ko-KR" altLang="en-US" sz="1800" dirty="0" smtClean="0"/>
              <a:t>한 내용을 원격 저장소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올린다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 </a:t>
            </a:r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push origin ‘branch’</a:t>
            </a:r>
          </a:p>
          <a:p>
            <a:pPr lvl="1"/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origin master. Branch</a:t>
            </a:r>
            <a:r>
              <a:rPr lang="ko-KR" altLang="en-US" sz="1400" dirty="0" smtClean="0"/>
              <a:t>에 대해서는 후에 설명한다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첫 사용 시 로그인 창이 뜬다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저장소에 반영</a:t>
            </a:r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sz="1800" dirty="0" err="1" smtClean="0"/>
              <a:t>로그인을</a:t>
            </a:r>
            <a:r>
              <a:rPr lang="ko-KR" altLang="en-US" sz="1800" dirty="0" smtClean="0"/>
              <a:t> 마친 후에는 로그와 함께 </a:t>
            </a:r>
            <a:r>
              <a:rPr lang="en-US" altLang="ko-KR" sz="1800" dirty="0" smtClean="0"/>
              <a:t>push</a:t>
            </a:r>
            <a:r>
              <a:rPr lang="ko-KR" altLang="en-US" sz="1800" dirty="0" smtClean="0"/>
              <a:t>가 완료된다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저장소에 반영</a:t>
            </a:r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repository </a:t>
            </a:r>
            <a:r>
              <a:rPr lang="ko-KR" altLang="en-US" sz="1800" dirty="0" smtClean="0"/>
              <a:t>에서 반영된 내용을 확인할 수 있다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25000"/>
            <a:ext cx="7138419" cy="3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저장소에 반영</a:t>
            </a:r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repository </a:t>
            </a:r>
            <a:r>
              <a:rPr lang="ko-KR" altLang="en-US" sz="1800" dirty="0" smtClean="0"/>
              <a:t>에서 반영된 내용을 확인할 수 있다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25000"/>
            <a:ext cx="7138419" cy="3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저장소의 변경사항 적용</a:t>
            </a:r>
            <a:r>
              <a:rPr lang="en-US" altLang="ko-KR" dirty="0" smtClean="0"/>
              <a:t>(pull)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원격 저장소가 변경되었을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변경 사항을 로컬 저장소에 적용한다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변경 사항은 소스코드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리소스 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 삭제 등을 포함한다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800" dirty="0" smtClean="0"/>
              <a:t>적용을 원하는 저장소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원격 저장소와 연결된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 사용한다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/>
              <a:t>g</a:t>
            </a:r>
            <a:r>
              <a:rPr lang="en-US" altLang="ko-KR" sz="1800" dirty="0" err="1" smtClean="0"/>
              <a:t>it</a:t>
            </a:r>
            <a:r>
              <a:rPr lang="en-US" altLang="ko-KR" sz="1800" dirty="0" smtClean="0"/>
              <a:t> pull</a:t>
            </a:r>
          </a:p>
          <a:p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r>
              <a:rPr lang="en-US" altLang="ko-KR" dirty="0" smtClean="0"/>
              <a:t>Sign Up</a:t>
            </a:r>
            <a:r>
              <a:rPr lang="ko-KR" altLang="en-US" dirty="0" smtClean="0"/>
              <a:t>을 눌러 무료 </a:t>
            </a:r>
            <a:r>
              <a:rPr lang="ko-KR" altLang="en-US" dirty="0" err="1" smtClean="0"/>
              <a:t>회원가입할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2" y="2334875"/>
            <a:ext cx="7712732" cy="39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에서는 작업을 위해서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라는 개념을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자료구조 변경 등 위험 부담이 있는 작업을 하기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원본을 보존하고 새로운 가지</a:t>
            </a:r>
            <a:r>
              <a:rPr lang="en-US" altLang="ko-KR" dirty="0" smtClean="0"/>
              <a:t>(branch)</a:t>
            </a:r>
            <a:r>
              <a:rPr lang="ko-KR" altLang="en-US" dirty="0" smtClean="0"/>
              <a:t>를 만들어 테스트해본 후 문제가 없으면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성능 하락이 없으면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해당 변경 사항을 반영</a:t>
            </a:r>
            <a:r>
              <a:rPr lang="en-US" altLang="ko-KR" dirty="0" smtClean="0"/>
              <a:t>(merge)</a:t>
            </a:r>
            <a:r>
              <a:rPr lang="ko-KR" altLang="en-US" dirty="0" smtClean="0"/>
              <a:t>하는 작업이다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작업은 여러 사용자가 협업하는 경우에 매우 유용하다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1026" name="Picture 2" descr="https://www.nobledesktop.com/image/gitresources/git-branches-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536504" cy="23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76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r>
              <a:rPr lang="ko-KR" altLang="en-US" dirty="0" smtClean="0"/>
              <a:t>는 생성과 변환이 자유롭다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상태는 독립적이며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저장소에서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전환하면 해당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상태로 파일이 변경된다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기능을 이용해서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상태가 원하던 결과가 아닐 경우 이전의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돌아가서 변경된 내용을 전부 취소할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7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저장소 생성시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가 기본으로 생성된다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ko-KR" altLang="en-US" dirty="0" smtClean="0"/>
              <a:t>명령으로 현재 존재하는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목록을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49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&lt;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으로 생성할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en-US" altLang="ko-KR" dirty="0" err="1" smtClean="0"/>
              <a:t>testbranch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r>
              <a:rPr lang="ko-KR" altLang="en-US" dirty="0" smtClean="0"/>
              <a:t>간의 전환은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&lt;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en-US" altLang="ko-KR" dirty="0" err="1" smtClean="0"/>
              <a:t>testbranch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checkout –b &lt;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생성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78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더 이상 사용하지 않거나 </a:t>
            </a:r>
            <a:r>
              <a:rPr lang="ko-KR" altLang="en-US" dirty="0" err="1" smtClean="0"/>
              <a:t>필요없을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삭제할 수 있다</a:t>
            </a:r>
            <a:r>
              <a:rPr lang="en-US" altLang="ko-KR" dirty="0" smtClean="0"/>
              <a:t>. </a:t>
            </a: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branch –d &lt;</a:t>
            </a:r>
            <a:r>
              <a:rPr lang="en-US" altLang="ko-KR" dirty="0" err="1" smtClean="0"/>
              <a:t>branchname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-d </a:t>
            </a:r>
            <a:r>
              <a:rPr lang="en-US" altLang="ko-KR" dirty="0" err="1" smtClean="0"/>
              <a:t>testbranch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 생성한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이름으로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</a:t>
            </a:r>
            <a:r>
              <a:rPr lang="en-US" altLang="ko-KR" dirty="0" err="1" smtClean="0"/>
              <a:t>testbranch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2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가지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생성을 확인할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57840"/>
            <a:ext cx="9036496" cy="43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6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</a:t>
            </a:r>
            <a:r>
              <a:rPr lang="en-US" altLang="ko-KR" dirty="0" smtClean="0"/>
              <a:t>(merge)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가지의 변경 내용을 현재 가지에 병합할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merge &lt;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단 이때 동시에 적용될 수 없는 변경사항이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가 일어날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847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Master branch</a:t>
            </a:r>
            <a:r>
              <a:rPr lang="ko-KR" altLang="en-US" b="0" dirty="0" smtClean="0"/>
              <a:t>에서는 </a:t>
            </a:r>
            <a:r>
              <a:rPr lang="en-US" altLang="ko-KR" b="0" dirty="0" smtClean="0"/>
              <a:t>5</a:t>
            </a:r>
            <a:r>
              <a:rPr lang="ko-KR" altLang="en-US" b="0" dirty="0" smtClean="0"/>
              <a:t>번 줄을 </a:t>
            </a:r>
            <a:r>
              <a:rPr lang="en-US" altLang="ko-KR" b="0" dirty="0" smtClean="0"/>
              <a:t>master</a:t>
            </a:r>
            <a:r>
              <a:rPr lang="ko-KR" altLang="en-US" b="0" dirty="0" smtClean="0"/>
              <a:t>로 수정하였다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80577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git-scm.com/downloads</a:t>
            </a:r>
            <a:endParaRPr lang="en-US" altLang="ko-KR" dirty="0" smtClean="0"/>
          </a:p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맞는 버전을 다운로드하여 설치한다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0" y="2770065"/>
            <a:ext cx="8618118" cy="32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 smtClean="0"/>
              <a:t>Testbranch</a:t>
            </a:r>
            <a:r>
              <a:rPr lang="ko-KR" altLang="en-US" b="0" dirty="0" smtClean="0"/>
              <a:t>에서</a:t>
            </a:r>
            <a:r>
              <a:rPr lang="ko-KR" altLang="en-US" b="0" dirty="0"/>
              <a:t>도</a:t>
            </a:r>
            <a:r>
              <a:rPr lang="ko-KR" altLang="en-US" b="0" dirty="0" smtClean="0"/>
              <a:t> </a:t>
            </a:r>
            <a:r>
              <a:rPr lang="en-US" altLang="ko-KR" b="0" dirty="0"/>
              <a:t>5</a:t>
            </a:r>
            <a:r>
              <a:rPr lang="ko-KR" altLang="en-US" b="0" dirty="0"/>
              <a:t>번 </a:t>
            </a:r>
            <a:r>
              <a:rPr lang="ko-KR" altLang="en-US" b="0" dirty="0" smtClean="0"/>
              <a:t>줄을 수정하였다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802728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0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충돌이 일어날 경우 아래와 같이 표시된다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충돌이 일어난 파일을 열어 충돌이 없도록 수정해야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0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충돌이 발생한 파일은 아래와 같이 충돌 내용을 표시하여 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982738"/>
            <a:ext cx="6818709" cy="41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4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내용을 남기고 파일을 정리한다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6" y="2132856"/>
            <a:ext cx="7572884" cy="3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2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수정한 파일을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하면 병합이 완료된다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이름을 확인할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520000"/>
            <a:ext cx="555068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9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5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예비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계정을 생성한 뒤 생성된 계정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(repository)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촬영할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github.com/luka756?tab=repositories</a:t>
            </a:r>
            <a:r>
              <a:rPr lang="en-US" altLang="ko-KR" dirty="0"/>
              <a:t> </a:t>
            </a:r>
            <a:r>
              <a:rPr lang="ko-KR" altLang="en-US" dirty="0" smtClean="0"/>
              <a:t>와 같이 주소 첨부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설치한 뒤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-–version</a:t>
            </a:r>
            <a:r>
              <a:rPr lang="ko-KR" altLang="en-US" dirty="0" smtClean="0"/>
              <a:t>을 사용하여 설치된 것을 촬영할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56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저장소 생성</a:t>
            </a:r>
            <a:r>
              <a:rPr lang="en-US" altLang="ko-KR" dirty="0" smtClean="0"/>
              <a:t>, push</a:t>
            </a:r>
            <a:endParaRPr lang="en-US" altLang="ko-KR" dirty="0"/>
          </a:p>
          <a:p>
            <a:r>
              <a:rPr lang="ko-KR" altLang="en-US" dirty="0" smtClean="0"/>
              <a:t>외부 저장소 가져오기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7840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실습에서 작성하였던 소스코드가 저장된 폴더를 만든 뒤 해당 폴더에서 로컬 저장소를 생성하여라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생성된 로컬 저장소를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comsil_5_github </a:t>
            </a:r>
            <a:r>
              <a:rPr lang="ko-KR" altLang="en-US" dirty="0" smtClean="0"/>
              <a:t>라는 이름의 원격 저장소에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Commit message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로 할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248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작성한 원격 저장소로부터 다른 위치에 저장소를 복제하여라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복제된 저장소에서 임의의 파일을 추가하고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Commit message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469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182541" cy="5040000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 제출물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아래 네 가지 화면을 캡처하여 제출할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생성된 로컬 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할 때의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/>
              <a:t> </a:t>
            </a:r>
            <a:r>
              <a:rPr lang="ko-KR" altLang="en-US" dirty="0" smtClean="0"/>
              <a:t>에서 원격 저장소를 저장한 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할 때의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생성된 원격 저장소의 주소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217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첨부 파일</a:t>
            </a:r>
            <a:r>
              <a:rPr lang="en-US" altLang="ko-KR" dirty="0"/>
              <a:t>(</a:t>
            </a:r>
            <a:r>
              <a:rPr lang="ko-KR" altLang="en-US" dirty="0" err="1"/>
              <a:t>과제제출물</a:t>
            </a:r>
            <a:r>
              <a:rPr lang="ko-KR" altLang="en-US" dirty="0"/>
              <a:t>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.word(</a:t>
            </a:r>
            <a:r>
              <a:rPr lang="ko-KR" altLang="en-US" dirty="0"/>
              <a:t>또는 </a:t>
            </a:r>
            <a:r>
              <a:rPr lang="en-US" altLang="ko-KR" dirty="0" err="1"/>
              <a:t>hwp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	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 smtClean="0"/>
              <a:t>1_5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_</a:t>
            </a:r>
            <a:r>
              <a:rPr lang="en-US" altLang="ko-KR" dirty="0"/>
              <a:t>20180000.zip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848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결과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앞의 실습 제출물들을 보고서에 포함할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협업을 할 때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사용하는 것이 어떤 장점이 있는지 기술하여라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5164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rogerdudler.github.io/git-guide/index.ko.html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backlog.com/git-tutorial/kr/intro/intro1_1.html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www.nobledesktop.com/learn/git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144036B5-17E0-4375-B8B1-2665F5A74D09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97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35522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38961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0000"/>
            <a:ext cx="6684255" cy="5040000"/>
          </a:xfrm>
        </p:spPr>
      </p:pic>
    </p:spTree>
    <p:extLst>
      <p:ext uri="{BB962C8B-B14F-4D97-AF65-F5344CB8AC3E}">
        <p14:creationId xmlns:p14="http://schemas.microsoft.com/office/powerpoint/2010/main" val="21403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6059</TotalTime>
  <Pages>3</Pages>
  <Words>1292</Words>
  <Application>Microsoft Office PowerPoint</Application>
  <PresentationFormat>화면 슬라이드 쇼(4:3)</PresentationFormat>
  <Paragraphs>222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Monotype Sorts</vt:lpstr>
      <vt:lpstr>굴림</vt:lpstr>
      <vt:lpstr>돋움</vt:lpstr>
      <vt:lpstr>Arial</vt:lpstr>
      <vt:lpstr>Times New Roman</vt:lpstr>
      <vt:lpstr>1_기본 디자인</vt:lpstr>
      <vt:lpstr>Github 사용</vt:lpstr>
      <vt:lpstr>Git</vt:lpstr>
      <vt:lpstr>Git을 쓰는 이유</vt:lpstr>
      <vt:lpstr>Github 가입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Git 설치하기</vt:lpstr>
      <vt:lpstr>저장소</vt:lpstr>
      <vt:lpstr>로컬 저장소 생성</vt:lpstr>
      <vt:lpstr>로컬 저장소 생성</vt:lpstr>
      <vt:lpstr>로컬 저장소 복제</vt:lpstr>
      <vt:lpstr>로컬 저장소 복제</vt:lpstr>
      <vt:lpstr>원격 저장소 가져오기</vt:lpstr>
      <vt:lpstr>원격 저장소 가져오기</vt:lpstr>
      <vt:lpstr>원격 저장소 생성</vt:lpstr>
      <vt:lpstr>원격 저장소 생성</vt:lpstr>
      <vt:lpstr>원격 저장소 생성</vt:lpstr>
      <vt:lpstr>저장소 연결</vt:lpstr>
      <vt:lpstr>추가(add)</vt:lpstr>
      <vt:lpstr>추가(add)</vt:lpstr>
      <vt:lpstr>확정(commit)</vt:lpstr>
      <vt:lpstr>원격 저장소에 반영(push)</vt:lpstr>
      <vt:lpstr>원격 저장소에 반영(push)</vt:lpstr>
      <vt:lpstr>원격 저장소에 반영(push)</vt:lpstr>
      <vt:lpstr>원격 저장소에 반영(push)</vt:lpstr>
      <vt:lpstr>원격 저장소의 변경사항 적용(pull)</vt:lpstr>
      <vt:lpstr>가지(branch)</vt:lpstr>
      <vt:lpstr>가지(branch)</vt:lpstr>
      <vt:lpstr>가지(branch)</vt:lpstr>
      <vt:lpstr>가지(branch)</vt:lpstr>
      <vt:lpstr>가지(branch)</vt:lpstr>
      <vt:lpstr>가지(branch)</vt:lpstr>
      <vt:lpstr>가지(branch)</vt:lpstr>
      <vt:lpstr>가지(branch)</vt:lpstr>
      <vt:lpstr>병합(merge)</vt:lpstr>
      <vt:lpstr>충돌(conflict)</vt:lpstr>
      <vt:lpstr>충돌(conflict)</vt:lpstr>
      <vt:lpstr>충돌(conflict)</vt:lpstr>
      <vt:lpstr>충돌(conflict)</vt:lpstr>
      <vt:lpstr>충돌(conflict)</vt:lpstr>
      <vt:lpstr>충돌(conflict)</vt:lpstr>
      <vt:lpstr>5주차 실습 안내 (Github 사용)</vt:lpstr>
      <vt:lpstr>5주차 예비 보고서</vt:lpstr>
      <vt:lpstr>5주차 실습</vt:lpstr>
      <vt:lpstr>5주차 실습 1</vt:lpstr>
      <vt:lpstr>5주차 실습 2</vt:lpstr>
      <vt:lpstr>5주차 실습 제출물</vt:lpstr>
      <vt:lpstr>제출 방식</vt:lpstr>
      <vt:lpstr>5주차 결과 보고서</vt:lpstr>
      <vt:lpstr>참고자료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grklimt3</cp:lastModifiedBy>
  <cp:revision>590</cp:revision>
  <cp:lastPrinted>1997-04-03T01:49:54Z</cp:lastPrinted>
  <dcterms:created xsi:type="dcterms:W3CDTF">1996-06-27T04:55:18Z</dcterms:created>
  <dcterms:modified xsi:type="dcterms:W3CDTF">2020-04-14T03:50:16Z</dcterms:modified>
</cp:coreProperties>
</file>