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6"/>
  </p:notesMasterIdLst>
  <p:sldIdLst>
    <p:sldId id="256" r:id="rId2"/>
    <p:sldId id="301" r:id="rId3"/>
    <p:sldId id="299" r:id="rId4"/>
    <p:sldId id="300" r:id="rId5"/>
  </p:sldIdLst>
  <p:sldSz cx="9144000" cy="6858000" type="screen4x3"/>
  <p:notesSz cx="6797675" cy="9874250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C485-0B90-465F-B903-DDD5FFF9BD82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1E60D-C40C-4408-AEF9-F5F0294138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1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7D19F4C-20E7-499F-A23E-1970C8FBF4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E4C32DA-E01A-403F-8214-FEC48B288B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68B387A-B549-4C8D-A2DA-0E4C9C2691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Dept. of Computer Science, Sogang Univ.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7B44A-54A8-4725-9E5E-6961917672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307457B-34A4-43E3-98E1-44AA9D7547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03ECCE5-4B57-4F78-B007-33D2DAC84C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164BE82-5F62-4BA9-9A04-10B2EA53E2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66A0C3C-4A57-4508-9BE4-5B6427BB0C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08FB8C6-83B1-4137-9268-655DDA221B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573731B-82E2-4576-9C7F-24E8DA824F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92E2F1E-3021-4476-BE82-E317DE772F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1079D2C5-1B99-4A7E-8E8C-78BC768BA0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2" r:id="rId13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과제 안내</a:t>
            </a:r>
            <a:br>
              <a:rPr lang="en-US" altLang="ko-KR" dirty="0"/>
            </a:br>
            <a:r>
              <a:rPr lang="en-US" altLang="ko-KR" sz="4000" dirty="0" err="1"/>
              <a:t>Github</a:t>
            </a:r>
            <a:r>
              <a:rPr lang="en-US" altLang="ko-KR" sz="4000" dirty="0"/>
              <a:t> </a:t>
            </a:r>
            <a:r>
              <a:rPr lang="ko-KR" altLang="en-US" sz="4000" dirty="0"/>
              <a:t>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 이상의 </a:t>
            </a:r>
            <a:r>
              <a:rPr lang="en-US" altLang="ko-KR" dirty="0"/>
              <a:t>branch</a:t>
            </a:r>
            <a:r>
              <a:rPr lang="ko-KR" altLang="en-US" dirty="0"/>
              <a:t>를 작성하고 각 </a:t>
            </a:r>
            <a:r>
              <a:rPr lang="en-US" altLang="ko-KR" dirty="0"/>
              <a:t>branch</a:t>
            </a:r>
            <a:r>
              <a:rPr lang="ko-KR" altLang="en-US" dirty="0"/>
              <a:t>에서 내용을 수정하여 </a:t>
            </a:r>
            <a:r>
              <a:rPr lang="en-US" altLang="ko-KR" dirty="0"/>
              <a:t>commit</a:t>
            </a:r>
            <a:r>
              <a:rPr lang="ko-KR" altLang="en-US" dirty="0"/>
              <a:t>하여라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branch</a:t>
            </a:r>
            <a:r>
              <a:rPr lang="ko-KR" altLang="en-US" dirty="0"/>
              <a:t>가 있는 것과 각 </a:t>
            </a:r>
            <a:r>
              <a:rPr lang="en-US" altLang="ko-KR" dirty="0"/>
              <a:t>branch</a:t>
            </a:r>
            <a:r>
              <a:rPr lang="ko-KR" altLang="en-US" dirty="0"/>
              <a:t>에서 </a:t>
            </a:r>
            <a:r>
              <a:rPr lang="en-US" altLang="ko-KR" dirty="0"/>
              <a:t>push</a:t>
            </a:r>
            <a:r>
              <a:rPr lang="ko-KR" altLang="en-US" dirty="0"/>
              <a:t>하는 것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merge </a:t>
            </a:r>
            <a:r>
              <a:rPr lang="ko-KR" altLang="en-US" dirty="0"/>
              <a:t>과정을 촬영하여야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97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과제 제출물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r>
              <a:rPr lang="ko-KR" altLang="en-US" dirty="0"/>
              <a:t>에서 언급한 화면을 촬영하여 보고서에 첨부할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이미지에는 간단한 설명이 첨부되어야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(</a:t>
            </a:r>
            <a:r>
              <a:rPr lang="ko-KR" altLang="en-US" dirty="0"/>
              <a:t>무엇을 어떻게 한 이미지라는 설명 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75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방식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-</a:t>
            </a:r>
            <a:r>
              <a:rPr lang="ko-KR" altLang="en-US" dirty="0"/>
              <a:t> 첨부 파일</a:t>
            </a:r>
            <a:r>
              <a:rPr lang="en-US" altLang="ko-KR" dirty="0"/>
              <a:t>(</a:t>
            </a:r>
            <a:r>
              <a:rPr lang="ko-KR" altLang="en-US" dirty="0" err="1"/>
              <a:t>과제제출물</a:t>
            </a:r>
            <a:r>
              <a:rPr lang="ko-KR" altLang="en-US" dirty="0"/>
              <a:t> 압축해서 첨부</a:t>
            </a:r>
            <a:r>
              <a:rPr lang="en-US" altLang="ko-KR" dirty="0"/>
              <a:t>) :</a:t>
            </a:r>
          </a:p>
          <a:p>
            <a:pPr>
              <a:buNone/>
            </a:pPr>
            <a:r>
              <a:rPr lang="ko-KR" altLang="en-US" dirty="0"/>
              <a:t>     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.word(</a:t>
            </a:r>
            <a:r>
              <a:rPr lang="ko-KR" altLang="en-US" dirty="0"/>
              <a:t>또는 </a:t>
            </a:r>
            <a:r>
              <a:rPr lang="en-US" altLang="ko-KR" dirty="0" err="1"/>
              <a:t>hwp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dirty="0"/>
              <a:t>	  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.zip</a:t>
            </a:r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/>
              <a:t>컴실</a:t>
            </a:r>
            <a:r>
              <a:rPr lang="en-US" altLang="ko-KR" dirty="0"/>
              <a:t>1_5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_20180000.zip</a:t>
            </a:r>
          </a:p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##### </a:t>
            </a:r>
            <a:r>
              <a:rPr lang="ko-KR" altLang="en-US" dirty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366200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4319</TotalTime>
  <Words>145</Words>
  <Application>Microsoft Office PowerPoint</Application>
  <PresentationFormat>화면 슬라이드 쇼(4:3)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Monotype Sorts</vt:lpstr>
      <vt:lpstr>돋움</vt:lpstr>
      <vt:lpstr>맑은 고딕</vt:lpstr>
      <vt:lpstr>Arial</vt:lpstr>
      <vt:lpstr>Times New Roman</vt:lpstr>
      <vt:lpstr>테마1</vt:lpstr>
      <vt:lpstr>5주차 과제 안내 Github 사용</vt:lpstr>
      <vt:lpstr>5주차 과제 1</vt:lpstr>
      <vt:lpstr>5주차 과제 제출물</vt:lpstr>
      <vt:lpstr>제출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실습/과제 안내</dc:title>
  <dc:creator>kbsonic12</dc:creator>
  <cp:lastModifiedBy>KIM SUNG KWON</cp:lastModifiedBy>
  <cp:revision>50</cp:revision>
  <dcterms:created xsi:type="dcterms:W3CDTF">2012-03-05T03:10:01Z</dcterms:created>
  <dcterms:modified xsi:type="dcterms:W3CDTF">2021-03-30T13:30:30Z</dcterms:modified>
</cp:coreProperties>
</file>