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(Tetris #3)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예비보고서 작성시 다음을 명확하게 설명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/>
              <a:t>테트리스</a:t>
            </a:r>
            <a:r>
              <a:rPr lang="ko-KR" altLang="en-US" dirty="0"/>
              <a:t> 프로젝트 </a:t>
            </a:r>
            <a:r>
              <a:rPr lang="en-US" altLang="ko-KR" dirty="0"/>
              <a:t>3</a:t>
            </a:r>
            <a:r>
              <a:rPr lang="ko-KR" altLang="en-US" dirty="0"/>
              <a:t>주차에 구현하는 추천 기능에 대한 교재 내용을 읽어보고</a:t>
            </a:r>
            <a:r>
              <a:rPr lang="en-US" altLang="ko-KR" dirty="0"/>
              <a:t>,</a:t>
            </a:r>
            <a:r>
              <a:rPr lang="ko-KR" altLang="en-US" dirty="0"/>
              <a:t> 어떤 원리로 작동되는지 설명하시오</a:t>
            </a:r>
            <a:r>
              <a:rPr lang="en-US" altLang="ko-KR" dirty="0"/>
              <a:t>. </a:t>
            </a:r>
            <a:r>
              <a:rPr lang="ko-KR" altLang="en-US" dirty="0"/>
              <a:t>그리고 추천 기능을 구현하는 </a:t>
            </a:r>
            <a:r>
              <a:rPr lang="en-US" altLang="ko-KR" dirty="0"/>
              <a:t>tree</a:t>
            </a:r>
            <a:r>
              <a:rPr lang="ko-KR" altLang="en-US" dirty="0"/>
              <a:t>의 장</a:t>
            </a:r>
            <a:r>
              <a:rPr lang="en-US" altLang="ko-KR" dirty="0"/>
              <a:t>(</a:t>
            </a:r>
            <a:r>
              <a:rPr lang="ko-KR" altLang="en-US" dirty="0"/>
              <a:t>효율성</a:t>
            </a:r>
            <a:r>
              <a:rPr lang="en-US" altLang="ko-KR" dirty="0"/>
              <a:t>), </a:t>
            </a:r>
            <a:r>
              <a:rPr lang="ko-KR" altLang="en-US" dirty="0"/>
              <a:t>단점</a:t>
            </a:r>
            <a:r>
              <a:rPr lang="en-US" altLang="ko-KR" dirty="0"/>
              <a:t>(</a:t>
            </a:r>
            <a:r>
              <a:rPr lang="ko-KR" altLang="en-US" dirty="0"/>
              <a:t>비효율성</a:t>
            </a:r>
            <a:r>
              <a:rPr lang="en-US" altLang="ko-KR" dirty="0"/>
              <a:t>)</a:t>
            </a:r>
            <a:r>
              <a:rPr lang="ko-KR" altLang="en-US" dirty="0"/>
              <a:t>을 기술하시오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Tree </a:t>
            </a:r>
            <a:r>
              <a:rPr lang="ko-KR" altLang="en-US" dirty="0"/>
              <a:t>구조의 비효율성을 해결할 방법에 대해서 </a:t>
            </a:r>
            <a:r>
              <a:rPr lang="en-US" altLang="ko-KR" dirty="0"/>
              <a:t>2</a:t>
            </a:r>
            <a:r>
              <a:rPr lang="ko-KR" altLang="en-US" dirty="0"/>
              <a:t>가지 이상 생각하고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idea</a:t>
            </a:r>
            <a:r>
              <a:rPr lang="ko-KR" altLang="en-US" dirty="0"/>
              <a:t>를 기술하시오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결과보고서 작성시 다음을 명확하게 설명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1800" dirty="0" smtClean="0"/>
              <a:t>실습 시간에 작성한 프로그램의 알고리즘과 자료구조를 요약하여 기술하시오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완성한 알고리즘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추가 구현하게 되는 </a:t>
            </a:r>
            <a:r>
              <a:rPr lang="en-US" altLang="ko-KR" sz="1800" dirty="0" smtClean="0"/>
              <a:t>tree</a:t>
            </a:r>
            <a:r>
              <a:rPr lang="ko-KR" altLang="en-US" sz="1800" dirty="0" smtClean="0"/>
              <a:t>도 포함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시간 복잡도 및 공간 복잡도를 보이시오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모든 경우를 고려하는 </a:t>
            </a:r>
            <a:r>
              <a:rPr lang="en-US" altLang="ko-KR" sz="1800" dirty="0" smtClean="0"/>
              <a:t>tree </a:t>
            </a:r>
            <a:r>
              <a:rPr lang="ko-KR" altLang="en-US" sz="1800" dirty="0" smtClean="0"/>
              <a:t>구조와 비교해서 어떤 점이 더 향상 되고 어떤 점이 향상되지 않는지 아울러 기술하시오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본 실험 및 숙제를 통해 습득한 내용이나 느낀 점을 기술하시오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주차 실습 해결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세부 사항은 강의자료 참조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709952"/>
          </a:xfrm>
        </p:spPr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주차 숙제 해결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세부 사항은 강의자료 참조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주차과제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Ex &gt;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]2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_20110000_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첨부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제출물 압축해서 첨부</a:t>
            </a:r>
            <a:r>
              <a:rPr lang="en-US" altLang="ko-KR" dirty="0" smtClean="0"/>
              <a:t>) :</a:t>
            </a:r>
          </a:p>
          <a:p>
            <a:pPr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_X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_20110000.zip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1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30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52</TotalTime>
  <Words>301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Monotype Sorts</vt:lpstr>
      <vt:lpstr>굴림</vt:lpstr>
      <vt:lpstr>돋움</vt:lpstr>
      <vt:lpstr>Arial</vt:lpstr>
      <vt:lpstr>Times New Roman</vt:lpstr>
      <vt:lpstr>테마1</vt:lpstr>
      <vt:lpstr>8주차 실습 안내 (Tetris #3)</vt:lpstr>
      <vt:lpstr>예비, 결과 레포트</vt:lpstr>
      <vt:lpstr>8주차 실습</vt:lpstr>
      <vt:lpstr>8주차 과제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segang</cp:lastModifiedBy>
  <cp:revision>16</cp:revision>
  <dcterms:created xsi:type="dcterms:W3CDTF">2006-10-05T04:04:58Z</dcterms:created>
  <dcterms:modified xsi:type="dcterms:W3CDTF">2020-03-12T13:54:28Z</dcterms:modified>
</cp:coreProperties>
</file>