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453A6E3-15E8-4973-BA42-404D8C86874E}">
          <p14:sldIdLst>
            <p14:sldId id="256"/>
            <p14:sldId id="257"/>
          </p14:sldIdLst>
        </p14:section>
        <p14:section name="Раздел без заголовка" id="{978BD293-90F5-40C3-B27A-21586582A9CC}">
          <p14:sldIdLst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770422">
            <a:off x="6147802" y="1607966"/>
            <a:ext cx="6105685" cy="6737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ПРОЕКТ </a:t>
            </a:r>
            <a:r>
              <a:rPr lang="ru-RU" sz="3200" dirty="0" err="1" smtClean="0"/>
              <a:t>Лопатко</a:t>
            </a:r>
            <a:r>
              <a:rPr lang="ru-RU" sz="3200" dirty="0" smtClean="0"/>
              <a:t> </a:t>
            </a:r>
            <a:r>
              <a:rPr lang="ru-RU" sz="3200" dirty="0" err="1" smtClean="0"/>
              <a:t>арсения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Моральные терзания Алисы!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6029" y="764373"/>
            <a:ext cx="5870170" cy="407363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Проект включает в себя 5 функций 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8" y="1008423"/>
            <a:ext cx="4791744" cy="3829584"/>
          </a:xfrm>
        </p:spPr>
      </p:pic>
    </p:spTree>
    <p:extLst>
      <p:ext uri="{BB962C8B-B14F-4D97-AF65-F5344CB8AC3E}">
        <p14:creationId xmlns:p14="http://schemas.microsoft.com/office/powerpoint/2010/main" val="16932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8" y="2291289"/>
            <a:ext cx="4791744" cy="3829584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Навык способен запоминать имя пользователя и обращаться к нему во врем разговора.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70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интересности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81" y="2267473"/>
            <a:ext cx="4753638" cy="3877216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Навык способен рассказывать различные факты и анекдоты.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02" y="2251995"/>
            <a:ext cx="4810796" cy="390817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Навык способен формировать мнение о человеке и отвечать характерным образом.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Также отношение влияют и на другие функции: перевода и карты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Навык способен отвечать на некоторые вопросы в ветке «</a:t>
            </a:r>
            <a:r>
              <a:rPr lang="ru-RU" smtClean="0"/>
              <a:t>просто поболтать»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11339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33</TotalTime>
  <Words>73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ПРОЕКТ Лопатко арсения</vt:lpstr>
      <vt:lpstr>Проект включает в себя 5 функций </vt:lpstr>
      <vt:lpstr>знакомство</vt:lpstr>
      <vt:lpstr>интересности</vt:lpstr>
      <vt:lpstr>Отношения</vt:lpstr>
      <vt:lpstr>Другие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Лопатко арсения</dc:title>
  <dc:creator>Яндекс Лицей</dc:creator>
  <cp:lastModifiedBy>Яндекс Лицей</cp:lastModifiedBy>
  <cp:revision>4</cp:revision>
  <dcterms:created xsi:type="dcterms:W3CDTF">2019-04-29T13:45:54Z</dcterms:created>
  <dcterms:modified xsi:type="dcterms:W3CDTF">2019-04-29T14:19:33Z</dcterms:modified>
</cp:coreProperties>
</file>