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1D0E5C0-633B-43D8-9D8F-D0D9AB42465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Раздел без заголовка" id="{FF65A370-6258-44C8-8516-4C1074CB654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ru-RU" dirty="0" err="1" smtClean="0"/>
              <a:t>Лопатко</a:t>
            </a:r>
            <a:r>
              <a:rPr lang="ru-RU" dirty="0" smtClean="0"/>
              <a:t> Арсения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«Волшебная палочка» в </a:t>
            </a:r>
            <a:r>
              <a:rPr lang="ru-RU" dirty="0" err="1" smtClean="0"/>
              <a:t>пайсоне</a:t>
            </a:r>
            <a:r>
              <a:rPr lang="ru-RU" dirty="0" smtClean="0"/>
              <a:t> с графическим интерфейсом </a:t>
            </a:r>
            <a:r>
              <a:rPr lang="en-US" dirty="0" smtClean="0"/>
              <a:t>PyQt5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593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Стартовое окно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8609"/>
            <a:ext cx="5330107" cy="3881437"/>
          </a:xfrm>
        </p:spPr>
      </p:pic>
      <p:sp>
        <p:nvSpPr>
          <p:cNvPr id="6" name="TextBox 5"/>
          <p:cNvSpPr txBox="1"/>
          <p:nvPr/>
        </p:nvSpPr>
        <p:spPr>
          <a:xfrm>
            <a:off x="6112476" y="2020544"/>
            <a:ext cx="350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запуске приложения мы </a:t>
            </a:r>
            <a:r>
              <a:rPr lang="ru-RU" dirty="0" smtClean="0"/>
              <a:t>видим две кнопки и поле ввода. В которое мы вводим название файла выбранного нами.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15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ru-RU" dirty="0" err="1" smtClean="0"/>
              <a:t>Прогрузка</a:t>
            </a:r>
            <a:r>
              <a:rPr lang="ru-RU" dirty="0" smtClean="0"/>
              <a:t> изображения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8054"/>
            <a:ext cx="5254260" cy="3881437"/>
          </a:xfrm>
        </p:spPr>
      </p:pic>
      <p:sp>
        <p:nvSpPr>
          <p:cNvPr id="5" name="TextBox 4"/>
          <p:cNvSpPr txBox="1"/>
          <p:nvPr/>
        </p:nvSpPr>
        <p:spPr>
          <a:xfrm>
            <a:off x="6079524" y="1425146"/>
            <a:ext cx="3194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выбора наше изображение </a:t>
            </a:r>
            <a:r>
              <a:rPr lang="ru-RU" dirty="0" err="1" smtClean="0"/>
              <a:t>маштабируется</a:t>
            </a:r>
            <a:r>
              <a:rPr lang="ru-RU" dirty="0" smtClean="0"/>
              <a:t> до приемлемого максимума, и выводится на экран.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48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Выбор области взаимодействия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94486"/>
            <a:ext cx="5299654" cy="3881437"/>
          </a:xfrm>
        </p:spPr>
      </p:pic>
      <p:sp>
        <p:nvSpPr>
          <p:cNvPr id="6" name="TextBox 5"/>
          <p:cNvSpPr txBox="1"/>
          <p:nvPr/>
        </p:nvSpPr>
        <p:spPr>
          <a:xfrm>
            <a:off x="6268995" y="1367481"/>
            <a:ext cx="2932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показа изображения мы выделяем область обработки. Центр выбранного изображения становится точкой контраста, от которой в последствие идут измерения.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090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48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Завершение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3" y="1194486"/>
            <a:ext cx="4561762" cy="3881437"/>
          </a:xfrm>
        </p:spPr>
      </p:pic>
      <p:sp>
        <p:nvSpPr>
          <p:cNvPr id="6" name="TextBox 5"/>
          <p:cNvSpPr txBox="1"/>
          <p:nvPr/>
        </p:nvSpPr>
        <p:spPr>
          <a:xfrm>
            <a:off x="6268995" y="1367481"/>
            <a:ext cx="2932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нажатия кнопки «обрезать» программа просчитывает выделяемый объект и открывает новое окно.</a:t>
            </a:r>
          </a:p>
        </p:txBody>
      </p:sp>
    </p:spTree>
    <p:extLst>
      <p:ext uri="{BB962C8B-B14F-4D97-AF65-F5344CB8AC3E}">
        <p14:creationId xmlns:p14="http://schemas.microsoft.com/office/powerpoint/2010/main" val="3456967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48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Завершение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5" y="1194486"/>
            <a:ext cx="4540278" cy="3881437"/>
          </a:xfrm>
        </p:spPr>
      </p:pic>
      <p:sp>
        <p:nvSpPr>
          <p:cNvPr id="6" name="TextBox 5"/>
          <p:cNvSpPr txBox="1"/>
          <p:nvPr/>
        </p:nvSpPr>
        <p:spPr>
          <a:xfrm>
            <a:off x="6268995" y="1367481"/>
            <a:ext cx="2932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 сможете приближать и отдалять, а также сохранить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90080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7" y="1930400"/>
            <a:ext cx="3776331" cy="420756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78" y="1930400"/>
            <a:ext cx="4067161" cy="37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74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2751" y="2512540"/>
            <a:ext cx="8596668" cy="144985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 проекте были использованы библиотеки:</a:t>
            </a:r>
            <a:r>
              <a:rPr lang="en-US" dirty="0" smtClean="0"/>
              <a:t>PIL, </a:t>
            </a:r>
            <a:r>
              <a:rPr lang="en-US" dirty="0" err="1" smtClean="0"/>
              <a:t>PyQt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, sys,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2701400">
            <a:off x="9910117" y="584886"/>
            <a:ext cx="2535451" cy="108218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732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122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Проект  Лопатко Арсения</vt:lpstr>
      <vt:lpstr>Стартовое окно</vt:lpstr>
      <vt:lpstr>Прогрузка изображения</vt:lpstr>
      <vt:lpstr>Выбор области взаимодействия</vt:lpstr>
      <vt:lpstr>Завершение программы</vt:lpstr>
      <vt:lpstr>Завершение программы</vt:lpstr>
      <vt:lpstr>Код программы</vt:lpstr>
      <vt:lpstr>В проекте были использованы библиотеки:PIL, PyQt, numpy, OpenCV, sys, matplotlib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Лопатко Арсения</dc:title>
  <dc:creator>Яндекс Лицей</dc:creator>
  <cp:lastModifiedBy>Яндекс Лицей</cp:lastModifiedBy>
  <cp:revision>5</cp:revision>
  <dcterms:created xsi:type="dcterms:W3CDTF">2018-12-13T13:34:45Z</dcterms:created>
  <dcterms:modified xsi:type="dcterms:W3CDTF">2018-12-13T14:13:03Z</dcterms:modified>
</cp:coreProperties>
</file>