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22418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400" dirty="0" err="1">
                <a:solidFill>
                  <a:schemeClr val="tx1">
                    <a:lumMod val="50000"/>
                  </a:schemeClr>
                </a:solidFill>
                <a:ea typeface="SF Pro Semibold" pitchFamily="2" charset="0"/>
                <a:cs typeface="Arial" panose="020B0604020202020204" pitchFamily="34" charset="0"/>
              </a:rPr>
              <a:t>Công</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nghê</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bảo</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mật</a:t>
            </a:r>
            <a:r>
              <a:rPr lang="en-US" sz="2400" dirty="0">
                <a:solidFill>
                  <a:schemeClr val="tx1">
                    <a:lumMod val="50000"/>
                  </a:schemeClr>
                </a:solidFill>
                <a:ea typeface="SF Pro Semibold" pitchFamily="2" charset="0"/>
                <a:cs typeface="Arial" panose="020B0604020202020204" pitchFamily="34" charset="0"/>
              </a:rPr>
              <a:t> 3D </a:t>
            </a:r>
            <a:r>
              <a:rPr lang="en-US" sz="2400" dirty="0" err="1">
                <a:solidFill>
                  <a:schemeClr val="tx1">
                    <a:lumMod val="50000"/>
                  </a:schemeClr>
                </a:solidFill>
                <a:ea typeface="SF Pro Semibold" pitchFamily="2" charset="0"/>
                <a:cs typeface="Arial" panose="020B0604020202020204" pitchFamily="34" charset="0"/>
              </a:rPr>
              <a:t>khuôn</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mặt</a:t>
            </a:r>
            <a:r>
              <a:rPr lang="en-US" sz="2400" dirty="0">
                <a:solidFill>
                  <a:schemeClr val="tx1">
                    <a:lumMod val="50000"/>
                  </a:schemeClr>
                </a:solidFill>
                <a:ea typeface="SF Pro Semibold" pitchFamily="2" charset="0"/>
                <a:cs typeface="Arial" panose="020B0604020202020204" pitchFamily="34" charset="0"/>
              </a:rPr>
              <a:t>.</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2115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a:solidFill>
                  <a:schemeClr val="tx1">
                    <a:lumMod val="50000"/>
                  </a:schemeClr>
                </a:solidFill>
                <a:effectLst/>
                <a:ea typeface="Calibri" panose="020F0502020204030204" pitchFamily="34" charset="0"/>
                <a:cs typeface="Arial" panose="020B0604020202020204" pitchFamily="34" charset="0"/>
              </a:rPr>
              <a:t>Chi </a:t>
            </a:r>
            <a:r>
              <a:rPr lang="en-US" sz="2400" dirty="0" err="1">
                <a:solidFill>
                  <a:schemeClr val="tx1">
                    <a:lumMod val="50000"/>
                  </a:schemeClr>
                </a:solidFill>
                <a:effectLst/>
                <a:ea typeface="Calibri" panose="020F0502020204030204" pitchFamily="34" charset="0"/>
                <a:cs typeface="Arial" panose="020B0604020202020204" pitchFamily="34" charset="0"/>
              </a:rPr>
              <a:t>phí</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đầu</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tư</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so </a:t>
            </a:r>
            <a:r>
              <a:rPr lang="en-US" sz="2400" dirty="0" err="1">
                <a:solidFill>
                  <a:schemeClr val="tx1">
                    <a:lumMod val="50000"/>
                  </a:schemeClr>
                </a:solidFill>
                <a:effectLst/>
                <a:ea typeface="Calibri" panose="020F0502020204030204" pitchFamily="34" charset="0"/>
                <a:cs typeface="Arial" panose="020B0604020202020204" pitchFamily="34" charset="0"/>
              </a:rPr>
              <a:t>với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dòng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sản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phẩm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và</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thẻ</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từ</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4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4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1678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400" kern="100" dirty="0">
                <a:solidFill>
                  <a:schemeClr val="tx1">
                    <a:lumMod val="50000"/>
                  </a:schemeClr>
                </a:solidFill>
                <a:ea typeface="Times New Roman" panose="02020603050405020304" pitchFamily="18" charset="0"/>
                <a:cs typeface="Arial" panose="020B0604020202020204" pitchFamily="34" charset="0"/>
              </a:rPr>
              <a:t>.</a:t>
            </a:r>
            <a:endParaRPr lang="en-US" sz="24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4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trong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việc</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400" i="0" dirty="0">
                <a:solidFill>
                  <a:schemeClr val="tx1">
                    <a:lumMod val="50000"/>
                  </a:schemeClr>
                </a:solidFill>
                <a:effectLst/>
                <a:cs typeface="Arial" panose="020B0604020202020204" pitchFamily="34" charset="0"/>
              </a:rPr>
              <a:t>Tìm người mất tích và thú đi lạc</a:t>
            </a:r>
            <a:r>
              <a:rPr lang="en-US" sz="2400" i="0" dirty="0">
                <a:solidFill>
                  <a:schemeClr val="tx1">
                    <a:lumMod val="50000"/>
                  </a:schemeClr>
                </a:solidFill>
                <a:effectLst/>
                <a:cs typeface="Arial" panose="020B0604020202020204" pitchFamily="34" charset="0"/>
              </a:rPr>
              <a:t>.</a:t>
            </a:r>
            <a:endParaRPr lang="vi-VN" sz="24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64232"/>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là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trắc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với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3D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có </a:t>
            </a:r>
            <a:r>
              <a:rPr lang="en-US" sz="2400" dirty="0" err="1">
                <a:solidFill>
                  <a:schemeClr val="tx1">
                    <a:lumMod val="50000"/>
                  </a:schemeClr>
                </a:solidFill>
                <a:effectLst/>
                <a:ea typeface="Calibri" panose="020F0502020204030204" pitchFamily="34" charset="0"/>
                <a:cs typeface="Arial" panose="020B0604020202020204" pitchFamily="34" charset="0"/>
              </a:rPr>
              <a:t>thê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xác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nền</a:t>
            </a:r>
            <a:r>
              <a:rPr lang="en-US" sz="2400" dirty="0">
                <a:solidFill>
                  <a:schemeClr val="tx1">
                    <a:lumMod val="50000"/>
                  </a:schemeClr>
                </a:solidFill>
                <a:effectLst/>
                <a:ea typeface="Calibri" panose="020F0502020204030204" pitchFamily="34" charset="0"/>
                <a:cs typeface="Arial" panose="020B0604020202020204" pitchFamily="34" charset="0"/>
              </a:rPr>
              <a:t> khoa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78179"/>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72</TotalTime>
  <Words>1025</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16</cp:revision>
  <dcterms:created xsi:type="dcterms:W3CDTF">2023-10-21T08:02:00Z</dcterms:created>
  <dcterms:modified xsi:type="dcterms:W3CDTF">2023-10-22T09:43:04Z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