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58" r:id="rId6"/>
    <p:sldId id="281" r:id="rId7"/>
    <p:sldId id="286" r:id="rId8"/>
    <p:sldId id="282" r:id="rId9"/>
    <p:sldId id="285" r:id="rId10"/>
    <p:sldId id="283" r:id="rId11"/>
    <p:sldId id="263" r:id="rId12"/>
    <p:sldId id="259" r:id="rId13"/>
    <p:sldId id="264" r:id="rId14"/>
    <p:sldId id="260" r:id="rId15"/>
    <p:sldId id="265" r:id="rId16"/>
    <p:sldId id="266" r:id="rId17"/>
    <p:sldId id="26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7" d="100"/>
          <a:sy n="127" d="100"/>
        </p:scale>
        <p:origin x="1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VN"/>
              <a:t>22/10/2023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VN"/>
              <a:t>22/10/2023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7" name="Oval 16"/>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444865" y="6315075"/>
            <a:ext cx="699135" cy="54292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
        <p:nvSpPr>
          <p:cNvPr id="10" name="TextBox 9"/>
          <p:cNvSpPr txBox="1"/>
          <p:nvPr/>
        </p:nvSpPr>
        <p:spPr>
          <a:xfrm>
            <a:off x="703383" y="1121261"/>
            <a:ext cx="8309987"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1</TotalTime>
  <Words>760</Words>
  <Application>Microsoft Macintosh PowerPoint</Application>
  <PresentationFormat>On-screen Show (4:3)</PresentationFormat>
  <Paragraphs>93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Anthony Trần</cp:lastModifiedBy>
  <cp:revision>6</cp:revision>
  <dcterms:created xsi:type="dcterms:W3CDTF">2023-10-21T08:02:00Z</dcterms:created>
  <dcterms:modified xsi:type="dcterms:W3CDTF">2023-10-22T07:13:34Z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