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61" r:id="rId5"/>
    <p:sldId id="271" r:id="rId6"/>
    <p:sldId id="258" r:id="rId7"/>
    <p:sldId id="263" r:id="rId8"/>
    <p:sldId id="259" r:id="rId9"/>
    <p:sldId id="264" r:id="rId10"/>
    <p:sldId id="260" r:id="rId11"/>
    <p:sldId id="265" r:id="rId12"/>
    <p:sldId id="266" r:id="rId13"/>
    <p:sldId id="262" r:id="rId1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6281"/>
  </p:normalViewPr>
  <p:slideViewPr>
    <p:cSldViewPr snapToGrid="0" snapToObjects="1">
      <p:cViewPr varScale="1">
        <p:scale>
          <a:sx n="127" d="100"/>
          <a:sy n="127" d="100"/>
        </p:scale>
        <p:origin x="1200"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2" name="Rectangle 9" descr="Light horizontal"/>
          <p:cNvSpPr>
            <a:spLocks noChangeArrowheads="1"/>
          </p:cNvSpPr>
          <p:nvPr/>
        </p:nvSpPr>
        <p:spPr bwMode="gray">
          <a:xfrm>
            <a:off x="9526" y="0"/>
            <a:ext cx="676275" cy="685800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vi-VN" altLang="en-US" sz="1350"/>
          </a:p>
        </p:txBody>
      </p:sp>
      <p:sp>
        <p:nvSpPr>
          <p:cNvPr id="3" name="Rectangle 10"/>
          <p:cNvSpPr>
            <a:spLocks noChangeArrowheads="1"/>
          </p:cNvSpPr>
          <p:nvPr/>
        </p:nvSpPr>
        <p:spPr bwMode="invGray">
          <a:xfrm>
            <a:off x="1" y="2133600"/>
            <a:ext cx="9153525" cy="1752600"/>
          </a:xfrm>
          <a:prstGeom prst="rect">
            <a:avLst/>
          </a:prstGeom>
          <a:solidFill>
            <a:schemeClr val="accent1"/>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vi-VN" altLang="en-US" sz="1350"/>
          </a:p>
        </p:txBody>
      </p:sp>
      <p:sp>
        <p:nvSpPr>
          <p:cNvPr id="4" name="Oval 18"/>
          <p:cNvSpPr>
            <a:spLocks noChangeArrowheads="1"/>
          </p:cNvSpPr>
          <p:nvPr/>
        </p:nvSpPr>
        <p:spPr bwMode="auto">
          <a:xfrm>
            <a:off x="79376" y="6400802"/>
            <a:ext cx="365125" cy="365125"/>
          </a:xfrm>
          <a:prstGeom prst="ellipse">
            <a:avLst/>
          </a:prstGeom>
          <a:solidFill>
            <a:schemeClr val="accent1"/>
          </a:solidFill>
          <a:ln w="9525">
            <a:solidFill>
              <a:schemeClr val="tx1"/>
            </a:solidFill>
            <a:rou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EFFD967E-E48F-EE49-89CB-FF071465F988}" type="slidenum">
              <a:rPr lang="en-US" altLang="en-US" sz="1200">
                <a:solidFill>
                  <a:schemeClr val="bg1"/>
                </a:solidFill>
              </a:rPr>
            </a:fld>
            <a:endParaRPr lang="en-US" altLang="en-US" sz="1200">
              <a:solidFill>
                <a:schemeClr val="bg1"/>
              </a:solidFill>
            </a:endParaRPr>
          </a:p>
        </p:txBody>
      </p:sp>
    </p:spTree>
  </p:cSld>
  <p:clrMapOvr>
    <a:masterClrMapping/>
  </p:clrMapOvr>
  <p:transition spd="slow">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4"/>
          <p:cNvSpPr>
            <a:spLocks noGrp="1" noChangeArrowheads="1"/>
          </p:cNvSpPr>
          <p:nvPr>
            <p:ph type="dt" sz="half" idx="10"/>
          </p:nvPr>
        </p:nvSpPr>
        <p:spPr/>
        <p:txBody>
          <a:bodyPr/>
          <a:lstStyle>
            <a:lvl1pPr>
              <a:defRPr/>
            </a:lvl1pPr>
          </a:lstStyle>
          <a:p>
            <a:fld id="{6BDEAFE6-325E-AA48-AC90-E1B1FC9AAA75}" type="datetimeFigureOut">
              <a:rPr/>
            </a:fld>
            <a:endParaRPr 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C9142EC5-85AF-4745-AACF-2F37CD50FCA3}" type="slidenum">
              <a:rPr/>
            </a:fld>
            <a:endParaRPr lang="en-US"/>
          </a:p>
        </p:txBody>
      </p:sp>
    </p:spTree>
  </p:cSld>
  <p:clrMapOvr>
    <a:masterClrMapping/>
  </p:clrMapOvr>
  <p:transition spd="slow">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19088"/>
            <a:ext cx="2057400" cy="6005512"/>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319088"/>
            <a:ext cx="6019800" cy="6005512"/>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4"/>
          <p:cNvSpPr>
            <a:spLocks noGrp="1" noChangeArrowheads="1"/>
          </p:cNvSpPr>
          <p:nvPr>
            <p:ph type="dt" sz="half" idx="10"/>
          </p:nvPr>
        </p:nvSpPr>
        <p:spPr/>
        <p:txBody>
          <a:bodyPr/>
          <a:lstStyle>
            <a:lvl1pPr>
              <a:defRPr/>
            </a:lvl1pPr>
          </a:lstStyle>
          <a:p>
            <a:fld id="{6BDEAFE6-325E-AA48-AC90-E1B1FC9AAA75}" type="datetimeFigureOut">
              <a:rPr/>
            </a:fld>
            <a:endParaRPr 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C9142EC5-85AF-4745-AACF-2F37CD50FCA3}" type="slidenum">
              <a:rPr/>
            </a:fld>
            <a:endParaRPr lang="en-US"/>
          </a:p>
        </p:txBody>
      </p:sp>
    </p:spTree>
  </p:cSld>
  <p:clrMapOvr>
    <a:masterClrMapping/>
  </p:clrMapOvr>
  <p:transition spd="slow">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4103" name="Rectangle 7"/>
          <p:cNvSpPr>
            <a:spLocks noGrp="1" noChangeArrowheads="1"/>
          </p:cNvSpPr>
          <p:nvPr>
            <p:ph type="subTitle" idx="1"/>
          </p:nvPr>
        </p:nvSpPr>
        <p:spPr>
          <a:xfrm>
            <a:off x="1173163" y="4187827"/>
            <a:ext cx="6716712" cy="842963"/>
          </a:xfrm>
          <a:solidFill>
            <a:srgbClr val="FFFFFF">
              <a:alpha val="78000"/>
            </a:srgbClr>
          </a:solidFill>
        </p:spPr>
        <p:txBody>
          <a:bodyPr/>
          <a:lstStyle>
            <a:lvl1pPr marL="0" indent="0" algn="ctr">
              <a:buFontTx/>
              <a:buNone/>
              <a:defRPr/>
            </a:lvl1pPr>
          </a:lstStyle>
          <a:p>
            <a:pPr lvl="0"/>
            <a:r>
              <a:rPr lang="en-US" noProof="0"/>
              <a:t>Click to edit Master subtitle style</a:t>
            </a:r>
            <a:endParaRPr lang="en-GB" noProof="0"/>
          </a:p>
        </p:txBody>
      </p:sp>
      <p:sp>
        <p:nvSpPr>
          <p:cNvPr id="4102" name="Rectangle 6"/>
          <p:cNvSpPr>
            <a:spLocks noGrp="1" noChangeArrowheads="1"/>
          </p:cNvSpPr>
          <p:nvPr>
            <p:ph type="ctrTitle"/>
          </p:nvPr>
        </p:nvSpPr>
        <p:spPr>
          <a:xfrm>
            <a:off x="1173163" y="1611315"/>
            <a:ext cx="6716712" cy="1951037"/>
          </a:xfrm>
          <a:solidFill>
            <a:srgbClr val="FFFFFF">
              <a:alpha val="78000"/>
            </a:srgbClr>
          </a:solidFill>
        </p:spPr>
        <p:txBody>
          <a:bodyPr/>
          <a:lstStyle>
            <a:lvl1pPr>
              <a:defRPr sz="3600"/>
            </a:lvl1pPr>
          </a:lstStyle>
          <a:p>
            <a:pPr lvl="0"/>
            <a:r>
              <a:rPr lang="en-US" noProof="0"/>
              <a:t>Click to edit Master title style</a:t>
            </a:r>
            <a:endParaRPr lang="en-GB" noProof="0"/>
          </a:p>
        </p:txBody>
      </p:sp>
      <p:sp>
        <p:nvSpPr>
          <p:cNvPr id="4" name="Rectangle 11"/>
          <p:cNvSpPr>
            <a:spLocks noGrp="1" noChangeArrowheads="1"/>
          </p:cNvSpPr>
          <p:nvPr>
            <p:ph type="dt" sz="half" idx="10"/>
          </p:nvPr>
        </p:nvSpPr>
        <p:spPr/>
        <p:txBody>
          <a:bodyPr/>
          <a:lstStyle>
            <a:lvl1pPr>
              <a:defRPr/>
            </a:lvl1pPr>
          </a:lstStyle>
          <a:p>
            <a:fld id="{6BDEAFE6-325E-AA48-AC90-E1B1FC9AAA75}" type="datetimeFigureOut">
              <a:rPr/>
            </a:fld>
            <a:endParaRPr lang="en-US"/>
          </a:p>
        </p:txBody>
      </p:sp>
      <p:sp>
        <p:nvSpPr>
          <p:cNvPr id="5" name="Rectangle 12"/>
          <p:cNvSpPr>
            <a:spLocks noGrp="1" noChangeArrowheads="1"/>
          </p:cNvSpPr>
          <p:nvPr>
            <p:ph type="ftr" sz="quarter" idx="11"/>
          </p:nvPr>
        </p:nvSpPr>
        <p:spPr/>
        <p:txBody>
          <a:bodyPr/>
          <a:lstStyle>
            <a:lvl1pPr>
              <a:defRPr/>
            </a:lvl1pPr>
          </a:lstStyle>
          <a:p>
            <a:endParaRPr lang="en-US"/>
          </a:p>
        </p:txBody>
      </p:sp>
      <p:sp>
        <p:nvSpPr>
          <p:cNvPr id="6" name="Rectangle 13"/>
          <p:cNvSpPr>
            <a:spLocks noGrp="1" noChangeArrowheads="1"/>
          </p:cNvSpPr>
          <p:nvPr>
            <p:ph type="sldNum" sz="quarter" idx="12"/>
          </p:nvPr>
        </p:nvSpPr>
        <p:spPr/>
        <p:txBody>
          <a:bodyPr/>
          <a:lstStyle>
            <a:lvl1pPr>
              <a:defRPr/>
            </a:lvl1pPr>
          </a:lstStyle>
          <a:p>
            <a:fld id="{C9142EC5-85AF-4745-AACF-2F37CD50FCA3}" type="slidenum">
              <a:rPr/>
            </a:fld>
            <a:endParaRPr lang="en-US"/>
          </a:p>
        </p:txBody>
      </p:sp>
    </p:spTree>
  </p:cSld>
  <p:clrMapOvr>
    <a:masterClrMapping/>
  </p:clrMapOvr>
  <p:transition spd="slow">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Rectangle 4"/>
          <p:cNvSpPr>
            <a:spLocks noGrp="1" noChangeArrowheads="1"/>
          </p:cNvSpPr>
          <p:nvPr>
            <p:ph type="dt" sz="half" idx="10"/>
          </p:nvPr>
        </p:nvSpPr>
        <p:spPr/>
        <p:txBody>
          <a:bodyPr/>
          <a:lstStyle>
            <a:lvl1pPr>
              <a:defRPr/>
            </a:lvl1pPr>
          </a:lstStyle>
          <a:p>
            <a:fld id="{6BDEAFE6-325E-AA48-AC90-E1B1FC9AAA75}" type="datetimeFigureOut">
              <a:rPr/>
            </a:fld>
            <a:endParaRPr 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C9142EC5-85AF-4745-AACF-2F37CD50FCA3}" type="slidenum">
              <a:rPr/>
            </a:fld>
            <a:endParaRPr lang="en-US"/>
          </a:p>
        </p:txBody>
      </p:sp>
    </p:spTree>
  </p:cSld>
  <p:clrMapOvr>
    <a:masterClrMapping/>
  </p:clrMapOvr>
  <p:transition spd="slow">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endParaRPr lang="en-US"/>
          </a:p>
        </p:txBody>
      </p:sp>
      <p:sp>
        <p:nvSpPr>
          <p:cNvPr id="4" name="Rectangle 4"/>
          <p:cNvSpPr>
            <a:spLocks noGrp="1" noChangeArrowheads="1"/>
          </p:cNvSpPr>
          <p:nvPr>
            <p:ph type="dt" sz="half" idx="10"/>
          </p:nvPr>
        </p:nvSpPr>
        <p:spPr/>
        <p:txBody>
          <a:bodyPr/>
          <a:lstStyle>
            <a:lvl1pPr>
              <a:defRPr/>
            </a:lvl1pPr>
          </a:lstStyle>
          <a:p>
            <a:fld id="{6BDEAFE6-325E-AA48-AC90-E1B1FC9AAA75}" type="datetimeFigureOut">
              <a:rPr/>
            </a:fld>
            <a:endParaRPr 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C9142EC5-85AF-4745-AACF-2F37CD50FCA3}" type="slidenum">
              <a:rPr/>
            </a:fld>
            <a:endParaRPr lang="en-US"/>
          </a:p>
        </p:txBody>
      </p:sp>
    </p:spTree>
  </p:cSld>
  <p:clrMapOvr>
    <a:masterClrMapping/>
  </p:clrMapOvr>
  <p:transition spd="slow">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076325"/>
            <a:ext cx="4038600" cy="5248275"/>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076325"/>
            <a:ext cx="4038600" cy="5248275"/>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Rectangle 4"/>
          <p:cNvSpPr>
            <a:spLocks noGrp="1" noChangeArrowheads="1"/>
          </p:cNvSpPr>
          <p:nvPr>
            <p:ph type="dt" sz="half" idx="10"/>
          </p:nvPr>
        </p:nvSpPr>
        <p:spPr/>
        <p:txBody>
          <a:bodyPr/>
          <a:lstStyle>
            <a:lvl1pPr>
              <a:defRPr/>
            </a:lvl1pPr>
          </a:lstStyle>
          <a:p>
            <a:fld id="{6BDEAFE6-325E-AA48-AC90-E1B1FC9AAA75}" type="datetimeFigureOut">
              <a:rPr/>
            </a:fld>
            <a:endParaRPr lang="en-US"/>
          </a:p>
        </p:txBody>
      </p:sp>
      <p:sp>
        <p:nvSpPr>
          <p:cNvPr id="6" name="Rectangle 5"/>
          <p:cNvSpPr>
            <a:spLocks noGrp="1" noChangeArrowheads="1"/>
          </p:cNvSpPr>
          <p:nvPr>
            <p:ph type="ftr" sz="quarter" idx="11"/>
          </p:nvPr>
        </p:nvSpPr>
        <p:spPr/>
        <p:txBody>
          <a:bodyPr/>
          <a:lstStyle>
            <a:lvl1pPr>
              <a:defRPr/>
            </a:lvl1pPr>
          </a:lstStyle>
          <a:p>
            <a:endParaRPr lang="en-US"/>
          </a:p>
        </p:txBody>
      </p:sp>
      <p:sp>
        <p:nvSpPr>
          <p:cNvPr id="7" name="Rectangle 6"/>
          <p:cNvSpPr>
            <a:spLocks noGrp="1" noChangeArrowheads="1"/>
          </p:cNvSpPr>
          <p:nvPr>
            <p:ph type="sldNum" sz="quarter" idx="12"/>
          </p:nvPr>
        </p:nvSpPr>
        <p:spPr/>
        <p:txBody>
          <a:bodyPr/>
          <a:lstStyle>
            <a:lvl1pPr>
              <a:defRPr/>
            </a:lvl1pPr>
          </a:lstStyle>
          <a:p>
            <a:fld id="{C9142EC5-85AF-4745-AACF-2F37CD50FCA3}" type="slidenum">
              <a:rPr/>
            </a:fld>
            <a:endParaRPr lang="en-US"/>
          </a:p>
        </p:txBody>
      </p:sp>
    </p:spTree>
  </p:cSld>
  <p:clrMapOvr>
    <a:masterClrMapping/>
  </p:clrMapOvr>
  <p:transition spd="slow">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Rectangle 4"/>
          <p:cNvSpPr>
            <a:spLocks noGrp="1" noChangeArrowheads="1"/>
          </p:cNvSpPr>
          <p:nvPr>
            <p:ph type="dt" sz="half" idx="10"/>
          </p:nvPr>
        </p:nvSpPr>
        <p:spPr/>
        <p:txBody>
          <a:bodyPr/>
          <a:lstStyle>
            <a:lvl1pPr>
              <a:defRPr/>
            </a:lvl1pPr>
          </a:lstStyle>
          <a:p>
            <a:fld id="{6BDEAFE6-325E-AA48-AC90-E1B1FC9AAA75}" type="datetimeFigureOut">
              <a:rPr/>
            </a:fld>
            <a:endParaRPr lang="en-US"/>
          </a:p>
        </p:txBody>
      </p:sp>
      <p:sp>
        <p:nvSpPr>
          <p:cNvPr id="8" name="Rectangle 5"/>
          <p:cNvSpPr>
            <a:spLocks noGrp="1" noChangeArrowheads="1"/>
          </p:cNvSpPr>
          <p:nvPr>
            <p:ph type="ftr" sz="quarter" idx="11"/>
          </p:nvPr>
        </p:nvSpPr>
        <p:spPr/>
        <p:txBody>
          <a:bodyPr/>
          <a:lstStyle>
            <a:lvl1pPr>
              <a:defRPr/>
            </a:lvl1pPr>
          </a:lstStyle>
          <a:p>
            <a:endParaRPr lang="en-US"/>
          </a:p>
        </p:txBody>
      </p:sp>
      <p:sp>
        <p:nvSpPr>
          <p:cNvPr id="9" name="Rectangle 6"/>
          <p:cNvSpPr>
            <a:spLocks noGrp="1" noChangeArrowheads="1"/>
          </p:cNvSpPr>
          <p:nvPr>
            <p:ph type="sldNum" sz="quarter" idx="12"/>
          </p:nvPr>
        </p:nvSpPr>
        <p:spPr/>
        <p:txBody>
          <a:bodyPr/>
          <a:lstStyle>
            <a:lvl1pPr>
              <a:defRPr/>
            </a:lvl1pPr>
          </a:lstStyle>
          <a:p>
            <a:fld id="{C9142EC5-85AF-4745-AACF-2F37CD50FCA3}" type="slidenum">
              <a:rPr/>
            </a:fld>
            <a:endParaRPr lang="en-US"/>
          </a:p>
        </p:txBody>
      </p:sp>
    </p:spTree>
  </p:cSld>
  <p:clrMapOvr>
    <a:masterClrMapping/>
  </p:clrMapOvr>
  <p:transition spd="slow">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Rectangle 4"/>
          <p:cNvSpPr>
            <a:spLocks noGrp="1" noChangeArrowheads="1"/>
          </p:cNvSpPr>
          <p:nvPr>
            <p:ph type="dt" sz="half" idx="10"/>
          </p:nvPr>
        </p:nvSpPr>
        <p:spPr/>
        <p:txBody>
          <a:bodyPr/>
          <a:lstStyle>
            <a:lvl1pPr>
              <a:defRPr/>
            </a:lvl1pPr>
          </a:lstStyle>
          <a:p>
            <a:fld id="{6BDEAFE6-325E-AA48-AC90-E1B1FC9AAA75}" type="datetimeFigureOut">
              <a:rPr/>
            </a:fld>
            <a:endParaRPr lang="en-US"/>
          </a:p>
        </p:txBody>
      </p:sp>
      <p:sp>
        <p:nvSpPr>
          <p:cNvPr id="4" name="Rectangle 5"/>
          <p:cNvSpPr>
            <a:spLocks noGrp="1" noChangeArrowheads="1"/>
          </p:cNvSpPr>
          <p:nvPr>
            <p:ph type="ftr" sz="quarter" idx="11"/>
          </p:nvPr>
        </p:nvSpPr>
        <p:spPr/>
        <p:txBody>
          <a:bodyPr/>
          <a:lstStyle>
            <a:lvl1pPr>
              <a:defRPr/>
            </a:lvl1pPr>
          </a:lstStyle>
          <a:p>
            <a:endParaRPr lang="en-US"/>
          </a:p>
        </p:txBody>
      </p:sp>
      <p:sp>
        <p:nvSpPr>
          <p:cNvPr id="5" name="Rectangle 6"/>
          <p:cNvSpPr>
            <a:spLocks noGrp="1" noChangeArrowheads="1"/>
          </p:cNvSpPr>
          <p:nvPr>
            <p:ph type="sldNum" sz="quarter" idx="12"/>
          </p:nvPr>
        </p:nvSpPr>
        <p:spPr/>
        <p:txBody>
          <a:bodyPr/>
          <a:lstStyle>
            <a:lvl1pPr>
              <a:defRPr/>
            </a:lvl1pPr>
          </a:lstStyle>
          <a:p>
            <a:fld id="{C9142EC5-85AF-4745-AACF-2F37CD50FCA3}" type="slidenum">
              <a:rPr/>
            </a:fld>
            <a:endParaRPr lang="en-US"/>
          </a:p>
        </p:txBody>
      </p:sp>
    </p:spTree>
  </p:cSld>
  <p:clrMapOvr>
    <a:masterClrMapping/>
  </p:clrMapOvr>
  <p:transition spd="slow">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fld id="{6BDEAFE6-325E-AA48-AC90-E1B1FC9AAA75}" type="datetimeFigureOut">
              <a:rPr/>
            </a:fld>
            <a:endParaRPr lang="en-US"/>
          </a:p>
        </p:txBody>
      </p:sp>
      <p:sp>
        <p:nvSpPr>
          <p:cNvPr id="3" name="Rectangle 5"/>
          <p:cNvSpPr>
            <a:spLocks noGrp="1" noChangeArrowheads="1"/>
          </p:cNvSpPr>
          <p:nvPr>
            <p:ph type="ftr" sz="quarter" idx="11"/>
          </p:nvPr>
        </p:nvSpPr>
        <p:spPr/>
        <p:txBody>
          <a:bodyPr/>
          <a:lstStyle>
            <a:lvl1pPr>
              <a:defRPr/>
            </a:lvl1pPr>
          </a:lstStyle>
          <a:p>
            <a:endParaRPr lang="en-US"/>
          </a:p>
        </p:txBody>
      </p:sp>
      <p:sp>
        <p:nvSpPr>
          <p:cNvPr id="4" name="Rectangle 6"/>
          <p:cNvSpPr>
            <a:spLocks noGrp="1" noChangeArrowheads="1"/>
          </p:cNvSpPr>
          <p:nvPr>
            <p:ph type="sldNum" sz="quarter" idx="12"/>
          </p:nvPr>
        </p:nvSpPr>
        <p:spPr/>
        <p:txBody>
          <a:bodyPr/>
          <a:lstStyle>
            <a:lvl1pPr>
              <a:defRPr/>
            </a:lvl1pPr>
          </a:lstStyle>
          <a:p>
            <a:fld id="{C9142EC5-85AF-4745-AACF-2F37CD50FCA3}" type="slidenum">
              <a:rPr/>
            </a:fld>
            <a:endParaRPr lang="en-US"/>
          </a:p>
        </p:txBody>
      </p:sp>
    </p:spTree>
  </p:cSld>
  <p:clrMapOvr>
    <a:masterClrMapping/>
  </p:clrMapOvr>
  <p:transition spd="slow">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endParaRPr lang="en-US"/>
          </a:p>
        </p:txBody>
      </p:sp>
      <p:sp>
        <p:nvSpPr>
          <p:cNvPr id="5" name="Rectangle 4"/>
          <p:cNvSpPr>
            <a:spLocks noGrp="1" noChangeArrowheads="1"/>
          </p:cNvSpPr>
          <p:nvPr>
            <p:ph type="dt" sz="half" idx="10"/>
          </p:nvPr>
        </p:nvSpPr>
        <p:spPr/>
        <p:txBody>
          <a:bodyPr/>
          <a:lstStyle>
            <a:lvl1pPr>
              <a:defRPr/>
            </a:lvl1pPr>
          </a:lstStyle>
          <a:p>
            <a:fld id="{6BDEAFE6-325E-AA48-AC90-E1B1FC9AAA75}" type="datetimeFigureOut">
              <a:rPr/>
            </a:fld>
            <a:endParaRPr lang="en-US"/>
          </a:p>
        </p:txBody>
      </p:sp>
      <p:sp>
        <p:nvSpPr>
          <p:cNvPr id="6" name="Rectangle 5"/>
          <p:cNvSpPr>
            <a:spLocks noGrp="1" noChangeArrowheads="1"/>
          </p:cNvSpPr>
          <p:nvPr>
            <p:ph type="ftr" sz="quarter" idx="11"/>
          </p:nvPr>
        </p:nvSpPr>
        <p:spPr/>
        <p:txBody>
          <a:bodyPr/>
          <a:lstStyle>
            <a:lvl1pPr>
              <a:defRPr/>
            </a:lvl1pPr>
          </a:lstStyle>
          <a:p>
            <a:endParaRPr lang="en-US"/>
          </a:p>
        </p:txBody>
      </p:sp>
      <p:sp>
        <p:nvSpPr>
          <p:cNvPr id="7" name="Rectangle 6"/>
          <p:cNvSpPr>
            <a:spLocks noGrp="1" noChangeArrowheads="1"/>
          </p:cNvSpPr>
          <p:nvPr>
            <p:ph type="sldNum" sz="quarter" idx="12"/>
          </p:nvPr>
        </p:nvSpPr>
        <p:spPr/>
        <p:txBody>
          <a:bodyPr/>
          <a:lstStyle>
            <a:lvl1pPr>
              <a:defRPr/>
            </a:lvl1pPr>
          </a:lstStyle>
          <a:p>
            <a:fld id="{C9142EC5-85AF-4745-AACF-2F37CD50FCA3}" type="slidenum">
              <a:rPr/>
            </a:fld>
            <a:endParaRPr lang="en-US"/>
          </a:p>
        </p:txBody>
      </p:sp>
    </p:spTree>
  </p:cSld>
  <p:clrMapOvr>
    <a:masterClrMapping/>
  </p:clrMapOvr>
  <p:transition spd="slow">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endParaRPr lang="en-US"/>
          </a:p>
        </p:txBody>
      </p:sp>
      <p:sp>
        <p:nvSpPr>
          <p:cNvPr id="5" name="Rectangle 4"/>
          <p:cNvSpPr>
            <a:spLocks noGrp="1" noChangeArrowheads="1"/>
          </p:cNvSpPr>
          <p:nvPr>
            <p:ph type="dt" sz="half" idx="10"/>
          </p:nvPr>
        </p:nvSpPr>
        <p:spPr/>
        <p:txBody>
          <a:bodyPr/>
          <a:lstStyle>
            <a:lvl1pPr>
              <a:defRPr/>
            </a:lvl1pPr>
          </a:lstStyle>
          <a:p>
            <a:fld id="{6BDEAFE6-325E-AA48-AC90-E1B1FC9AAA75}" type="datetimeFigureOut">
              <a:rPr/>
            </a:fld>
            <a:endParaRPr lang="en-US"/>
          </a:p>
        </p:txBody>
      </p:sp>
      <p:sp>
        <p:nvSpPr>
          <p:cNvPr id="6" name="Rectangle 5"/>
          <p:cNvSpPr>
            <a:spLocks noGrp="1" noChangeArrowheads="1"/>
          </p:cNvSpPr>
          <p:nvPr>
            <p:ph type="ftr" sz="quarter" idx="11"/>
          </p:nvPr>
        </p:nvSpPr>
        <p:spPr/>
        <p:txBody>
          <a:bodyPr/>
          <a:lstStyle>
            <a:lvl1pPr>
              <a:defRPr/>
            </a:lvl1pPr>
          </a:lstStyle>
          <a:p>
            <a:endParaRPr lang="en-US"/>
          </a:p>
        </p:txBody>
      </p:sp>
      <p:sp>
        <p:nvSpPr>
          <p:cNvPr id="7" name="Rectangle 6"/>
          <p:cNvSpPr>
            <a:spLocks noGrp="1" noChangeArrowheads="1"/>
          </p:cNvSpPr>
          <p:nvPr>
            <p:ph type="sldNum" sz="quarter" idx="12"/>
          </p:nvPr>
        </p:nvSpPr>
        <p:spPr/>
        <p:txBody>
          <a:bodyPr/>
          <a:lstStyle>
            <a:lvl1pPr>
              <a:defRPr/>
            </a:lvl1pPr>
          </a:lstStyle>
          <a:p>
            <a:fld id="{C9142EC5-85AF-4745-AACF-2F37CD50FCA3}" type="slidenum">
              <a:rPr/>
            </a:fld>
            <a:endParaRPr lang="en-US"/>
          </a:p>
        </p:txBody>
      </p:sp>
    </p:spTree>
  </p:cSld>
  <p:clrMapOvr>
    <a:masterClrMapping/>
  </p:clrMapOvr>
  <p:transition spd="slow">
    <p:pull/>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7" descr="Light horizontal"/>
          <p:cNvSpPr>
            <a:spLocks noChangeArrowheads="1"/>
          </p:cNvSpPr>
          <p:nvPr/>
        </p:nvSpPr>
        <p:spPr bwMode="gray">
          <a:xfrm>
            <a:off x="-9524" y="0"/>
            <a:ext cx="542925" cy="6858000"/>
          </a:xfrm>
          <a:prstGeom prst="rect">
            <a:avLst/>
          </a:prstGeom>
          <a:blipFill dpi="0" rotWithShape="0">
            <a:blip r:embed="rId13"/>
            <a:srcRect/>
            <a:tile tx="0" ty="0" sx="100000" sy="100000" flip="none" algn="tl"/>
          </a:blip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vi-VN" altLang="en-US" sz="1350"/>
          </a:p>
        </p:txBody>
      </p:sp>
      <p:sp>
        <p:nvSpPr>
          <p:cNvPr id="1027" name="Rectangle 8"/>
          <p:cNvSpPr>
            <a:spLocks noChangeArrowheads="1"/>
          </p:cNvSpPr>
          <p:nvPr/>
        </p:nvSpPr>
        <p:spPr bwMode="gray">
          <a:xfrm>
            <a:off x="1" y="0"/>
            <a:ext cx="9153525" cy="685800"/>
          </a:xfrm>
          <a:prstGeom prst="rect">
            <a:avLst/>
          </a:prstGeom>
          <a:solidFill>
            <a:schemeClr val="accent1"/>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vi-VN" altLang="en-US" sz="1350"/>
          </a:p>
        </p:txBody>
      </p:sp>
      <p:sp>
        <p:nvSpPr>
          <p:cNvPr id="1028" name="AutoShape 9"/>
          <p:cNvSpPr>
            <a:spLocks noChangeArrowheads="1"/>
          </p:cNvSpPr>
          <p:nvPr/>
        </p:nvSpPr>
        <p:spPr bwMode="ltGray">
          <a:xfrm>
            <a:off x="304800" y="288927"/>
            <a:ext cx="7670800" cy="644525"/>
          </a:xfrm>
          <a:prstGeom prst="roundRect">
            <a:avLst>
              <a:gd name="adj" fmla="val 16667"/>
            </a:avLst>
          </a:prstGeom>
          <a:solidFill>
            <a:schemeClr val="tx1"/>
          </a:solidFill>
          <a:ln w="28575" algn="ctr">
            <a:solidFill>
              <a:schemeClr val="bg1"/>
            </a:solidFill>
            <a:rou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vi-VN" altLang="en-US" sz="1350"/>
          </a:p>
        </p:txBody>
      </p:sp>
      <p:sp>
        <p:nvSpPr>
          <p:cNvPr id="1029" name="Rectangle 3"/>
          <p:cNvSpPr>
            <a:spLocks noGrp="1" noChangeArrowheads="1"/>
          </p:cNvSpPr>
          <p:nvPr>
            <p:ph type="body" idx="1"/>
          </p:nvPr>
        </p:nvSpPr>
        <p:spPr bwMode="auto">
          <a:xfrm>
            <a:off x="457200" y="1076325"/>
            <a:ext cx="8229600" cy="524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endParaRPr lang="en-US" altLang="en-US"/>
          </a:p>
          <a:p>
            <a:pPr lvl="1"/>
            <a:r>
              <a:rPr lang="en-US" altLang="en-US"/>
              <a:t>Second level</a:t>
            </a:r>
            <a:endParaRPr lang="en-US" altLang="en-US"/>
          </a:p>
          <a:p>
            <a:pPr lvl="2"/>
            <a:r>
              <a:rPr lang="en-US" altLang="en-US"/>
              <a:t>Third level</a:t>
            </a:r>
            <a:endParaRPr lang="en-US" altLang="en-US"/>
          </a:p>
          <a:p>
            <a:pPr lvl="3"/>
            <a:r>
              <a:rPr lang="en-US" altLang="en-US"/>
              <a:t>Fourth level</a:t>
            </a:r>
            <a:endParaRPr lang="en-US" altLang="en-US"/>
          </a:p>
          <a:p>
            <a:pPr lvl="4"/>
            <a:r>
              <a:rPr lang="en-US" altLang="en-US"/>
              <a:t>Fifth level</a:t>
            </a:r>
            <a:endParaRPr lang="en-US" altLang="en-US"/>
          </a:p>
        </p:txBody>
      </p:sp>
      <p:sp>
        <p:nvSpPr>
          <p:cNvPr id="3" name="Rectangle 4"/>
          <p:cNvSpPr>
            <a:spLocks noGrp="1" noChangeArrowheads="1"/>
          </p:cNvSpPr>
          <p:nvPr>
            <p:ph type="dt" sz="half" idx="2"/>
          </p:nvPr>
        </p:nvSpPr>
        <p:spPr bwMode="auto">
          <a:xfrm>
            <a:off x="457200" y="6400802"/>
            <a:ext cx="2133600" cy="320675"/>
          </a:xfrm>
          <a:prstGeom prst="rect">
            <a:avLst/>
          </a:prstGeom>
          <a:noFill/>
          <a:ln w="9525">
            <a:noFill/>
            <a:miter lim="800000"/>
          </a:ln>
          <a:effectLst/>
        </p:spPr>
        <p:txBody>
          <a:bodyPr vert="horz" wrap="square" lIns="91440" tIns="45720" rIns="91440" bIns="45720" numCol="1" anchor="t" anchorCtr="0" compatLnSpc="1"/>
          <a:lstStyle>
            <a:lvl1pPr eaLnBrk="1" hangingPunct="1">
              <a:defRPr sz="1050">
                <a:latin typeface="Arial" panose="020B0604020202020204" pitchFamily="34" charset="0"/>
              </a:defRPr>
            </a:lvl1pPr>
          </a:lstStyle>
          <a:p>
            <a:fld id="{6BDEAFE6-325E-AA48-AC90-E1B1FC9AAA75}" type="datetimeFigureOut">
              <a:rPr/>
            </a:fld>
            <a:endParaRPr lang="en-US"/>
          </a:p>
        </p:txBody>
      </p:sp>
      <p:sp>
        <p:nvSpPr>
          <p:cNvPr id="2" name="Rectangle 5"/>
          <p:cNvSpPr>
            <a:spLocks noGrp="1" noChangeArrowheads="1"/>
          </p:cNvSpPr>
          <p:nvPr>
            <p:ph type="ftr" sz="quarter" idx="3"/>
          </p:nvPr>
        </p:nvSpPr>
        <p:spPr bwMode="auto">
          <a:xfrm>
            <a:off x="3124200" y="6400802"/>
            <a:ext cx="2895600" cy="320675"/>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050">
                <a:latin typeface="Arial" panose="020B0604020202020204" pitchFamily="34" charset="0"/>
              </a:defRPr>
            </a:lvl1pPr>
          </a:lstStyle>
          <a:p>
            <a:endParaRPr lang="en-US"/>
          </a:p>
        </p:txBody>
      </p:sp>
      <p:sp>
        <p:nvSpPr>
          <p:cNvPr id="1030" name="Rectangle 6"/>
          <p:cNvSpPr>
            <a:spLocks noGrp="1" noChangeArrowheads="1"/>
          </p:cNvSpPr>
          <p:nvPr>
            <p:ph type="sldNum" sz="quarter" idx="4"/>
          </p:nvPr>
        </p:nvSpPr>
        <p:spPr bwMode="auto">
          <a:xfrm>
            <a:off x="6553200" y="6400802"/>
            <a:ext cx="2133600" cy="320675"/>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050"/>
            </a:lvl1pPr>
          </a:lstStyle>
          <a:p>
            <a:fld id="{C9142EC5-85AF-4745-AACF-2F37CD50FCA3}" type="slidenum">
              <a:rPr/>
            </a:fld>
            <a:endParaRPr lang="en-US"/>
          </a:p>
        </p:txBody>
      </p:sp>
      <p:sp>
        <p:nvSpPr>
          <p:cNvPr id="1033" name="Rectangle 2"/>
          <p:cNvSpPr>
            <a:spLocks noGrp="1" noChangeArrowheads="1"/>
          </p:cNvSpPr>
          <p:nvPr>
            <p:ph type="title"/>
          </p:nvPr>
        </p:nvSpPr>
        <p:spPr bwMode="white">
          <a:xfrm>
            <a:off x="457200" y="319088"/>
            <a:ext cx="73914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en-US"/>
              <a:t>Click to edit Master title style</a:t>
            </a:r>
            <a:endParaRPr lang="en-US" altLang="en-US"/>
          </a:p>
        </p:txBody>
      </p:sp>
      <p:sp>
        <p:nvSpPr>
          <p:cNvPr id="1034" name="Oval 16"/>
          <p:cNvSpPr>
            <a:spLocks noChangeArrowheads="1"/>
          </p:cNvSpPr>
          <p:nvPr/>
        </p:nvSpPr>
        <p:spPr bwMode="auto">
          <a:xfrm>
            <a:off x="79376" y="6400802"/>
            <a:ext cx="365125" cy="365125"/>
          </a:xfrm>
          <a:prstGeom prst="ellipse">
            <a:avLst/>
          </a:prstGeom>
          <a:solidFill>
            <a:schemeClr val="accent1"/>
          </a:solidFill>
          <a:ln w="9525">
            <a:solidFill>
              <a:schemeClr val="tx1"/>
            </a:solidFill>
            <a:rou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0B41C319-9D3F-9048-A711-38D8F3604043}" type="slidenum">
              <a:rPr lang="en-US" altLang="en-US" sz="1200">
                <a:solidFill>
                  <a:schemeClr val="bg1"/>
                </a:solidFill>
              </a:rPr>
            </a:fld>
            <a:endParaRPr lang="en-US" altLang="en-US" sz="1200">
              <a:solidFill>
                <a:schemeClr val="bg1"/>
              </a:solidFill>
            </a:endParaRPr>
          </a:p>
        </p:txBody>
      </p:sp>
      <p:sp>
        <p:nvSpPr>
          <p:cNvPr id="11" name="Oval 10"/>
          <p:cNvSpPr/>
          <p:nvPr/>
        </p:nvSpPr>
        <p:spPr>
          <a:xfrm>
            <a:off x="8650288" y="6477000"/>
            <a:ext cx="493712" cy="381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fld id="{D27440B6-9045-FA4A-84D5-AB8A8F0C3686}" type="slidenum">
              <a:rPr lang="en-US" altLang="en-US" sz="1350" b="1">
                <a:solidFill>
                  <a:srgbClr val="C00000"/>
                </a:solidFill>
              </a:rPr>
            </a:fld>
            <a:endParaRPr lang="en-US" altLang="en-US" sz="1350" b="1">
              <a:solidFill>
                <a:srgbClr val="C00000"/>
              </a:solidFill>
            </a:endParaRPr>
          </a:p>
        </p:txBody>
      </p:sp>
      <p:sp>
        <p:nvSpPr>
          <p:cNvPr id="4" name="Oval 3"/>
          <p:cNvSpPr/>
          <p:nvPr/>
        </p:nvSpPr>
        <p:spPr>
          <a:xfrm>
            <a:off x="8650288" y="6400802"/>
            <a:ext cx="493712" cy="493713"/>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p:pull/>
  </p:transition>
  <p:txStyles>
    <p:titleStyle>
      <a:lvl1pPr algn="ctr" rtl="0" eaLnBrk="1" fontAlgn="base" hangingPunct="1">
        <a:spcBef>
          <a:spcPct val="0"/>
        </a:spcBef>
        <a:spcAft>
          <a:spcPct val="0"/>
        </a:spcAft>
        <a:defRPr sz="2700">
          <a:solidFill>
            <a:schemeClr val="bg1"/>
          </a:solidFill>
          <a:latin typeface="+mj-lt"/>
          <a:ea typeface="+mj-ea"/>
          <a:cs typeface="+mj-cs"/>
        </a:defRPr>
      </a:lvl1pPr>
      <a:lvl2pPr algn="ctr" rtl="0" eaLnBrk="1" fontAlgn="base" hangingPunct="1">
        <a:spcBef>
          <a:spcPct val="0"/>
        </a:spcBef>
        <a:spcAft>
          <a:spcPct val="0"/>
        </a:spcAft>
        <a:defRPr sz="2700">
          <a:solidFill>
            <a:schemeClr val="bg1"/>
          </a:solidFill>
          <a:latin typeface="Arial" panose="020B0604020202020204" pitchFamily="34" charset="0"/>
        </a:defRPr>
      </a:lvl2pPr>
      <a:lvl3pPr algn="ctr" rtl="0" eaLnBrk="1" fontAlgn="base" hangingPunct="1">
        <a:spcBef>
          <a:spcPct val="0"/>
        </a:spcBef>
        <a:spcAft>
          <a:spcPct val="0"/>
        </a:spcAft>
        <a:defRPr sz="2700">
          <a:solidFill>
            <a:schemeClr val="bg1"/>
          </a:solidFill>
          <a:latin typeface="Arial" panose="020B0604020202020204" pitchFamily="34" charset="0"/>
        </a:defRPr>
      </a:lvl3pPr>
      <a:lvl4pPr algn="ctr" rtl="0" eaLnBrk="1" fontAlgn="base" hangingPunct="1">
        <a:spcBef>
          <a:spcPct val="0"/>
        </a:spcBef>
        <a:spcAft>
          <a:spcPct val="0"/>
        </a:spcAft>
        <a:defRPr sz="2700">
          <a:solidFill>
            <a:schemeClr val="bg1"/>
          </a:solidFill>
          <a:latin typeface="Arial" panose="020B0604020202020204" pitchFamily="34" charset="0"/>
        </a:defRPr>
      </a:lvl4pPr>
      <a:lvl5pPr algn="ctr" rtl="0" eaLnBrk="1" fontAlgn="base" hangingPunct="1">
        <a:spcBef>
          <a:spcPct val="0"/>
        </a:spcBef>
        <a:spcAft>
          <a:spcPct val="0"/>
        </a:spcAft>
        <a:defRPr sz="2700">
          <a:solidFill>
            <a:schemeClr val="bg1"/>
          </a:solidFill>
          <a:latin typeface="Arial" panose="020B0604020202020204" pitchFamily="34" charset="0"/>
        </a:defRPr>
      </a:lvl5pPr>
      <a:lvl6pPr marL="342900" algn="ctr" rtl="0" eaLnBrk="1" fontAlgn="base" hangingPunct="1">
        <a:spcBef>
          <a:spcPct val="0"/>
        </a:spcBef>
        <a:spcAft>
          <a:spcPct val="0"/>
        </a:spcAft>
        <a:defRPr sz="2700">
          <a:solidFill>
            <a:schemeClr val="bg1"/>
          </a:solidFill>
          <a:latin typeface="Arial" panose="020B0604020202020204" pitchFamily="34" charset="0"/>
        </a:defRPr>
      </a:lvl6pPr>
      <a:lvl7pPr marL="685800" algn="ctr" rtl="0" eaLnBrk="1" fontAlgn="base" hangingPunct="1">
        <a:spcBef>
          <a:spcPct val="0"/>
        </a:spcBef>
        <a:spcAft>
          <a:spcPct val="0"/>
        </a:spcAft>
        <a:defRPr sz="2700">
          <a:solidFill>
            <a:schemeClr val="bg1"/>
          </a:solidFill>
          <a:latin typeface="Arial" panose="020B0604020202020204" pitchFamily="34" charset="0"/>
        </a:defRPr>
      </a:lvl7pPr>
      <a:lvl8pPr marL="1028700" algn="ctr" rtl="0" eaLnBrk="1" fontAlgn="base" hangingPunct="1">
        <a:spcBef>
          <a:spcPct val="0"/>
        </a:spcBef>
        <a:spcAft>
          <a:spcPct val="0"/>
        </a:spcAft>
        <a:defRPr sz="2700">
          <a:solidFill>
            <a:schemeClr val="bg1"/>
          </a:solidFill>
          <a:latin typeface="Arial" panose="020B0604020202020204" pitchFamily="34" charset="0"/>
        </a:defRPr>
      </a:lvl8pPr>
      <a:lvl9pPr marL="1371600" algn="ctr" rtl="0" eaLnBrk="1" fontAlgn="base" hangingPunct="1">
        <a:spcBef>
          <a:spcPct val="0"/>
        </a:spcBef>
        <a:spcAft>
          <a:spcPct val="0"/>
        </a:spcAft>
        <a:defRPr sz="2700">
          <a:solidFill>
            <a:schemeClr val="bg1"/>
          </a:solidFill>
          <a:latin typeface="Arial" panose="020B0604020202020204" pitchFamily="34" charset="0"/>
        </a:defRPr>
      </a:lvl9pPr>
    </p:titleStyle>
    <p:bodyStyle>
      <a:lvl1pPr marL="257175" indent="-257175" algn="l" rtl="0" eaLnBrk="1" fontAlgn="base" hangingPunct="1">
        <a:spcBef>
          <a:spcPct val="20000"/>
        </a:spcBef>
        <a:spcAft>
          <a:spcPct val="0"/>
        </a:spcAft>
        <a:buClr>
          <a:schemeClr val="hlink"/>
        </a:buClr>
        <a:buFont typeface="Wingdings" panose="05000000000000000000" pitchFamily="2" charset="2"/>
        <a:buChar char="v"/>
        <a:defRPr sz="2400">
          <a:solidFill>
            <a:schemeClr val="tx1"/>
          </a:solidFill>
          <a:latin typeface="+mn-lt"/>
          <a:ea typeface="+mn-ea"/>
          <a:cs typeface="+mn-cs"/>
        </a:defRPr>
      </a:lvl1pPr>
      <a:lvl2pPr marL="557530" indent="-214630" algn="l" rtl="0" eaLnBrk="1" fontAlgn="base" hangingPunct="1">
        <a:spcBef>
          <a:spcPct val="20000"/>
        </a:spcBef>
        <a:spcAft>
          <a:spcPct val="0"/>
        </a:spcAft>
        <a:buClr>
          <a:schemeClr val="accent1"/>
        </a:buClr>
        <a:buFont typeface="Wingdings" panose="05000000000000000000" pitchFamily="2" charset="2"/>
        <a:buChar char="§"/>
        <a:defRPr sz="2100">
          <a:solidFill>
            <a:schemeClr val="tx1"/>
          </a:solidFill>
          <a:latin typeface="+mn-lt"/>
        </a:defRPr>
      </a:lvl2pPr>
      <a:lvl3pPr marL="857250" indent="-171450" algn="l" rtl="0" eaLnBrk="1" fontAlgn="base" hangingPunct="1">
        <a:spcBef>
          <a:spcPct val="20000"/>
        </a:spcBef>
        <a:spcAft>
          <a:spcPct val="0"/>
        </a:spcAft>
        <a:buClr>
          <a:schemeClr val="tx1"/>
        </a:buClr>
        <a:buChar char="•"/>
        <a:defRPr sz="1800">
          <a:solidFill>
            <a:schemeClr val="tx1"/>
          </a:solidFill>
          <a:latin typeface="+mn-lt"/>
        </a:defRPr>
      </a:lvl3pPr>
      <a:lvl4pPr marL="1200150" indent="-171450" algn="l" rtl="0" eaLnBrk="1" fontAlgn="base" hangingPunct="1">
        <a:spcBef>
          <a:spcPct val="20000"/>
        </a:spcBef>
        <a:spcAft>
          <a:spcPct val="0"/>
        </a:spcAft>
        <a:buChar char="–"/>
        <a:defRPr sz="1500">
          <a:solidFill>
            <a:schemeClr val="tx1"/>
          </a:solidFill>
          <a:latin typeface="+mn-lt"/>
        </a:defRPr>
      </a:lvl4pPr>
      <a:lvl5pPr marL="1543050" indent="-171450" algn="l" rtl="0" eaLnBrk="1" fontAlgn="base" hangingPunct="1">
        <a:spcBef>
          <a:spcPct val="20000"/>
        </a:spcBef>
        <a:spcAft>
          <a:spcPct val="0"/>
        </a:spcAft>
        <a:buChar char="»"/>
        <a:defRPr sz="1500">
          <a:solidFill>
            <a:schemeClr val="tx1"/>
          </a:solidFill>
          <a:latin typeface="+mn-lt"/>
        </a:defRPr>
      </a:lvl5pPr>
      <a:lvl6pPr marL="1885950" indent="-171450" algn="l" rtl="0" eaLnBrk="1" fontAlgn="base" hangingPunct="1">
        <a:spcBef>
          <a:spcPct val="20000"/>
        </a:spcBef>
        <a:spcAft>
          <a:spcPct val="0"/>
        </a:spcAft>
        <a:buChar char="»"/>
        <a:defRPr sz="1500">
          <a:solidFill>
            <a:schemeClr val="tx1"/>
          </a:solidFill>
          <a:latin typeface="+mn-lt"/>
        </a:defRPr>
      </a:lvl6pPr>
      <a:lvl7pPr marL="2228850" indent="-171450" algn="l" rtl="0" eaLnBrk="1" fontAlgn="base" hangingPunct="1">
        <a:spcBef>
          <a:spcPct val="20000"/>
        </a:spcBef>
        <a:spcAft>
          <a:spcPct val="0"/>
        </a:spcAft>
        <a:buChar char="»"/>
        <a:defRPr sz="1500">
          <a:solidFill>
            <a:schemeClr val="tx1"/>
          </a:solidFill>
          <a:latin typeface="+mn-lt"/>
        </a:defRPr>
      </a:lvl7pPr>
      <a:lvl8pPr marL="2571750" indent="-171450" algn="l" rtl="0" eaLnBrk="1" fontAlgn="base" hangingPunct="1">
        <a:spcBef>
          <a:spcPct val="20000"/>
        </a:spcBef>
        <a:spcAft>
          <a:spcPct val="0"/>
        </a:spcAft>
        <a:buChar char="»"/>
        <a:defRPr sz="1500">
          <a:solidFill>
            <a:schemeClr val="tx1"/>
          </a:solidFill>
          <a:latin typeface="+mn-lt"/>
        </a:defRPr>
      </a:lvl8pPr>
      <a:lvl9pPr marL="2914650" indent="-171450" algn="l" rtl="0" eaLnBrk="1" fontAlgn="base" hangingPunct="1">
        <a:spcBef>
          <a:spcPct val="20000"/>
        </a:spcBef>
        <a:spcAft>
          <a:spcPct val="0"/>
        </a:spcAft>
        <a:buChar char="»"/>
        <a:defRPr sz="15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microsoft.com/office/2007/relationships/hdphoto" Target="../media/image4.wdp"/><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1.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hyperlink" Target="https://senstar.com/senstarpedia/pros-and-cons-of-facial-recognition/" TargetMode="External"/><Relationship Id="rId3" Type="http://schemas.openxmlformats.org/officeDocument/2006/relationships/hyperlink" Target="https://this.deakin.edu.au/innovation/facial-recognition-id-how-safe-is-your-face#:~:text=It's%20not%20relatively%20more%20secure,your%20phone%20using%20Face%20ID." TargetMode="External"/><Relationship Id="rId2" Type="http://schemas.openxmlformats.org/officeDocument/2006/relationships/image" Target="../media/image2.png"/><Relationship Id="rId1" Type="http://schemas.openxmlformats.org/officeDocument/2006/relationships/hyperlink" Target="https://en.wikipedia.org/wiki/Facial_recognition_system" TargetMode="Externa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2.GIF"/><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2.png"/><Relationship Id="rId1" Type="http://schemas.openxmlformats.org/officeDocument/2006/relationships/image" Target="../media/image9.GIF"/></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0.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p:nvPr/>
        </p:nvPicPr>
        <p:blipFill>
          <a:blip r:embed="rId1"/>
          <a:stretch>
            <a:fillRect/>
          </a:stretch>
        </p:blipFill>
        <p:spPr>
          <a:xfrm>
            <a:off x="-39267" y="6350556"/>
            <a:ext cx="576000" cy="1236543"/>
          </a:xfrm>
          <a:prstGeom prst="rect">
            <a:avLst/>
          </a:prstGeom>
        </p:spPr>
      </p:pic>
      <p:sp>
        <p:nvSpPr>
          <p:cNvPr id="15" name="Rectangle 14"/>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283779" y="270228"/>
            <a:ext cx="7725103" cy="675702"/>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693682"/>
            <a:ext cx="9144000" cy="9774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p:cNvPicPr/>
          <p:nvPr/>
        </p:nvPicPr>
        <p:blipFill>
          <a:blip r:embed="rId2">
            <a:extLst>
              <a:ext uri="{BEBA8EAE-BF5A-486C-A8C5-ECC9F3942E4B}">
                <a14:imgProps xmlns:a14="http://schemas.microsoft.com/office/drawing/2010/main">
                  <a14:imgLayer r:embed="rId3">
                    <a14:imgEffect>
                      <a14:artisticBlur/>
                    </a14:imgEffect>
                  </a14:imgLayer>
                </a14:imgProps>
              </a:ext>
            </a:extLst>
          </a:blip>
          <a:stretch>
            <a:fillRect/>
          </a:stretch>
        </p:blipFill>
        <p:spPr>
          <a:xfrm>
            <a:off x="504495" y="690266"/>
            <a:ext cx="8640000" cy="6167734"/>
          </a:xfrm>
          <a:prstGeom prst="rect">
            <a:avLst/>
          </a:prstGeom>
        </p:spPr>
      </p:pic>
      <p:sp>
        <p:nvSpPr>
          <p:cNvPr id="6" name="Rectangle 5"/>
          <p:cNvSpPr/>
          <p:nvPr/>
        </p:nvSpPr>
        <p:spPr>
          <a:xfrm>
            <a:off x="504495" y="2266523"/>
            <a:ext cx="8640000" cy="2008995"/>
          </a:xfrm>
          <a:prstGeom prst="rect">
            <a:avLst/>
          </a:prstGeom>
          <a:solidFill>
            <a:schemeClr val="tx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59317" y="2471091"/>
            <a:ext cx="7930356" cy="1603280"/>
          </a:xfrm>
          <a:noFill/>
          <a:ln>
            <a:noFill/>
          </a:ln>
        </p:spPr>
        <p:txBody>
          <a:bodyPr/>
          <a:lstStyle/>
          <a:p>
            <a:r>
              <a:rPr lang="en-US" sz="5400">
                <a:ln w="0"/>
                <a:effectLst>
                  <a:outerShdw blurRad="38100" dist="19050" dir="2700000" algn="tl" rotWithShape="0">
                    <a:schemeClr val="dk1">
                      <a:alpha val="40000"/>
                    </a:schemeClr>
                  </a:outerShdw>
                </a:effectLst>
              </a:rPr>
              <a:t>HỆ THỐNG NHẬN DIỆN KHUÔN MẶT</a:t>
            </a:r>
            <a:endParaRPr lang="en-US" sz="5400">
              <a:ln w="0"/>
              <a:effectLst>
                <a:outerShdw blurRad="38100" dist="19050" dir="2700000" algn="tl" rotWithShape="0">
                  <a:schemeClr val="dk1">
                    <a:alpha val="40000"/>
                  </a:schemeClr>
                </a:outerShdw>
              </a:effectLst>
            </a:endParaRPr>
          </a:p>
        </p:txBody>
      </p:sp>
      <p:pic>
        <p:nvPicPr>
          <p:cNvPr id="10" name="Picture 9"/>
          <p:cNvPicPr/>
          <p:nvPr/>
        </p:nvPicPr>
        <p:blipFill>
          <a:blip r:embed="rId1"/>
          <a:stretch>
            <a:fillRect/>
          </a:stretch>
        </p:blipFill>
        <p:spPr>
          <a:xfrm>
            <a:off x="-69411" y="690266"/>
            <a:ext cx="576000" cy="1236543"/>
          </a:xfrm>
          <a:prstGeom prst="rect">
            <a:avLst/>
          </a:prstGeom>
        </p:spPr>
      </p:pic>
      <p:sp>
        <p:nvSpPr>
          <p:cNvPr id="12" name="Rounded Rectangle 11"/>
          <p:cNvSpPr/>
          <p:nvPr/>
        </p:nvSpPr>
        <p:spPr>
          <a:xfrm>
            <a:off x="3039684" y="1143098"/>
            <a:ext cx="3426373" cy="801825"/>
          </a:xfrm>
          <a:prstGeom prst="roundRect">
            <a:avLst/>
          </a:prstGeom>
          <a:solidFill>
            <a:schemeClr val="accent6"/>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3863043" y="1251745"/>
            <a:ext cx="1779654" cy="584775"/>
          </a:xfrm>
          <a:prstGeom prst="rect">
            <a:avLst/>
          </a:prstGeom>
          <a:noFill/>
        </p:spPr>
        <p:txBody>
          <a:bodyPr wrap="none" rtlCol="0">
            <a:spAutoFit/>
          </a:bodyPr>
          <a:lstStyle/>
          <a:p>
            <a:r>
              <a:rPr lang="en-US" sz="3200">
                <a:solidFill>
                  <a:srgbClr val="FF0000"/>
                </a:solidFill>
              </a:rPr>
              <a:t>NHÓM 7</a:t>
            </a:r>
            <a:endParaRPr lang="en-US" sz="3200">
              <a:solidFill>
                <a:srgbClr val="FF0000"/>
              </a:solidFill>
            </a:endParaRPr>
          </a:p>
        </p:txBody>
      </p:sp>
      <p:sp>
        <p:nvSpPr>
          <p:cNvPr id="17" name="Oval 16"/>
          <p:cNvSpPr/>
          <p:nvPr/>
        </p:nvSpPr>
        <p:spPr>
          <a:xfrm>
            <a:off x="8601389" y="6315389"/>
            <a:ext cx="542611" cy="542611"/>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1</a:t>
            </a:r>
            <a:endParaRPr lang="en-US">
              <a:solidFill>
                <a:srgbClr val="FF0000"/>
              </a:solidFill>
            </a:endParaRPr>
          </a:p>
        </p:txBody>
      </p:sp>
    </p:spTree>
  </p:cSld>
  <p:clrMapOvr>
    <a:masterClrMapping/>
  </p:clrMapOvr>
  <p:transition spd="slow">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703384" y="1121254"/>
            <a:ext cx="8169310" cy="664156"/>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latin typeface="SF Pro Semibold" pitchFamily="2" charset="0"/>
                <a:ea typeface="SF Pro Semibold" pitchFamily="2" charset="0"/>
                <a:cs typeface="SF Pro Semibold" pitchFamily="2" charset="0"/>
              </a:rPr>
              <a:t>3.3.Điểm tin cậy trong nhận dạng khuôn mặt?:  </a:t>
            </a:r>
            <a:endParaRPr lang="en-US" sz="2800" dirty="0">
              <a:solidFill>
                <a:srgbClr val="FF0000"/>
              </a:solidFill>
              <a:latin typeface="SF Pro Semibold" pitchFamily="2" charset="0"/>
              <a:ea typeface="SF Pro Semibold" pitchFamily="2" charset="0"/>
              <a:cs typeface="SF Pro Semibold" pitchFamily="2" charset="0"/>
            </a:endParaRPr>
          </a:p>
        </p:txBody>
      </p:sp>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6195927" cy="584775"/>
          </a:xfrm>
          <a:prstGeom prst="rect">
            <a:avLst/>
          </a:prstGeom>
          <a:noFill/>
        </p:spPr>
        <p:txBody>
          <a:bodyPr wrap="none" rtlCol="0">
            <a:spAutoFit/>
          </a:bodyPr>
          <a:lstStyle/>
          <a:p>
            <a:r>
              <a:rPr lang="en-US" sz="3200" b="1">
                <a:solidFill>
                  <a:schemeClr val="bg1"/>
                </a:solidFill>
                <a:latin typeface="+mj-lt"/>
              </a:rPr>
              <a:t>3.ĐỘ TIN CẬY VÀ CHÍNH XÁC. </a:t>
            </a:r>
            <a:endParaRPr lang="en-US" sz="3200" b="1">
              <a:solidFill>
                <a:schemeClr val="bg1"/>
              </a:solidFill>
              <a:latin typeface="+mj-lt"/>
            </a:endParaRP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1"/>
          <a:stretch>
            <a:fillRect/>
          </a:stretch>
        </p:blipFill>
        <p:spPr>
          <a:xfrm>
            <a:off x="-39267" y="6350556"/>
            <a:ext cx="576000" cy="1236543"/>
          </a:xfrm>
          <a:prstGeom prst="rect">
            <a:avLst/>
          </a:prstGeom>
        </p:spPr>
      </p:pic>
      <p:sp>
        <p:nvSpPr>
          <p:cNvPr id="13" name="Oval 12"/>
          <p:cNvSpPr/>
          <p:nvPr/>
        </p:nvSpPr>
        <p:spPr>
          <a:xfrm>
            <a:off x="8601389" y="6315389"/>
            <a:ext cx="542611" cy="542611"/>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4</a:t>
            </a:r>
            <a:endParaRPr lang="en-US">
              <a:solidFill>
                <a:srgbClr val="FF0000"/>
              </a:solidFill>
            </a:endParaRPr>
          </a:p>
        </p:txBody>
      </p:sp>
      <p:pic>
        <p:nvPicPr>
          <p:cNvPr id="3" name="Picture 2"/>
          <p:cNvPicPr>
            <a:picLocks noChangeAspect="1"/>
          </p:cNvPicPr>
          <p:nvPr/>
        </p:nvPicPr>
        <p:blipFill>
          <a:blip r:embed="rId2"/>
          <a:stretch>
            <a:fillRect/>
          </a:stretch>
        </p:blipFill>
        <p:spPr>
          <a:xfrm>
            <a:off x="1040256" y="1854645"/>
            <a:ext cx="7495566" cy="4732049"/>
          </a:xfrm>
          <a:prstGeom prst="roundRect">
            <a:avLst>
              <a:gd name="adj" fmla="val 8649"/>
            </a:avLst>
          </a:prstGeom>
        </p:spPr>
      </p:pic>
    </p:spTree>
  </p:cSld>
  <p:clrMapOvr>
    <a:masterClrMapping/>
  </p:clrMapOvr>
  <p:transition spd="slow">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hlinkClick r:id="rId1"/>
          </p:cNvPr>
          <p:cNvSpPr txBox="1"/>
          <p:nvPr/>
        </p:nvSpPr>
        <p:spPr>
          <a:xfrm>
            <a:off x="703384" y="1121254"/>
            <a:ext cx="8169310" cy="577850"/>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https://en.wikipedia.org/wiki/Facial_recognition_system</a:t>
            </a:r>
            <a:endParaRPr lang="en-US" sz="2400" dirty="0">
              <a:ea typeface="SF Pro Semibold" pitchFamily="2" charset="0"/>
              <a:cs typeface="Arial" panose="020B0604020202020204" pitchFamily="34" charset="0"/>
            </a:endParaRPr>
          </a:p>
        </p:txBody>
      </p:sp>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7318029" cy="584775"/>
          </a:xfrm>
          <a:prstGeom prst="rect">
            <a:avLst/>
          </a:prstGeom>
          <a:noFill/>
        </p:spPr>
        <p:txBody>
          <a:bodyPr wrap="none" rtlCol="0">
            <a:spAutoFit/>
          </a:bodyPr>
          <a:lstStyle/>
          <a:p>
            <a:r>
              <a:rPr lang="en-US" sz="3200" b="1">
                <a:solidFill>
                  <a:schemeClr val="bg1"/>
                </a:solidFill>
                <a:latin typeface="+mj-lt"/>
              </a:rPr>
              <a:t>CÁC TRANG TÀI LIỆU THAM KHẢO. </a:t>
            </a:r>
            <a:endParaRPr lang="en-US" sz="3200" b="1">
              <a:solidFill>
                <a:schemeClr val="bg1"/>
              </a:solidFill>
              <a:latin typeface="+mj-lt"/>
            </a:endParaRP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3" name="Oval 12"/>
          <p:cNvSpPr/>
          <p:nvPr/>
        </p:nvSpPr>
        <p:spPr>
          <a:xfrm>
            <a:off x="8601389" y="6315389"/>
            <a:ext cx="542611" cy="542611"/>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4</a:t>
            </a:r>
            <a:endParaRPr lang="en-US">
              <a:solidFill>
                <a:srgbClr val="FF0000"/>
              </a:solidFill>
            </a:endParaRPr>
          </a:p>
        </p:txBody>
      </p:sp>
      <p:sp>
        <p:nvSpPr>
          <p:cNvPr id="17" name="TextBox 16">
            <a:hlinkClick r:id="rId3"/>
          </p:cNvPr>
          <p:cNvSpPr txBox="1"/>
          <p:nvPr/>
        </p:nvSpPr>
        <p:spPr>
          <a:xfrm>
            <a:off x="703384" y="2406869"/>
            <a:ext cx="8169310" cy="2239844"/>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https://this.deakin.edu.au/innovation/facial-recognition-id-how-safe-is-your-face#:~:text=It's%20not%20relatively%20more%20secure,your%20phone%20using%20Face%20ID.</a:t>
            </a:r>
            <a:endParaRPr lang="en-US" sz="2400" dirty="0">
              <a:ea typeface="SF Pro Semibold" pitchFamily="2" charset="0"/>
              <a:cs typeface="Arial" panose="020B0604020202020204" pitchFamily="34" charset="0"/>
            </a:endParaRPr>
          </a:p>
        </p:txBody>
      </p:sp>
      <p:sp>
        <p:nvSpPr>
          <p:cNvPr id="18" name="TextBox 17">
            <a:hlinkClick r:id="rId4"/>
          </p:cNvPr>
          <p:cNvSpPr txBox="1"/>
          <p:nvPr/>
        </p:nvSpPr>
        <p:spPr>
          <a:xfrm>
            <a:off x="703384" y="5431031"/>
            <a:ext cx="8169310" cy="1131848"/>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https://senstar.com/senstarpedia/pros-and-cons-of-facial-recognition/</a:t>
            </a:r>
            <a:endParaRPr lang="en-US" sz="2400" dirty="0">
              <a:ea typeface="SF Pro Semibold" pitchFamily="2" charset="0"/>
              <a:cs typeface="Arial" panose="020B0604020202020204" pitchFamily="34" charset="0"/>
            </a:endParaRPr>
          </a:p>
        </p:txBody>
      </p:sp>
    </p:spTree>
  </p:cSld>
  <p:clrMapOvr>
    <a:masterClrMapping/>
  </p:clrMapOvr>
  <p:transition spd="slow">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2486578" cy="584775"/>
          </a:xfrm>
          <a:prstGeom prst="rect">
            <a:avLst/>
          </a:prstGeom>
          <a:noFill/>
        </p:spPr>
        <p:txBody>
          <a:bodyPr wrap="none" rtlCol="0">
            <a:spAutoFit/>
          </a:bodyPr>
          <a:lstStyle/>
          <a:p>
            <a:r>
              <a:rPr lang="en-US" sz="3200" b="1">
                <a:solidFill>
                  <a:schemeClr val="bg1"/>
                </a:solidFill>
                <a:latin typeface="+mj-lt"/>
              </a:rPr>
              <a:t>KẾT THÚC. </a:t>
            </a:r>
            <a:endParaRPr lang="en-US" sz="3200" b="1">
              <a:solidFill>
                <a:schemeClr val="bg1"/>
              </a:solidFill>
              <a:latin typeface="+mj-lt"/>
            </a:endParaRP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1"/>
          <a:stretch>
            <a:fillRect/>
          </a:stretch>
        </p:blipFill>
        <p:spPr>
          <a:xfrm>
            <a:off x="-39267" y="6350556"/>
            <a:ext cx="576000" cy="1236543"/>
          </a:xfrm>
          <a:prstGeom prst="rect">
            <a:avLst/>
          </a:prstGeom>
        </p:spPr>
      </p:pic>
      <p:sp>
        <p:nvSpPr>
          <p:cNvPr id="13" name="Oval 12"/>
          <p:cNvSpPr/>
          <p:nvPr/>
        </p:nvSpPr>
        <p:spPr>
          <a:xfrm>
            <a:off x="8601389" y="6315389"/>
            <a:ext cx="542611" cy="542611"/>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4</a:t>
            </a:r>
            <a:endParaRPr lang="en-US">
              <a:solidFill>
                <a:srgbClr val="FF0000"/>
              </a:solidFill>
            </a:endParaRPr>
          </a:p>
        </p:txBody>
      </p:sp>
      <p:pic>
        <p:nvPicPr>
          <p:cNvPr id="15" name="Picture 14"/>
          <p:cNvPicPr>
            <a:picLocks noChangeAspect="1"/>
          </p:cNvPicPr>
          <p:nvPr/>
        </p:nvPicPr>
        <p:blipFill>
          <a:blip r:embed="rId2"/>
          <a:stretch>
            <a:fillRect/>
          </a:stretch>
        </p:blipFill>
        <p:spPr>
          <a:xfrm>
            <a:off x="616298" y="1843253"/>
            <a:ext cx="8439889" cy="3235291"/>
          </a:xfrm>
          <a:prstGeom prst="rect">
            <a:avLst/>
          </a:prstGeom>
        </p:spPr>
      </p:pic>
    </p:spTree>
  </p:cSld>
  <p:clrMapOvr>
    <a:masterClrMapping/>
  </p:clrMapOvr>
  <p:transition spd="slow">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2076209" cy="584775"/>
          </a:xfrm>
          <a:prstGeom prst="rect">
            <a:avLst/>
          </a:prstGeom>
          <a:noFill/>
        </p:spPr>
        <p:txBody>
          <a:bodyPr wrap="none" rtlCol="0">
            <a:spAutoFit/>
          </a:bodyPr>
          <a:lstStyle/>
          <a:p>
            <a:r>
              <a:rPr lang="en-US" sz="3200" b="1">
                <a:solidFill>
                  <a:schemeClr val="bg1"/>
                </a:solidFill>
                <a:latin typeface="+mj-lt"/>
              </a:rPr>
              <a:t>MỤC LỤC</a:t>
            </a:r>
            <a:endParaRPr lang="en-US" sz="3200" b="1">
              <a:solidFill>
                <a:schemeClr val="bg1"/>
              </a:solidFill>
              <a:latin typeface="+mj-lt"/>
            </a:endParaRP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1"/>
          <a:stretch>
            <a:fillRect/>
          </a:stretch>
        </p:blipFill>
        <p:spPr>
          <a:xfrm>
            <a:off x="-39267" y="6350556"/>
            <a:ext cx="576000" cy="1236543"/>
          </a:xfrm>
          <a:prstGeom prst="rect">
            <a:avLst/>
          </a:prstGeom>
        </p:spPr>
      </p:pic>
      <p:sp>
        <p:nvSpPr>
          <p:cNvPr id="13" name="Oval 12"/>
          <p:cNvSpPr/>
          <p:nvPr/>
        </p:nvSpPr>
        <p:spPr>
          <a:xfrm>
            <a:off x="8601389" y="6315389"/>
            <a:ext cx="542611" cy="542611"/>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2</a:t>
            </a:r>
            <a:endParaRPr lang="en-US">
              <a:solidFill>
                <a:srgbClr val="FF0000"/>
              </a:solidFill>
            </a:endParaRPr>
          </a:p>
        </p:txBody>
      </p:sp>
      <p:sp>
        <p:nvSpPr>
          <p:cNvPr id="15" name="Rectangle 8"/>
          <p:cNvSpPr>
            <a:spLocks noChangeArrowheads="1"/>
          </p:cNvSpPr>
          <p:nvPr/>
        </p:nvSpPr>
        <p:spPr bwMode="auto">
          <a:xfrm>
            <a:off x="667362" y="974931"/>
            <a:ext cx="7708900" cy="5780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r>
              <a:rPr lang="en-US" sz="2400" dirty="0">
                <a:solidFill>
                  <a:srgbClr val="FF0000"/>
                </a:solidFill>
                <a:ea typeface="SF Pro Semibold" pitchFamily="2" charset="0"/>
                <a:cs typeface="Arial" panose="020B0604020202020204" pitchFamily="34" charset="0"/>
              </a:rPr>
              <a:t>1. </a:t>
            </a:r>
            <a:r>
              <a:rPr lang="vi-VN" sz="2400" dirty="0">
                <a:solidFill>
                  <a:srgbClr val="FF0000"/>
                </a:solidFill>
                <a:ea typeface="SF Pro Semibold" pitchFamily="2" charset="0"/>
                <a:cs typeface="Arial" panose="020B0604020202020204" pitchFamily="34" charset="0"/>
              </a:rPr>
              <a:t>Khái niệm, cấu tạo</a:t>
            </a:r>
            <a:r>
              <a:rPr lang="en-US" sz="2400" dirty="0">
                <a:solidFill>
                  <a:srgbClr val="FF0000"/>
                </a:solidFill>
                <a:ea typeface="SF Pro Semibold" pitchFamily="2" charset="0"/>
                <a:cs typeface="Arial" panose="020B0604020202020204" pitchFamily="34" charset="0"/>
              </a:rPr>
              <a:t>.</a:t>
            </a:r>
            <a:endParaRPr lang="en-US" sz="2400" dirty="0">
              <a:solidFill>
                <a:srgbClr val="FF0000"/>
              </a:solidFill>
              <a:ea typeface="SF Pro Semibold" pitchFamily="2" charset="0"/>
              <a:cs typeface="Arial" panose="020B0604020202020204" pitchFamily="34" charset="0"/>
            </a:endParaRPr>
          </a:p>
          <a:p>
            <a:r>
              <a:rPr lang="en-US" sz="2400" dirty="0">
                <a:solidFill>
                  <a:srgbClr val="FF0000"/>
                </a:solidFill>
                <a:ea typeface="SF Pro Semibold" pitchFamily="2" charset="0"/>
                <a:cs typeface="Arial" panose="020B0604020202020204" pitchFamily="34" charset="0"/>
              </a:rPr>
              <a:t>1.1.Khái </a:t>
            </a:r>
            <a:r>
              <a:rPr lang="en-US" sz="2400" dirty="0" err="1">
                <a:solidFill>
                  <a:srgbClr val="FF0000"/>
                </a:solidFill>
                <a:ea typeface="SF Pro Semibold" pitchFamily="2" charset="0"/>
                <a:cs typeface="Arial" panose="020B0604020202020204" pitchFamily="34" charset="0"/>
              </a:rPr>
              <a:t>niệm.</a:t>
            </a:r>
            <a:r>
              <a:rPr lang="en-US" sz="2400" dirty="0">
                <a:solidFill>
                  <a:srgbClr val="FF0000"/>
                </a:solidFill>
                <a:ea typeface="SF Pro Semibold" pitchFamily="2" charset="0"/>
                <a:cs typeface="Arial" panose="020B0604020202020204" pitchFamily="34" charset="0"/>
              </a:rPr>
              <a:t>	</a:t>
            </a:r>
            <a:endParaRPr lang="en-US" sz="2400" dirty="0">
              <a:solidFill>
                <a:srgbClr val="FF0000"/>
              </a:solidFill>
              <a:ea typeface="SF Pro Semibold" pitchFamily="2" charset="0"/>
              <a:cs typeface="Arial" panose="020B0604020202020204" pitchFamily="34" charset="0"/>
            </a:endParaRPr>
          </a:p>
          <a:p>
            <a:r>
              <a:rPr lang="en-US" sz="2400" dirty="0">
                <a:solidFill>
                  <a:srgbClr val="FF0000"/>
                </a:solidFill>
                <a:ea typeface="SF Pro Semibold" pitchFamily="2" charset="0"/>
                <a:cs typeface="Arial" panose="020B0604020202020204" pitchFamily="34" charset="0"/>
              </a:rPr>
              <a:t>1.2.Cấu </a:t>
            </a:r>
            <a:r>
              <a:rPr lang="en-US" sz="2400" dirty="0" err="1">
                <a:solidFill>
                  <a:srgbClr val="FF0000"/>
                </a:solidFill>
                <a:ea typeface="SF Pro Semibold" pitchFamily="2" charset="0"/>
                <a:cs typeface="Arial" panose="020B0604020202020204" pitchFamily="34" charset="0"/>
              </a:rPr>
              <a:t>tạo</a:t>
            </a:r>
            <a:r>
              <a:rPr lang="en-US" sz="2400" dirty="0">
                <a:solidFill>
                  <a:srgbClr val="FF0000"/>
                </a:solidFill>
                <a:ea typeface="SF Pro Semibold" pitchFamily="2" charset="0"/>
                <a:cs typeface="Arial" panose="020B0604020202020204" pitchFamily="34" charset="0"/>
              </a:rPr>
              <a:t> Face ID.</a:t>
            </a:r>
            <a:endParaRPr lang="vi-VN" sz="2400" dirty="0">
              <a:solidFill>
                <a:srgbClr val="FF0000"/>
              </a:solidFill>
              <a:ea typeface="SF Pro Semibold" pitchFamily="2" charset="0"/>
              <a:cs typeface="Arial" panose="020B0604020202020204" pitchFamily="34" charset="0"/>
            </a:endParaRPr>
          </a:p>
          <a:p>
            <a:r>
              <a:rPr lang="vi-VN" sz="2400" dirty="0">
                <a:solidFill>
                  <a:srgbClr val="FF0000"/>
                </a:solidFill>
                <a:ea typeface="SF Pro Semibold" pitchFamily="2" charset="0"/>
                <a:cs typeface="Arial" panose="020B0604020202020204" pitchFamily="34" charset="0"/>
              </a:rPr>
              <a:t>2. Nguyên lý hoạt động.</a:t>
            </a:r>
            <a:endParaRPr lang="en-US" sz="2400" dirty="0">
              <a:solidFill>
                <a:srgbClr val="FF0000"/>
              </a:solidFill>
              <a:ea typeface="SF Pro Semibold" pitchFamily="2" charset="0"/>
              <a:cs typeface="Arial" panose="020B0604020202020204" pitchFamily="34" charset="0"/>
            </a:endParaRPr>
          </a:p>
          <a:p>
            <a:r>
              <a:rPr lang="en-US" sz="2400" dirty="0">
                <a:solidFill>
                  <a:srgbClr val="FF0000"/>
                </a:solidFill>
                <a:ea typeface="SF Pro Semibold" pitchFamily="2" charset="0"/>
                <a:cs typeface="Arial" panose="020B0604020202020204" pitchFamily="34" charset="0"/>
              </a:rPr>
              <a:t>2.1.Cơ </a:t>
            </a:r>
            <a:r>
              <a:rPr lang="en-US" sz="2400" dirty="0" err="1">
                <a:solidFill>
                  <a:srgbClr val="FF0000"/>
                </a:solidFill>
                <a:ea typeface="SF Pro Semibold" pitchFamily="2" charset="0"/>
                <a:cs typeface="Arial" panose="020B0604020202020204" pitchFamily="34" charset="0"/>
              </a:rPr>
              <a:t>bản.</a:t>
            </a:r>
            <a:endParaRPr lang="en-US" sz="2400" dirty="0">
              <a:solidFill>
                <a:srgbClr val="FF0000"/>
              </a:solidFill>
              <a:ea typeface="SF Pro Semibold" pitchFamily="2" charset="0"/>
              <a:cs typeface="Arial" panose="020B0604020202020204" pitchFamily="34" charset="0"/>
            </a:endParaRPr>
          </a:p>
          <a:p>
            <a:r>
              <a:rPr lang="en-US" sz="2400" dirty="0">
                <a:solidFill>
                  <a:srgbClr val="FF0000"/>
                </a:solidFill>
                <a:ea typeface="SF Pro Semibold" pitchFamily="2" charset="0"/>
                <a:cs typeface="Arial" panose="020B0604020202020204" pitchFamily="34" charset="0"/>
              </a:rPr>
              <a:t>2.2.Nhận </a:t>
            </a:r>
            <a:r>
              <a:rPr lang="en-US" sz="2400" dirty="0" err="1">
                <a:solidFill>
                  <a:srgbClr val="FF0000"/>
                </a:solidFill>
                <a:ea typeface="SF Pro Semibold" pitchFamily="2" charset="0"/>
                <a:cs typeface="Arial" panose="020B0604020202020204" pitchFamily="34" charset="0"/>
              </a:rPr>
              <a:t>dạng</a:t>
            </a:r>
            <a:r>
              <a:rPr lang="en-US" sz="2400" dirty="0">
                <a:solidFill>
                  <a:srgbClr val="FF0000"/>
                </a:solidFill>
                <a:ea typeface="SF Pro Semibold" pitchFamily="2" charset="0"/>
                <a:cs typeface="Arial" panose="020B0604020202020204" pitchFamily="34" charset="0"/>
              </a:rPr>
              <a:t> 3 </a:t>
            </a:r>
            <a:r>
              <a:rPr lang="en-US" sz="2400" dirty="0" err="1">
                <a:solidFill>
                  <a:srgbClr val="FF0000"/>
                </a:solidFill>
                <a:ea typeface="SF Pro Semibold" pitchFamily="2" charset="0"/>
                <a:cs typeface="Arial" panose="020B0604020202020204" pitchFamily="34" charset="0"/>
              </a:rPr>
              <a:t>chiều.</a:t>
            </a:r>
            <a:endParaRPr lang="en-US" sz="2400" dirty="0">
              <a:solidFill>
                <a:srgbClr val="FF0000"/>
              </a:solidFill>
              <a:ea typeface="SF Pro Semibold" pitchFamily="2" charset="0"/>
              <a:cs typeface="Arial" panose="020B0604020202020204" pitchFamily="34" charset="0"/>
            </a:endParaRPr>
          </a:p>
          <a:p>
            <a:r>
              <a:rPr lang="en-US" sz="2400" dirty="0">
                <a:solidFill>
                  <a:srgbClr val="FF0000"/>
                </a:solidFill>
                <a:ea typeface="SF Pro Semibold" pitchFamily="2" charset="0"/>
                <a:cs typeface="Arial" panose="020B0604020202020204" pitchFamily="34" charset="0"/>
              </a:rPr>
              <a:t>2.3.Phân </a:t>
            </a:r>
            <a:r>
              <a:rPr lang="en-US" sz="2400" dirty="0" err="1">
                <a:solidFill>
                  <a:srgbClr val="FF0000"/>
                </a:solidFill>
                <a:ea typeface="SF Pro Semibold" pitchFamily="2" charset="0"/>
                <a:cs typeface="Arial" panose="020B0604020202020204" pitchFamily="34" charset="0"/>
              </a:rPr>
              <a:t>tích</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kết</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cấu</a:t>
            </a:r>
            <a:r>
              <a:rPr lang="en-US" sz="2400" dirty="0">
                <a:solidFill>
                  <a:srgbClr val="FF0000"/>
                </a:solidFill>
                <a:ea typeface="SF Pro Semibold" pitchFamily="2" charset="0"/>
                <a:cs typeface="Arial" panose="020B0604020202020204" pitchFamily="34" charset="0"/>
              </a:rPr>
              <a:t> da.</a:t>
            </a:r>
            <a:endParaRPr lang="en-US" sz="2400" dirty="0">
              <a:solidFill>
                <a:srgbClr val="FF0000"/>
              </a:solidFill>
              <a:ea typeface="SF Pro Semibold" pitchFamily="2" charset="0"/>
              <a:cs typeface="Arial" panose="020B0604020202020204" pitchFamily="34" charset="0"/>
            </a:endParaRPr>
          </a:p>
          <a:p>
            <a:r>
              <a:rPr lang="vi-VN" sz="2400" dirty="0">
                <a:solidFill>
                  <a:srgbClr val="FF0000"/>
                </a:solidFill>
                <a:ea typeface="SF Pro Semibold" pitchFamily="2" charset="0"/>
                <a:cs typeface="Arial" panose="020B0604020202020204" pitchFamily="34" charset="0"/>
              </a:rPr>
              <a:t>3. Độ tin cậy và chính xác.</a:t>
            </a:r>
            <a:endParaRPr lang="en-US" sz="2400" dirty="0">
              <a:solidFill>
                <a:srgbClr val="FF0000"/>
              </a:solidFill>
              <a:ea typeface="SF Pro Semibold" pitchFamily="2" charset="0"/>
              <a:cs typeface="Arial" panose="020B0604020202020204" pitchFamily="34" charset="0"/>
            </a:endParaRPr>
          </a:p>
          <a:p>
            <a:r>
              <a:rPr lang="en-US" sz="2400" dirty="0">
                <a:solidFill>
                  <a:srgbClr val="FF0000"/>
                </a:solidFill>
                <a:ea typeface="SF Pro Semibold" pitchFamily="2" charset="0"/>
                <a:cs typeface="Arial" panose="020B0604020202020204" pitchFamily="34" charset="0"/>
              </a:rPr>
              <a:t>3.1.Nhận </a:t>
            </a:r>
            <a:r>
              <a:rPr lang="en-US" sz="2400" dirty="0" err="1">
                <a:solidFill>
                  <a:srgbClr val="FF0000"/>
                </a:solidFill>
                <a:ea typeface="SF Pro Semibold" pitchFamily="2" charset="0"/>
                <a:cs typeface="Arial" panose="020B0604020202020204" pitchFamily="34" charset="0"/>
              </a:rPr>
              <a:t>dạng</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khuôn</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mặt</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có</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chính</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xác</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không</a:t>
            </a:r>
            <a:r>
              <a:rPr lang="en-US" sz="2400" dirty="0">
                <a:solidFill>
                  <a:srgbClr val="FF0000"/>
                </a:solidFill>
                <a:ea typeface="SF Pro Semibold" pitchFamily="2" charset="0"/>
                <a:cs typeface="Arial" panose="020B0604020202020204" pitchFamily="34" charset="0"/>
              </a:rPr>
              <a:t>?</a:t>
            </a:r>
            <a:endParaRPr lang="en-US" sz="2400" dirty="0">
              <a:solidFill>
                <a:srgbClr val="FF0000"/>
              </a:solidFill>
              <a:ea typeface="SF Pro Semibold" pitchFamily="2" charset="0"/>
              <a:cs typeface="Arial" panose="020B0604020202020204" pitchFamily="34" charset="0"/>
            </a:endParaRPr>
          </a:p>
          <a:p>
            <a:r>
              <a:rPr lang="en-US" sz="2400" dirty="0">
                <a:solidFill>
                  <a:srgbClr val="FF0000"/>
                </a:solidFill>
                <a:ea typeface="SF Pro Semibold" pitchFamily="2" charset="0"/>
                <a:cs typeface="Arial" panose="020B0604020202020204" pitchFamily="34" charset="0"/>
              </a:rPr>
              <a:t>3.2.Nhận </a:t>
            </a:r>
            <a:r>
              <a:rPr lang="en-US" sz="2400" dirty="0" err="1">
                <a:solidFill>
                  <a:srgbClr val="FF0000"/>
                </a:solidFill>
                <a:ea typeface="SF Pro Semibold" pitchFamily="2" charset="0"/>
                <a:cs typeface="Arial" panose="020B0604020202020204" pitchFamily="34" charset="0"/>
              </a:rPr>
              <a:t>diện</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khuôn</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mặt</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có</a:t>
            </a:r>
            <a:r>
              <a:rPr lang="en-US" sz="2400" dirty="0">
                <a:solidFill>
                  <a:srgbClr val="FF0000"/>
                </a:solidFill>
                <a:ea typeface="SF Pro Semibold" pitchFamily="2" charset="0"/>
                <a:cs typeface="Arial" panose="020B0604020202020204" pitchFamily="34" charset="0"/>
              </a:rPr>
              <a:t> an </a:t>
            </a:r>
            <a:r>
              <a:rPr lang="en-US" sz="2400" dirty="0" err="1">
                <a:solidFill>
                  <a:srgbClr val="FF0000"/>
                </a:solidFill>
                <a:ea typeface="SF Pro Semibold" pitchFamily="2" charset="0"/>
                <a:cs typeface="Arial" panose="020B0604020202020204" pitchFamily="34" charset="0"/>
              </a:rPr>
              <a:t>toàn</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không</a:t>
            </a:r>
            <a:r>
              <a:rPr lang="en-US" sz="2400" dirty="0">
                <a:solidFill>
                  <a:srgbClr val="FF0000"/>
                </a:solidFill>
                <a:ea typeface="SF Pro Semibold" pitchFamily="2" charset="0"/>
                <a:cs typeface="Arial" panose="020B0604020202020204" pitchFamily="34" charset="0"/>
              </a:rPr>
              <a:t>?</a:t>
            </a:r>
            <a:endParaRPr lang="en-US" sz="2400" dirty="0">
              <a:solidFill>
                <a:srgbClr val="FF0000"/>
              </a:solidFill>
              <a:ea typeface="SF Pro Semibold" pitchFamily="2" charset="0"/>
              <a:cs typeface="Arial" panose="020B0604020202020204" pitchFamily="34" charset="0"/>
            </a:endParaRPr>
          </a:p>
          <a:p>
            <a:r>
              <a:rPr lang="vi-VN" sz="2400" dirty="0">
                <a:solidFill>
                  <a:srgbClr val="FF0000"/>
                </a:solidFill>
                <a:ea typeface="SF Pro Semibold" pitchFamily="2" charset="0"/>
                <a:cs typeface="Arial" panose="020B0604020202020204" pitchFamily="34" charset="0"/>
              </a:rPr>
              <a:t>4. Ưu, nhược điểm và ứng dụng.</a:t>
            </a:r>
            <a:endParaRPr lang="en-US" sz="2400" dirty="0">
              <a:solidFill>
                <a:srgbClr val="FF0000"/>
              </a:solidFill>
              <a:ea typeface="SF Pro Semibold" pitchFamily="2" charset="0"/>
              <a:cs typeface="Arial" panose="020B0604020202020204" pitchFamily="34" charset="0"/>
            </a:endParaRPr>
          </a:p>
          <a:p>
            <a:r>
              <a:rPr lang="en-US" sz="2400" dirty="0">
                <a:solidFill>
                  <a:srgbClr val="FF0000"/>
                </a:solidFill>
                <a:ea typeface="SF Pro Semibold" pitchFamily="2" charset="0"/>
                <a:cs typeface="Arial" panose="020B0604020202020204" pitchFamily="34" charset="0"/>
              </a:rPr>
              <a:t>4.1.Ưu, </a:t>
            </a:r>
            <a:r>
              <a:rPr lang="en-US" sz="2400" dirty="0" err="1">
                <a:solidFill>
                  <a:srgbClr val="FF0000"/>
                </a:solidFill>
                <a:ea typeface="SF Pro Semibold" pitchFamily="2" charset="0"/>
                <a:cs typeface="Arial" panose="020B0604020202020204" pitchFamily="34" charset="0"/>
              </a:rPr>
              <a:t>nhược</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điểm.</a:t>
            </a:r>
            <a:endParaRPr lang="en-US" sz="2400" dirty="0">
              <a:solidFill>
                <a:srgbClr val="FF0000"/>
              </a:solidFill>
              <a:ea typeface="SF Pro Semibold" pitchFamily="2" charset="0"/>
              <a:cs typeface="Arial" panose="020B0604020202020204" pitchFamily="34" charset="0"/>
            </a:endParaRPr>
          </a:p>
          <a:p>
            <a:r>
              <a:rPr lang="en-US" sz="2400" dirty="0">
                <a:solidFill>
                  <a:srgbClr val="FF0000"/>
                </a:solidFill>
                <a:ea typeface="SF Pro Semibold" pitchFamily="2" charset="0"/>
                <a:cs typeface="Arial" panose="020B0604020202020204" pitchFamily="34" charset="0"/>
              </a:rPr>
              <a:t>4.2.Ứng </a:t>
            </a:r>
            <a:r>
              <a:rPr lang="en-US" sz="2400" dirty="0" err="1">
                <a:solidFill>
                  <a:srgbClr val="FF0000"/>
                </a:solidFill>
                <a:ea typeface="SF Pro Semibold" pitchFamily="2" charset="0"/>
                <a:cs typeface="Arial" panose="020B0604020202020204" pitchFamily="34" charset="0"/>
              </a:rPr>
              <a:t>dụng</a:t>
            </a:r>
            <a:r>
              <a:rPr lang="vi-VN" sz="2400" dirty="0" err="1">
                <a:solidFill>
                  <a:srgbClr val="FF0000"/>
                </a:solidFill>
                <a:ea typeface="SF Pro Semibold" pitchFamily="2" charset="0"/>
                <a:cs typeface="Arial" panose="020B0604020202020204" pitchFamily="34" charset="0"/>
              </a:rPr>
              <a:t>.</a:t>
            </a:r>
            <a:endParaRPr lang="vi-VN" sz="2400" dirty="0">
              <a:solidFill>
                <a:srgbClr val="FF0000"/>
              </a:solidFill>
              <a:ea typeface="SF Pro Semibold" pitchFamily="2" charset="0"/>
              <a:cs typeface="Arial" panose="020B0604020202020204" pitchFamily="34" charset="0"/>
            </a:endParaRPr>
          </a:p>
        </p:txBody>
      </p:sp>
    </p:spTree>
  </p:cSld>
  <p:clrMapOvr>
    <a:masterClrMapping/>
  </p:clrMapOvr>
  <p:transition spd="slow">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4791075" cy="583565"/>
          </a:xfrm>
          <a:prstGeom prst="rect">
            <a:avLst/>
          </a:prstGeom>
          <a:noFill/>
        </p:spPr>
        <p:txBody>
          <a:bodyPr wrap="none" rtlCol="0">
            <a:spAutoFit/>
          </a:bodyPr>
          <a:lstStyle/>
          <a:p>
            <a:r>
              <a:rPr lang="en-US" sz="3200" b="1">
                <a:solidFill>
                  <a:schemeClr val="bg1"/>
                </a:solidFill>
                <a:latin typeface="+mj-lt"/>
              </a:rPr>
              <a:t>1</a:t>
            </a:r>
            <a:r>
              <a:rPr lang="vi-VN" altLang="en-US" sz="3200" b="1">
                <a:solidFill>
                  <a:schemeClr val="bg1"/>
                </a:solidFill>
                <a:latin typeface="+mj-lt"/>
              </a:rPr>
              <a:t>.</a:t>
            </a:r>
            <a:r>
              <a:rPr lang="en-US" sz="3200" b="1">
                <a:solidFill>
                  <a:schemeClr val="bg1"/>
                </a:solidFill>
                <a:latin typeface="+mj-lt"/>
              </a:rPr>
              <a:t>Kh</a:t>
            </a:r>
            <a:r>
              <a:rPr lang="vi-VN" altLang="en-US" sz="3200" b="1">
                <a:solidFill>
                  <a:schemeClr val="bg1"/>
                </a:solidFill>
                <a:latin typeface="+mj-lt"/>
              </a:rPr>
              <a:t>ái Niệm và Cấu Tạo</a:t>
            </a:r>
            <a:endParaRPr lang="vi-VN" altLang="en-US" sz="3200" b="1">
              <a:solidFill>
                <a:schemeClr val="bg1"/>
              </a:solidFill>
              <a:latin typeface="+mj-lt"/>
            </a:endParaRP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1"/>
          <a:stretch>
            <a:fillRect/>
          </a:stretch>
        </p:blipFill>
        <p:spPr>
          <a:xfrm>
            <a:off x="-39267" y="6350556"/>
            <a:ext cx="576000" cy="1236543"/>
          </a:xfrm>
          <a:prstGeom prst="rect">
            <a:avLst/>
          </a:prstGeom>
        </p:spPr>
      </p:pic>
      <p:sp>
        <p:nvSpPr>
          <p:cNvPr id="13" name="Oval 12"/>
          <p:cNvSpPr/>
          <p:nvPr/>
        </p:nvSpPr>
        <p:spPr>
          <a:xfrm>
            <a:off x="8601389" y="6315389"/>
            <a:ext cx="542611" cy="542611"/>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2</a:t>
            </a:r>
            <a:endParaRPr lang="en-US">
              <a:solidFill>
                <a:srgbClr val="FF0000"/>
              </a:solidFill>
            </a:endParaRPr>
          </a:p>
        </p:txBody>
      </p:sp>
      <p:sp>
        <p:nvSpPr>
          <p:cNvPr id="15" name="Rectangle 8"/>
          <p:cNvSpPr>
            <a:spLocks noChangeArrowheads="1"/>
          </p:cNvSpPr>
          <p:nvPr/>
        </p:nvSpPr>
        <p:spPr bwMode="auto">
          <a:xfrm>
            <a:off x="892489" y="1493814"/>
            <a:ext cx="770890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indent="0">
              <a:buNone/>
            </a:pPr>
            <a:r>
              <a:rPr lang="vi-VN" sz="2800" dirty="0">
                <a:solidFill>
                  <a:srgbClr val="FF0000"/>
                </a:solidFill>
                <a:latin typeface="SF Pro Semibold" pitchFamily="2" charset="0"/>
                <a:ea typeface="SF Pro Semibold" pitchFamily="2" charset="0"/>
                <a:cs typeface="SF Pro Semibold" pitchFamily="2" charset="0"/>
              </a:rPr>
              <a:t>1.1.Khái Niệm</a:t>
            </a:r>
            <a:endParaRPr lang="vi-VN" sz="2800" dirty="0">
              <a:solidFill>
                <a:srgbClr val="FF0000"/>
              </a:solidFill>
              <a:latin typeface="SF Pro Semibold" pitchFamily="2" charset="0"/>
              <a:ea typeface="SF Pro Semibold" pitchFamily="2" charset="0"/>
              <a:cs typeface="SF Pro Semibold" pitchFamily="2" charset="0"/>
            </a:endParaRPr>
          </a:p>
        </p:txBody>
      </p:sp>
      <p:sp>
        <p:nvSpPr>
          <p:cNvPr id="2" name="Text Box 1"/>
          <p:cNvSpPr txBox="1"/>
          <p:nvPr/>
        </p:nvSpPr>
        <p:spPr>
          <a:xfrm>
            <a:off x="892175" y="2281555"/>
            <a:ext cx="8024495" cy="1614805"/>
          </a:xfrm>
          <a:prstGeom prst="rect">
            <a:avLst/>
          </a:prstGeom>
          <a:noFill/>
        </p:spPr>
        <p:txBody>
          <a:bodyPr wrap="square" rtlCol="0">
            <a:noAutofit/>
          </a:bodyPr>
          <a:p>
            <a:pPr marL="0" indent="0" algn="l">
              <a:lnSpc>
                <a:spcPct val="130000"/>
              </a:lnSpc>
              <a:buNone/>
            </a:pPr>
            <a:r>
              <a:rPr lang="vi-VN" altLang="en-US" sz="2400">
                <a:latin typeface="SF Pro Semibold" pitchFamily="2" charset="0"/>
                <a:cs typeface="SF Pro Semibold" pitchFamily="2" charset="0"/>
              </a:rPr>
              <a:t>-</a:t>
            </a:r>
            <a:r>
              <a:rPr lang="en-US" sz="2400">
                <a:latin typeface="SF Pro Semibold" pitchFamily="2" charset="0"/>
                <a:cs typeface="SF Pro Semibold" pitchFamily="2" charset="0"/>
              </a:rPr>
              <a:t>Công nghệ nhận diện khuôn mặt là một công nghệ sinh trắc học ánh xạ các đặc điểm khuôn mặt của một cá nhân về mặt toán học và lưu trữ dữ liệu dưới dạng faceprint</a:t>
            </a:r>
            <a:endParaRPr lang="en-US" sz="2400">
              <a:latin typeface="SF Pro Semibold" pitchFamily="2" charset="0"/>
              <a:cs typeface="SF Pro Semibold" pitchFamily="2" charset="0"/>
            </a:endParaRPr>
          </a:p>
        </p:txBody>
      </p:sp>
      <p:pic>
        <p:nvPicPr>
          <p:cNvPr id="4" name="Picture 3" descr="z3315131751550_088b97c33bb353473ce6645c20cce6c1"/>
          <p:cNvPicPr>
            <a:picLocks noChangeAspect="1"/>
          </p:cNvPicPr>
          <p:nvPr/>
        </p:nvPicPr>
        <p:blipFill>
          <a:blip r:embed="rId2"/>
          <a:stretch>
            <a:fillRect/>
          </a:stretch>
        </p:blipFill>
        <p:spPr>
          <a:xfrm>
            <a:off x="536575" y="4337050"/>
            <a:ext cx="3324860" cy="1936750"/>
          </a:xfrm>
          <a:prstGeom prst="rect">
            <a:avLst/>
          </a:prstGeom>
        </p:spPr>
      </p:pic>
      <p:pic>
        <p:nvPicPr>
          <p:cNvPr id="7" name="Picture 6" descr="1773160"/>
          <p:cNvPicPr>
            <a:picLocks noChangeAspect="1"/>
          </p:cNvPicPr>
          <p:nvPr/>
        </p:nvPicPr>
        <p:blipFill>
          <a:blip r:embed="rId3"/>
          <a:stretch>
            <a:fillRect/>
          </a:stretch>
        </p:blipFill>
        <p:spPr>
          <a:xfrm>
            <a:off x="5313045" y="4334510"/>
            <a:ext cx="3830955" cy="1915795"/>
          </a:xfrm>
          <a:prstGeom prst="rect">
            <a:avLst/>
          </a:prstGeom>
        </p:spPr>
      </p:pic>
    </p:spTree>
  </p:cSld>
  <p:clrMapOvr>
    <a:masterClrMapping/>
  </p:clrMapOvr>
  <p:transition spd="slow">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4791075" cy="583565"/>
          </a:xfrm>
          <a:prstGeom prst="rect">
            <a:avLst/>
          </a:prstGeom>
          <a:noFill/>
        </p:spPr>
        <p:txBody>
          <a:bodyPr wrap="none" rtlCol="0">
            <a:spAutoFit/>
          </a:bodyPr>
          <a:lstStyle/>
          <a:p>
            <a:r>
              <a:rPr lang="vi-VN" altLang="en-US" sz="3200" b="1">
                <a:solidFill>
                  <a:schemeClr val="bg1"/>
                </a:solidFill>
                <a:latin typeface="+mj-lt"/>
              </a:rPr>
              <a:t>1.Khái Niệm và Cấu Tạo</a:t>
            </a:r>
            <a:endParaRPr lang="vi-VN" altLang="en-US" sz="3200" b="1">
              <a:solidFill>
                <a:schemeClr val="bg1"/>
              </a:solidFill>
              <a:latin typeface="+mj-lt"/>
            </a:endParaRP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1"/>
          <a:stretch>
            <a:fillRect/>
          </a:stretch>
        </p:blipFill>
        <p:spPr>
          <a:xfrm>
            <a:off x="-39267" y="6350556"/>
            <a:ext cx="576000" cy="1236543"/>
          </a:xfrm>
          <a:prstGeom prst="rect">
            <a:avLst/>
          </a:prstGeom>
        </p:spPr>
      </p:pic>
      <p:sp>
        <p:nvSpPr>
          <p:cNvPr id="13" name="Oval 12"/>
          <p:cNvSpPr/>
          <p:nvPr/>
        </p:nvSpPr>
        <p:spPr>
          <a:xfrm>
            <a:off x="8601389" y="6315389"/>
            <a:ext cx="542611" cy="542611"/>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2</a:t>
            </a:r>
            <a:endParaRPr lang="en-US">
              <a:solidFill>
                <a:srgbClr val="FF0000"/>
              </a:solidFill>
            </a:endParaRPr>
          </a:p>
        </p:txBody>
      </p:sp>
      <p:sp>
        <p:nvSpPr>
          <p:cNvPr id="15" name="Rectangle 8"/>
          <p:cNvSpPr>
            <a:spLocks noChangeArrowheads="1"/>
          </p:cNvSpPr>
          <p:nvPr/>
        </p:nvSpPr>
        <p:spPr bwMode="auto">
          <a:xfrm>
            <a:off x="892489" y="1493814"/>
            <a:ext cx="770890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indent="0">
              <a:buNone/>
            </a:pPr>
            <a:r>
              <a:rPr lang="vi-VN" sz="2800" dirty="0">
                <a:solidFill>
                  <a:srgbClr val="FF0000"/>
                </a:solidFill>
                <a:latin typeface="SF Pro Semibold" pitchFamily="2" charset="0"/>
                <a:ea typeface="SF Pro Semibold" pitchFamily="2" charset="0"/>
                <a:cs typeface="SF Pro Semibold" pitchFamily="2" charset="0"/>
              </a:rPr>
              <a:t>1.2 Cấu tạo Face ID</a:t>
            </a:r>
            <a:endParaRPr lang="vi-VN" sz="2800" dirty="0">
              <a:solidFill>
                <a:srgbClr val="FF0000"/>
              </a:solidFill>
              <a:latin typeface="SF Pro Semibold" pitchFamily="2" charset="0"/>
              <a:ea typeface="SF Pro Semibold" pitchFamily="2" charset="0"/>
              <a:cs typeface="SF Pro Semibold" pitchFamily="2" charset="0"/>
            </a:endParaRPr>
          </a:p>
        </p:txBody>
      </p:sp>
      <p:sp>
        <p:nvSpPr>
          <p:cNvPr id="2" name="Text Box 1"/>
          <p:cNvSpPr txBox="1"/>
          <p:nvPr/>
        </p:nvSpPr>
        <p:spPr>
          <a:xfrm>
            <a:off x="978535" y="2239645"/>
            <a:ext cx="7491730" cy="2084070"/>
          </a:xfrm>
          <a:prstGeom prst="rect">
            <a:avLst/>
          </a:prstGeom>
          <a:noFill/>
        </p:spPr>
        <p:txBody>
          <a:bodyPr wrap="square" rtlCol="0">
            <a:spAutoFit/>
          </a:bodyPr>
          <a:p>
            <a:pPr>
              <a:lnSpc>
                <a:spcPct val="130000"/>
              </a:lnSpc>
            </a:pPr>
            <a:r>
              <a:rPr lang="en-US" sz="2400">
                <a:latin typeface="SF PRO SEMIBLOD" charset="0"/>
                <a:cs typeface="SF PRO SEMIBLOD" charset="0"/>
              </a:rPr>
              <a:t>Face ID bao gồm hai phần</a:t>
            </a:r>
            <a:endParaRPr lang="en-US" sz="2400">
              <a:latin typeface="SF PRO SEMIBLOD" charset="0"/>
              <a:cs typeface="SF PRO SEMIBLOD" charset="0"/>
            </a:endParaRPr>
          </a:p>
          <a:p>
            <a:pPr marL="285750" indent="-285750">
              <a:lnSpc>
                <a:spcPct val="140000"/>
              </a:lnSpc>
              <a:buFont typeface="Wingdings" panose="05000000000000000000" charset="0"/>
              <a:buChar char="ü"/>
            </a:pPr>
            <a:r>
              <a:rPr lang="en-US" sz="2400">
                <a:latin typeface="SF PRO SEMIBLOD" charset="0"/>
                <a:cs typeface="SF PRO SEMIBLOD" charset="0"/>
              </a:rPr>
              <a:t>mô-đun máy chiếu chấm chiếu hơn 30.000 điểm hồng ngoại lên mặt người dùng</a:t>
            </a:r>
            <a:endParaRPr lang="en-US" sz="2400">
              <a:latin typeface="SF PRO SEMIBLOD" charset="0"/>
              <a:cs typeface="SF PRO SEMIBLOD" charset="0"/>
            </a:endParaRPr>
          </a:p>
          <a:p>
            <a:pPr marL="285750" indent="-285750">
              <a:lnSpc>
                <a:spcPct val="130000"/>
              </a:lnSpc>
              <a:buFont typeface="Wingdings" panose="05000000000000000000" charset="0"/>
              <a:buChar char="ü"/>
            </a:pPr>
            <a:r>
              <a:rPr lang="en-US" sz="2400">
                <a:latin typeface="SF PRO SEMIBLOD" charset="0"/>
                <a:cs typeface="SF PRO SEMIBLOD" charset="0"/>
              </a:rPr>
              <a:t> mô-đun camera hồng ngoại đọc mẫu </a:t>
            </a:r>
            <a:endParaRPr lang="en-US" sz="2400">
              <a:latin typeface="SF PRO SEMIBLOD" charset="0"/>
              <a:cs typeface="SF PRO SEMIBLOD" charset="0"/>
            </a:endParaRPr>
          </a:p>
        </p:txBody>
      </p:sp>
      <p:pic>
        <p:nvPicPr>
          <p:cNvPr id="3" name="Picture 2" descr="faceid-mua-co-vy-10-1-scaled"/>
          <p:cNvPicPr>
            <a:picLocks noChangeAspect="1"/>
          </p:cNvPicPr>
          <p:nvPr/>
        </p:nvPicPr>
        <p:blipFill>
          <a:blip r:embed="rId2"/>
          <a:stretch>
            <a:fillRect/>
          </a:stretch>
        </p:blipFill>
        <p:spPr>
          <a:xfrm>
            <a:off x="536575" y="4462780"/>
            <a:ext cx="3591560" cy="2395220"/>
          </a:xfrm>
          <a:prstGeom prst="rect">
            <a:avLst/>
          </a:prstGeom>
        </p:spPr>
      </p:pic>
      <p:pic>
        <p:nvPicPr>
          <p:cNvPr id="4" name="Picture 3" descr="Iphone-14-face-id-co-gi-khac-biet-5"/>
          <p:cNvPicPr>
            <a:picLocks noChangeAspect="1"/>
          </p:cNvPicPr>
          <p:nvPr/>
        </p:nvPicPr>
        <p:blipFill>
          <a:blip r:embed="rId3"/>
          <a:stretch>
            <a:fillRect/>
          </a:stretch>
        </p:blipFill>
        <p:spPr>
          <a:xfrm>
            <a:off x="4768215" y="4547870"/>
            <a:ext cx="3408680" cy="2305685"/>
          </a:xfrm>
          <a:prstGeom prst="rect">
            <a:avLst/>
          </a:prstGeom>
        </p:spPr>
      </p:pic>
    </p:spTree>
  </p:cSld>
  <p:clrMapOvr>
    <a:masterClrMapping/>
  </p:clrMapOvr>
  <p:transition spd="slow">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6195927" cy="584775"/>
          </a:xfrm>
          <a:prstGeom prst="rect">
            <a:avLst/>
          </a:prstGeom>
          <a:noFill/>
        </p:spPr>
        <p:txBody>
          <a:bodyPr wrap="none" rtlCol="0">
            <a:spAutoFit/>
          </a:bodyPr>
          <a:lstStyle/>
          <a:p>
            <a:r>
              <a:rPr lang="en-US" sz="3200" b="1">
                <a:solidFill>
                  <a:schemeClr val="bg1"/>
                </a:solidFill>
                <a:latin typeface="+mj-lt"/>
              </a:rPr>
              <a:t>3.ĐỘ TIN CẬY VÀ CHÍNH XÁC. </a:t>
            </a:r>
            <a:endParaRPr lang="en-US" sz="3200" b="1">
              <a:solidFill>
                <a:schemeClr val="bg1"/>
              </a:solidFill>
              <a:latin typeface="+mj-lt"/>
            </a:endParaRP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1"/>
          <a:stretch>
            <a:fillRect/>
          </a:stretch>
        </p:blipFill>
        <p:spPr>
          <a:xfrm>
            <a:off x="-39267" y="6350556"/>
            <a:ext cx="576000" cy="1236543"/>
          </a:xfrm>
          <a:prstGeom prst="rect">
            <a:avLst/>
          </a:prstGeom>
        </p:spPr>
      </p:pic>
      <p:sp>
        <p:nvSpPr>
          <p:cNvPr id="13" name="Oval 12"/>
          <p:cNvSpPr/>
          <p:nvPr/>
        </p:nvSpPr>
        <p:spPr>
          <a:xfrm>
            <a:off x="8601389" y="6315389"/>
            <a:ext cx="542611" cy="542611"/>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3</a:t>
            </a:r>
            <a:endParaRPr lang="en-US">
              <a:solidFill>
                <a:srgbClr val="FF0000"/>
              </a:solidFill>
            </a:endParaRPr>
          </a:p>
        </p:txBody>
      </p:sp>
      <p:sp>
        <p:nvSpPr>
          <p:cNvPr id="10" name="TextBox 9"/>
          <p:cNvSpPr txBox="1"/>
          <p:nvPr/>
        </p:nvSpPr>
        <p:spPr>
          <a:xfrm>
            <a:off x="703384" y="1121257"/>
            <a:ext cx="8169310" cy="3998787"/>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latin typeface="SF Pro Semibold" pitchFamily="2" charset="0"/>
                <a:ea typeface="SF Pro Semibold" pitchFamily="2" charset="0"/>
                <a:cs typeface="SF Pro Semibold" pitchFamily="2" charset="0"/>
              </a:rPr>
              <a:t>3.1.Nhận </a:t>
            </a:r>
            <a:r>
              <a:rPr lang="en-US" sz="2800" dirty="0" err="1">
                <a:solidFill>
                  <a:srgbClr val="FF0000"/>
                </a:solidFill>
                <a:latin typeface="SF Pro Semibold" pitchFamily="2" charset="0"/>
                <a:ea typeface="SF Pro Semibold" pitchFamily="2" charset="0"/>
                <a:cs typeface="SF Pro Semibold" pitchFamily="2" charset="0"/>
              </a:rPr>
              <a:t>dạng</a:t>
            </a:r>
            <a:r>
              <a:rPr lang="en-US" sz="2800" dirty="0">
                <a:solidFill>
                  <a:srgbClr val="FF0000"/>
                </a:solidFill>
                <a:latin typeface="SF Pro Semibold" pitchFamily="2" charset="0"/>
                <a:ea typeface="SF Pro Semibold" pitchFamily="2" charset="0"/>
                <a:cs typeface="SF Pro Semibold" pitchFamily="2" charset="0"/>
              </a:rPr>
              <a:t> </a:t>
            </a:r>
            <a:r>
              <a:rPr lang="en-US" sz="2800" dirty="0" err="1">
                <a:solidFill>
                  <a:srgbClr val="FF0000"/>
                </a:solidFill>
                <a:latin typeface="SF Pro Semibold" pitchFamily="2" charset="0"/>
                <a:ea typeface="SF Pro Semibold" pitchFamily="2" charset="0"/>
                <a:cs typeface="SF Pro Semibold" pitchFamily="2" charset="0"/>
              </a:rPr>
              <a:t>khuôn</a:t>
            </a:r>
            <a:r>
              <a:rPr lang="en-US" sz="2800" dirty="0">
                <a:solidFill>
                  <a:srgbClr val="FF0000"/>
                </a:solidFill>
                <a:latin typeface="SF Pro Semibold" pitchFamily="2" charset="0"/>
                <a:ea typeface="SF Pro Semibold" pitchFamily="2" charset="0"/>
                <a:cs typeface="SF Pro Semibold" pitchFamily="2" charset="0"/>
              </a:rPr>
              <a:t> </a:t>
            </a:r>
            <a:r>
              <a:rPr lang="en-US" sz="2800" dirty="0" err="1">
                <a:solidFill>
                  <a:srgbClr val="FF0000"/>
                </a:solidFill>
                <a:latin typeface="SF Pro Semibold" pitchFamily="2" charset="0"/>
                <a:ea typeface="SF Pro Semibold" pitchFamily="2" charset="0"/>
                <a:cs typeface="SF Pro Semibold" pitchFamily="2" charset="0"/>
              </a:rPr>
              <a:t>mặt</a:t>
            </a:r>
            <a:r>
              <a:rPr lang="en-US" sz="2800" dirty="0">
                <a:solidFill>
                  <a:srgbClr val="FF0000"/>
                </a:solidFill>
                <a:latin typeface="SF Pro Semibold" pitchFamily="2" charset="0"/>
                <a:ea typeface="SF Pro Semibold" pitchFamily="2" charset="0"/>
                <a:cs typeface="SF Pro Semibold" pitchFamily="2" charset="0"/>
              </a:rPr>
              <a:t> </a:t>
            </a:r>
            <a:r>
              <a:rPr lang="en-US" sz="2800" dirty="0" err="1">
                <a:solidFill>
                  <a:srgbClr val="FF0000"/>
                </a:solidFill>
                <a:latin typeface="SF Pro Semibold" pitchFamily="2" charset="0"/>
                <a:ea typeface="SF Pro Semibold" pitchFamily="2" charset="0"/>
                <a:cs typeface="SF Pro Semibold" pitchFamily="2" charset="0"/>
              </a:rPr>
              <a:t>có</a:t>
            </a:r>
            <a:r>
              <a:rPr lang="en-US" sz="2800" dirty="0">
                <a:solidFill>
                  <a:srgbClr val="FF0000"/>
                </a:solidFill>
                <a:latin typeface="SF Pro Semibold" pitchFamily="2" charset="0"/>
                <a:ea typeface="SF Pro Semibold" pitchFamily="2" charset="0"/>
                <a:cs typeface="SF Pro Semibold" pitchFamily="2" charset="0"/>
              </a:rPr>
              <a:t> </a:t>
            </a:r>
            <a:r>
              <a:rPr lang="en-US" sz="2800" dirty="0" err="1">
                <a:solidFill>
                  <a:srgbClr val="FF0000"/>
                </a:solidFill>
                <a:latin typeface="SF Pro Semibold" pitchFamily="2" charset="0"/>
                <a:ea typeface="SF Pro Semibold" pitchFamily="2" charset="0"/>
                <a:cs typeface="SF Pro Semibold" pitchFamily="2" charset="0"/>
              </a:rPr>
              <a:t>chính</a:t>
            </a:r>
            <a:r>
              <a:rPr lang="en-US" sz="2800" dirty="0">
                <a:solidFill>
                  <a:srgbClr val="FF0000"/>
                </a:solidFill>
                <a:latin typeface="SF Pro Semibold" pitchFamily="2" charset="0"/>
                <a:ea typeface="SF Pro Semibold" pitchFamily="2" charset="0"/>
                <a:cs typeface="SF Pro Semibold" pitchFamily="2" charset="0"/>
              </a:rPr>
              <a:t> </a:t>
            </a:r>
            <a:r>
              <a:rPr lang="en-US" sz="2800" dirty="0" err="1">
                <a:solidFill>
                  <a:srgbClr val="FF0000"/>
                </a:solidFill>
                <a:latin typeface="SF Pro Semibold" pitchFamily="2" charset="0"/>
                <a:ea typeface="SF Pro Semibold" pitchFamily="2" charset="0"/>
                <a:cs typeface="SF Pro Semibold" pitchFamily="2" charset="0"/>
              </a:rPr>
              <a:t>xác</a:t>
            </a:r>
            <a:r>
              <a:rPr lang="en-US" sz="2800" dirty="0">
                <a:solidFill>
                  <a:srgbClr val="FF0000"/>
                </a:solidFill>
                <a:latin typeface="SF Pro Semibold" pitchFamily="2" charset="0"/>
                <a:ea typeface="SF Pro Semibold" pitchFamily="2" charset="0"/>
                <a:cs typeface="SF Pro Semibold" pitchFamily="2" charset="0"/>
              </a:rPr>
              <a:t> </a:t>
            </a:r>
            <a:r>
              <a:rPr lang="en-US" sz="2800" dirty="0" err="1">
                <a:solidFill>
                  <a:srgbClr val="FF0000"/>
                </a:solidFill>
                <a:latin typeface="SF Pro Semibold" pitchFamily="2" charset="0"/>
                <a:ea typeface="SF Pro Semibold" pitchFamily="2" charset="0"/>
                <a:cs typeface="SF Pro Semibold" pitchFamily="2" charset="0"/>
              </a:rPr>
              <a:t>không</a:t>
            </a:r>
            <a:r>
              <a:rPr lang="en-US" sz="2800" dirty="0">
                <a:solidFill>
                  <a:srgbClr val="FF0000"/>
                </a:solidFill>
                <a:latin typeface="SF Pro Semibold" pitchFamily="2" charset="0"/>
                <a:ea typeface="SF Pro Semibold" pitchFamily="2" charset="0"/>
                <a:cs typeface="SF Pro Semibold" pitchFamily="2" charset="0"/>
              </a:rPr>
              <a:t>?: </a:t>
            </a:r>
            <a:endParaRPr lang="en-US" sz="2800" dirty="0">
              <a:solidFill>
                <a:srgbClr val="FF0000"/>
              </a:solidFill>
              <a:latin typeface="SF Pro Semibold" pitchFamily="2" charset="0"/>
              <a:ea typeface="SF Pro Semibold" pitchFamily="2" charset="0"/>
              <a:cs typeface="SF Pro Semibold" pitchFamily="2" charset="0"/>
            </a:endParaRPr>
          </a:p>
          <a:p>
            <a:pPr marL="457200" indent="-457200">
              <a:lnSpc>
                <a:spcPct val="150000"/>
              </a:lnSpc>
              <a:buFont typeface="Wingdings" panose="05000000000000000000" pitchFamily="2" charset="2"/>
              <a:buChar char="Ø"/>
            </a:pPr>
            <a:r>
              <a:rPr lang="en-US" sz="2400" dirty="0" err="1">
                <a:latin typeface="SF Pro Semibold" pitchFamily="2" charset="0"/>
                <a:ea typeface="SF Pro Semibold" pitchFamily="2" charset="0"/>
                <a:cs typeface="SF Pro Semibold" pitchFamily="2" charset="0"/>
              </a:rPr>
              <a:t>Phụ</a:t>
            </a:r>
            <a:r>
              <a:rPr lang="en-US" sz="2400" dirty="0">
                <a:latin typeface="SF Pro Semibold" pitchFamily="2" charset="0"/>
                <a:ea typeface="SF Pro Semibold" pitchFamily="2" charset="0"/>
                <a:cs typeface="SF Pro Semibold" pitchFamily="2" charset="0"/>
              </a:rPr>
              <a:t> </a:t>
            </a:r>
            <a:r>
              <a:rPr lang="en-US" sz="2400" dirty="0" err="1">
                <a:latin typeface="SF Pro Semibold" pitchFamily="2" charset="0"/>
                <a:ea typeface="SF Pro Semibold" pitchFamily="2" charset="0"/>
                <a:cs typeface="SF Pro Semibold" pitchFamily="2" charset="0"/>
              </a:rPr>
              <a:t>thuộc</a:t>
            </a:r>
            <a:r>
              <a:rPr lang="en-US" sz="2400" dirty="0">
                <a:latin typeface="SF Pro Semibold" pitchFamily="2" charset="0"/>
                <a:ea typeface="SF Pro Semibold" pitchFamily="2" charset="0"/>
                <a:cs typeface="SF Pro Semibold" pitchFamily="2" charset="0"/>
              </a:rPr>
              <a:t> </a:t>
            </a:r>
            <a:r>
              <a:rPr lang="en-US" sz="2400" dirty="0" err="1">
                <a:latin typeface="SF Pro Semibold" pitchFamily="2" charset="0"/>
                <a:ea typeface="SF Pro Semibold" pitchFamily="2" charset="0"/>
                <a:cs typeface="SF Pro Semibold" pitchFamily="2" charset="0"/>
              </a:rPr>
              <a:t>vào</a:t>
            </a:r>
            <a:r>
              <a:rPr lang="en-US" sz="2400" dirty="0">
                <a:latin typeface="SF Pro Semibold" pitchFamily="2" charset="0"/>
                <a:ea typeface="SF Pro Semibold" pitchFamily="2" charset="0"/>
                <a:cs typeface="SF Pro Semibold" pitchFamily="2" charset="0"/>
              </a:rPr>
              <a:t> </a:t>
            </a:r>
            <a:r>
              <a:rPr lang="en-US" sz="2400" dirty="0" err="1">
                <a:latin typeface="SF Pro Semibold" pitchFamily="2" charset="0"/>
                <a:ea typeface="SF Pro Semibold" pitchFamily="2" charset="0"/>
                <a:cs typeface="SF Pro Semibold" pitchFamily="2" charset="0"/>
              </a:rPr>
              <a:t>nhiều</a:t>
            </a:r>
            <a:r>
              <a:rPr lang="en-US" sz="2400" dirty="0">
                <a:latin typeface="SF Pro Semibold" pitchFamily="2" charset="0"/>
                <a:ea typeface="SF Pro Semibold" pitchFamily="2" charset="0"/>
                <a:cs typeface="SF Pro Semibold" pitchFamily="2" charset="0"/>
              </a:rPr>
              <a:t> </a:t>
            </a:r>
            <a:r>
              <a:rPr lang="en-US" sz="2400" dirty="0" err="1">
                <a:latin typeface="SF Pro Semibold" pitchFamily="2" charset="0"/>
                <a:ea typeface="SF Pro Semibold" pitchFamily="2" charset="0"/>
                <a:cs typeface="SF Pro Semibold" pitchFamily="2" charset="0"/>
              </a:rPr>
              <a:t>yếu</a:t>
            </a:r>
            <a:r>
              <a:rPr lang="en-US" sz="2400" dirty="0">
                <a:latin typeface="SF Pro Semibold" pitchFamily="2" charset="0"/>
                <a:ea typeface="SF Pro Semibold" pitchFamily="2" charset="0"/>
                <a:cs typeface="SF Pro Semibold" pitchFamily="2" charset="0"/>
              </a:rPr>
              <a:t> </a:t>
            </a:r>
            <a:r>
              <a:rPr lang="en-US" sz="2400" dirty="0" err="1">
                <a:latin typeface="SF Pro Semibold" pitchFamily="2" charset="0"/>
                <a:ea typeface="SF Pro Semibold" pitchFamily="2" charset="0"/>
                <a:cs typeface="SF Pro Semibold" pitchFamily="2" charset="0"/>
              </a:rPr>
              <a:t>tố</a:t>
            </a:r>
            <a:r>
              <a:rPr lang="en-US" sz="2400" dirty="0">
                <a:latin typeface="SF Pro Semibold" pitchFamily="2" charset="0"/>
                <a:ea typeface="SF Pro Semibold" pitchFamily="2" charset="0"/>
                <a:cs typeface="SF Pro Semibold" pitchFamily="2" charset="0"/>
              </a:rPr>
              <a:t>: </a:t>
            </a:r>
            <a:endParaRPr lang="en-US" sz="2400" dirty="0">
              <a:latin typeface="SF Pro Semibold" pitchFamily="2" charset="0"/>
              <a:ea typeface="SF Pro Semibold" pitchFamily="2" charset="0"/>
              <a:cs typeface="SF Pro Semibold" pitchFamily="2" charset="0"/>
            </a:endParaRPr>
          </a:p>
          <a:p>
            <a:pPr marL="457200" indent="-457200">
              <a:lnSpc>
                <a:spcPct val="150000"/>
              </a:lnSpc>
              <a:buFont typeface="Wingdings" panose="05000000000000000000" pitchFamily="2" charset="2"/>
              <a:buChar char="ü"/>
            </a:pPr>
            <a:r>
              <a:rPr lang="en-US" sz="2400" dirty="0" err="1">
                <a:latin typeface="SF Pro Semibold" pitchFamily="2" charset="0"/>
                <a:ea typeface="SF Pro Semibold" pitchFamily="2" charset="0"/>
                <a:cs typeface="SF Pro Semibold" pitchFamily="2" charset="0"/>
              </a:rPr>
              <a:t>L</a:t>
            </a:r>
            <a:r>
              <a:rPr lang="en-US" sz="2400" dirty="0" err="1">
                <a:effectLst/>
                <a:latin typeface="SF Pro Semibold" pitchFamily="2" charset="0"/>
                <a:ea typeface="SF Pro Semibold" pitchFamily="2" charset="0"/>
                <a:cs typeface="SF Pro Semibold" pitchFamily="2" charset="0"/>
              </a:rPr>
              <a:t>ão</a:t>
            </a:r>
            <a:r>
              <a:rPr lang="en-US" sz="2400" dirty="0">
                <a:effectLst/>
                <a:latin typeface="SF Pro Semibold" pitchFamily="2" charset="0"/>
                <a:ea typeface="SF Pro Semibold" pitchFamily="2" charset="0"/>
                <a:cs typeface="SF Pro Semibold" pitchFamily="2" charset="0"/>
              </a:rPr>
              <a:t> </a:t>
            </a:r>
            <a:r>
              <a:rPr lang="en-US" sz="2400" dirty="0" err="1">
                <a:effectLst/>
                <a:latin typeface="SF Pro Semibold" pitchFamily="2" charset="0"/>
                <a:ea typeface="SF Pro Semibold" pitchFamily="2" charset="0"/>
                <a:cs typeface="SF Pro Semibold" pitchFamily="2" charset="0"/>
              </a:rPr>
              <a:t>hóa</a:t>
            </a:r>
            <a:r>
              <a:rPr lang="en-US" sz="2400" dirty="0">
                <a:effectLst/>
                <a:latin typeface="SF Pro Semibold" pitchFamily="2" charset="0"/>
                <a:ea typeface="SF Pro Semibold" pitchFamily="2" charset="0"/>
                <a:cs typeface="SF Pro Semibold" pitchFamily="2" charset="0"/>
              </a:rPr>
              <a:t> </a:t>
            </a:r>
            <a:r>
              <a:rPr lang="en-US" sz="2400" dirty="0" err="1">
                <a:effectLst/>
                <a:latin typeface="SF Pro Semibold" pitchFamily="2" charset="0"/>
                <a:ea typeface="SF Pro Semibold" pitchFamily="2" charset="0"/>
                <a:cs typeface="SF Pro Semibold" pitchFamily="2" charset="0"/>
              </a:rPr>
              <a:t>trên</a:t>
            </a:r>
            <a:r>
              <a:rPr lang="en-US" sz="2400" dirty="0">
                <a:effectLst/>
                <a:latin typeface="SF Pro Semibold" pitchFamily="2" charset="0"/>
                <a:ea typeface="SF Pro Semibold" pitchFamily="2" charset="0"/>
                <a:cs typeface="SF Pro Semibold" pitchFamily="2" charset="0"/>
              </a:rPr>
              <a:t> </a:t>
            </a:r>
            <a:r>
              <a:rPr lang="en-US" sz="2400" dirty="0" err="1">
                <a:effectLst/>
                <a:latin typeface="SF Pro Semibold" pitchFamily="2" charset="0"/>
                <a:ea typeface="SF Pro Semibold" pitchFamily="2" charset="0"/>
                <a:cs typeface="SF Pro Semibold" pitchFamily="2" charset="0"/>
              </a:rPr>
              <a:t>khuôn</a:t>
            </a:r>
            <a:r>
              <a:rPr lang="en-US" sz="2400" dirty="0">
                <a:effectLst/>
                <a:latin typeface="SF Pro Semibold" pitchFamily="2" charset="0"/>
                <a:ea typeface="SF Pro Semibold" pitchFamily="2" charset="0"/>
                <a:cs typeface="SF Pro Semibold" pitchFamily="2" charset="0"/>
              </a:rPr>
              <a:t> </a:t>
            </a:r>
            <a:r>
              <a:rPr lang="en-US" sz="2400" dirty="0" err="1">
                <a:effectLst/>
                <a:latin typeface="SF Pro Semibold" pitchFamily="2" charset="0"/>
                <a:ea typeface="SF Pro Semibold" pitchFamily="2" charset="0"/>
                <a:cs typeface="SF Pro Semibold" pitchFamily="2" charset="0"/>
              </a:rPr>
              <a:t>mặt</a:t>
            </a:r>
            <a:r>
              <a:rPr lang="en-US" sz="2400" dirty="0">
                <a:effectLst/>
                <a:latin typeface="SF Pro Semibold" pitchFamily="2" charset="0"/>
                <a:ea typeface="SF Pro Semibold" pitchFamily="2" charset="0"/>
                <a:cs typeface="SF Pro Semibold" pitchFamily="2" charset="0"/>
              </a:rPr>
              <a:t>. </a:t>
            </a:r>
            <a:endParaRPr lang="en-US" sz="2400" dirty="0">
              <a:effectLst/>
              <a:latin typeface="SF Pro Semibold" pitchFamily="2" charset="0"/>
              <a:ea typeface="SF Pro Semibold" pitchFamily="2" charset="0"/>
              <a:cs typeface="SF Pro Semibold" pitchFamily="2" charset="0"/>
            </a:endParaRPr>
          </a:p>
          <a:p>
            <a:pPr marL="457200" indent="-457200">
              <a:lnSpc>
                <a:spcPct val="150000"/>
              </a:lnSpc>
              <a:buFont typeface="Wingdings" panose="05000000000000000000" pitchFamily="2" charset="2"/>
              <a:buChar char="ü"/>
            </a:pPr>
            <a:r>
              <a:rPr lang="en-US" sz="2400" dirty="0" err="1">
                <a:latin typeface="SF Pro Semibold" pitchFamily="2" charset="0"/>
                <a:ea typeface="SF Pro Semibold" pitchFamily="2" charset="0"/>
                <a:cs typeface="SF Pro Semibold" pitchFamily="2" charset="0"/>
              </a:rPr>
              <a:t>Hệ</a:t>
            </a:r>
            <a:r>
              <a:rPr lang="en-US" sz="2400" dirty="0">
                <a:latin typeface="SF Pro Semibold" pitchFamily="2" charset="0"/>
                <a:ea typeface="SF Pro Semibold" pitchFamily="2" charset="0"/>
                <a:cs typeface="SF Pro Semibold" pitchFamily="2" charset="0"/>
              </a:rPr>
              <a:t> </a:t>
            </a:r>
            <a:r>
              <a:rPr lang="en-US" sz="2400" dirty="0" err="1">
                <a:latin typeface="SF Pro Semibold" pitchFamily="2" charset="0"/>
                <a:ea typeface="SF Pro Semibold" pitchFamily="2" charset="0"/>
                <a:cs typeface="SF Pro Semibold" pitchFamily="2" charset="0"/>
              </a:rPr>
              <a:t>điều</a:t>
            </a:r>
            <a:r>
              <a:rPr lang="en-US" sz="2400" dirty="0">
                <a:latin typeface="SF Pro Semibold" pitchFamily="2" charset="0"/>
                <a:ea typeface="SF Pro Semibold" pitchFamily="2" charset="0"/>
                <a:cs typeface="SF Pro Semibold" pitchFamily="2" charset="0"/>
              </a:rPr>
              <a:t> </a:t>
            </a:r>
            <a:r>
              <a:rPr lang="en-US" sz="2400" dirty="0" err="1">
                <a:latin typeface="SF Pro Semibold" pitchFamily="2" charset="0"/>
                <a:ea typeface="SF Pro Semibold" pitchFamily="2" charset="0"/>
                <a:cs typeface="SF Pro Semibold" pitchFamily="2" charset="0"/>
              </a:rPr>
              <a:t>hành</a:t>
            </a:r>
            <a:r>
              <a:rPr lang="en-US" sz="2400" dirty="0">
                <a:latin typeface="SF Pro Semibold" pitchFamily="2" charset="0"/>
                <a:ea typeface="SF Pro Semibold" pitchFamily="2" charset="0"/>
                <a:cs typeface="SF Pro Semibold" pitchFamily="2" charset="0"/>
              </a:rPr>
              <a:t> </a:t>
            </a:r>
            <a:r>
              <a:rPr lang="en-US" sz="2400" dirty="0" err="1">
                <a:latin typeface="SF Pro Semibold" pitchFamily="2" charset="0"/>
                <a:ea typeface="SF Pro Semibold" pitchFamily="2" charset="0"/>
                <a:cs typeface="SF Pro Semibold" pitchFamily="2" charset="0"/>
              </a:rPr>
              <a:t>ổn</a:t>
            </a:r>
            <a:r>
              <a:rPr lang="en-US" sz="2400" dirty="0">
                <a:latin typeface="SF Pro Semibold" pitchFamily="2" charset="0"/>
                <a:ea typeface="SF Pro Semibold" pitchFamily="2" charset="0"/>
                <a:cs typeface="SF Pro Semibold" pitchFamily="2" charset="0"/>
              </a:rPr>
              <a:t> </a:t>
            </a:r>
            <a:r>
              <a:rPr lang="en-US" sz="2400" dirty="0" err="1">
                <a:latin typeface="SF Pro Semibold" pitchFamily="2" charset="0"/>
                <a:ea typeface="SF Pro Semibold" pitchFamily="2" charset="0"/>
                <a:cs typeface="SF Pro Semibold" pitchFamily="2" charset="0"/>
              </a:rPr>
              <a:t>định</a:t>
            </a:r>
            <a:r>
              <a:rPr lang="en-US" sz="2400" dirty="0">
                <a:latin typeface="SF Pro Semibold" pitchFamily="2" charset="0"/>
                <a:ea typeface="SF Pro Semibold" pitchFamily="2" charset="0"/>
                <a:cs typeface="SF Pro Semibold" pitchFamily="2" charset="0"/>
              </a:rPr>
              <a:t>. </a:t>
            </a:r>
            <a:endParaRPr lang="en-US" sz="2400" dirty="0">
              <a:latin typeface="SF Pro Semibold" pitchFamily="2" charset="0"/>
              <a:ea typeface="SF Pro Semibold" pitchFamily="2" charset="0"/>
              <a:cs typeface="SF Pro Semibold" pitchFamily="2" charset="0"/>
            </a:endParaRPr>
          </a:p>
          <a:p>
            <a:pPr marL="457200" indent="-457200">
              <a:lnSpc>
                <a:spcPct val="150000"/>
              </a:lnSpc>
              <a:buFont typeface="Wingdings" panose="05000000000000000000" pitchFamily="2" charset="2"/>
              <a:buChar char="ü"/>
            </a:pPr>
            <a:r>
              <a:rPr lang="en-US" sz="2400" dirty="0" err="1">
                <a:latin typeface="SF Pro Semibold" pitchFamily="2" charset="0"/>
                <a:ea typeface="SF Pro Semibold" pitchFamily="2" charset="0"/>
                <a:cs typeface="SF Pro Semibold" pitchFamily="2" charset="0"/>
              </a:rPr>
              <a:t>Thời</a:t>
            </a:r>
            <a:r>
              <a:rPr lang="en-US" sz="2400" dirty="0">
                <a:latin typeface="SF Pro Semibold" pitchFamily="2" charset="0"/>
                <a:ea typeface="SF Pro Semibold" pitchFamily="2" charset="0"/>
                <a:cs typeface="SF Pro Semibold" pitchFamily="2" charset="0"/>
              </a:rPr>
              <a:t> </a:t>
            </a:r>
            <a:r>
              <a:rPr lang="en-US" sz="2400" dirty="0" err="1">
                <a:latin typeface="SF Pro Semibold" pitchFamily="2" charset="0"/>
                <a:ea typeface="SF Pro Semibold" pitchFamily="2" charset="0"/>
                <a:cs typeface="SF Pro Semibold" pitchFamily="2" charset="0"/>
              </a:rPr>
              <a:t>gian</a:t>
            </a:r>
            <a:r>
              <a:rPr lang="en-US" sz="2400" dirty="0">
                <a:latin typeface="SF Pro Semibold" pitchFamily="2" charset="0"/>
                <a:ea typeface="SF Pro Semibold" pitchFamily="2" charset="0"/>
                <a:cs typeface="SF Pro Semibold" pitchFamily="2" charset="0"/>
              </a:rPr>
              <a:t> </a:t>
            </a:r>
            <a:r>
              <a:rPr lang="en-US" sz="2400" dirty="0" err="1">
                <a:latin typeface="SF Pro Semibold" pitchFamily="2" charset="0"/>
                <a:ea typeface="SF Pro Semibold" pitchFamily="2" charset="0"/>
                <a:cs typeface="SF Pro Semibold" pitchFamily="2" charset="0"/>
              </a:rPr>
              <a:t>của</a:t>
            </a:r>
            <a:r>
              <a:rPr lang="en-US" sz="2400" dirty="0">
                <a:latin typeface="SF Pro Semibold" pitchFamily="2" charset="0"/>
                <a:ea typeface="SF Pro Semibold" pitchFamily="2" charset="0"/>
                <a:cs typeface="SF Pro Semibold" pitchFamily="2" charset="0"/>
              </a:rPr>
              <a:t> </a:t>
            </a:r>
            <a:r>
              <a:rPr lang="en-US" sz="2400" dirty="0" err="1">
                <a:latin typeface="SF Pro Semibold" pitchFamily="2" charset="0"/>
                <a:ea typeface="SF Pro Semibold" pitchFamily="2" charset="0"/>
                <a:cs typeface="SF Pro Semibold" pitchFamily="2" charset="0"/>
              </a:rPr>
              <a:t>ảnh</a:t>
            </a:r>
            <a:r>
              <a:rPr lang="en-US" sz="2400" dirty="0">
                <a:latin typeface="SF Pro Semibold" pitchFamily="2" charset="0"/>
                <a:ea typeface="SF Pro Semibold" pitchFamily="2" charset="0"/>
                <a:cs typeface="SF Pro Semibold" pitchFamily="2" charset="0"/>
              </a:rPr>
              <a:t> </a:t>
            </a:r>
            <a:r>
              <a:rPr lang="en-US" sz="2400" dirty="0" err="1">
                <a:latin typeface="SF Pro Semibold" pitchFamily="2" charset="0"/>
                <a:ea typeface="SF Pro Semibold" pitchFamily="2" charset="0"/>
                <a:cs typeface="SF Pro Semibold" pitchFamily="2" charset="0"/>
              </a:rPr>
              <a:t>chụp</a:t>
            </a:r>
            <a:r>
              <a:rPr lang="en-US" sz="2400" dirty="0">
                <a:latin typeface="SF Pro Semibold" pitchFamily="2" charset="0"/>
                <a:ea typeface="SF Pro Semibold" pitchFamily="2" charset="0"/>
                <a:cs typeface="SF Pro Semibold" pitchFamily="2" charset="0"/>
              </a:rPr>
              <a:t>. </a:t>
            </a:r>
            <a:r>
              <a:rPr lang="en-US" sz="2400" dirty="0" err="1">
                <a:latin typeface="SF Pro Semibold" pitchFamily="2" charset="0"/>
                <a:ea typeface="SF Pro Semibold" pitchFamily="2" charset="0"/>
                <a:cs typeface="SF Pro Semibold" pitchFamily="2" charset="0"/>
              </a:rPr>
              <a:t>v.v</a:t>
            </a:r>
            <a:r>
              <a:rPr lang="en-US" sz="2400" dirty="0">
                <a:latin typeface="SF Pro Semibold" pitchFamily="2" charset="0"/>
                <a:ea typeface="SF Pro Semibold" pitchFamily="2" charset="0"/>
                <a:cs typeface="SF Pro Semibold" pitchFamily="2" charset="0"/>
              </a:rPr>
              <a:t>	</a:t>
            </a:r>
            <a:endParaRPr lang="en-US" sz="2400" dirty="0">
              <a:latin typeface="SF Pro Semibold" pitchFamily="2" charset="0"/>
              <a:ea typeface="SF Pro Semibold" pitchFamily="2" charset="0"/>
              <a:cs typeface="SF Pro Semibold" pitchFamily="2" charset="0"/>
            </a:endParaRPr>
          </a:p>
          <a:p>
            <a:pPr>
              <a:lnSpc>
                <a:spcPct val="150000"/>
              </a:lnSpc>
            </a:pPr>
            <a:r>
              <a:rPr lang="en-US" sz="2400" dirty="0">
                <a:latin typeface="SF Pro Semibold" pitchFamily="2" charset="0"/>
                <a:ea typeface="SF Pro Semibold" pitchFamily="2" charset="0"/>
                <a:cs typeface="SF Pro Semibold" pitchFamily="2" charset="0"/>
              </a:rPr>
              <a:t>=&gt; </a:t>
            </a:r>
            <a:r>
              <a:rPr lang="en-US" sz="2400" dirty="0" err="1">
                <a:latin typeface="SF Pro Semibold" pitchFamily="2" charset="0"/>
                <a:ea typeface="SF Pro Semibold" pitchFamily="2" charset="0"/>
                <a:cs typeface="SF Pro Semibold" pitchFamily="2" charset="0"/>
              </a:rPr>
              <a:t>Nhưng</a:t>
            </a:r>
            <a:r>
              <a:rPr lang="en-US" sz="2400" dirty="0">
                <a:latin typeface="SF Pro Semibold" pitchFamily="2" charset="0"/>
                <a:ea typeface="SF Pro Semibold" pitchFamily="2" charset="0"/>
                <a:cs typeface="SF Pro Semibold" pitchFamily="2" charset="0"/>
              </a:rPr>
              <a:t> </a:t>
            </a:r>
            <a:r>
              <a:rPr lang="en-US" sz="2400" dirty="0" err="1">
                <a:latin typeface="SF Pro Semibold" pitchFamily="2" charset="0"/>
                <a:ea typeface="SF Pro Semibold" pitchFamily="2" charset="0"/>
                <a:cs typeface="SF Pro Semibold" pitchFamily="2" charset="0"/>
              </a:rPr>
              <a:t>nó</a:t>
            </a:r>
            <a:r>
              <a:rPr lang="en-US" sz="2400" dirty="0">
                <a:latin typeface="SF Pro Semibold" pitchFamily="2" charset="0"/>
                <a:ea typeface="SF Pro Semibold" pitchFamily="2" charset="0"/>
                <a:cs typeface="SF Pro Semibold" pitchFamily="2" charset="0"/>
              </a:rPr>
              <a:t> </a:t>
            </a:r>
            <a:r>
              <a:rPr lang="en-US" sz="2400" dirty="0" err="1">
                <a:latin typeface="SF Pro Semibold" pitchFamily="2" charset="0"/>
                <a:ea typeface="SF Pro Semibold" pitchFamily="2" charset="0"/>
                <a:cs typeface="SF Pro Semibold" pitchFamily="2" charset="0"/>
              </a:rPr>
              <a:t>vẫn</a:t>
            </a:r>
            <a:r>
              <a:rPr lang="en-US" sz="2400" dirty="0">
                <a:latin typeface="SF Pro Semibold" pitchFamily="2" charset="0"/>
                <a:ea typeface="SF Pro Semibold" pitchFamily="2" charset="0"/>
                <a:cs typeface="SF Pro Semibold" pitchFamily="2" charset="0"/>
              </a:rPr>
              <a:t> </a:t>
            </a:r>
            <a:r>
              <a:rPr lang="en-US" sz="2400" dirty="0" err="1">
                <a:latin typeface="SF Pro Semibold" pitchFamily="2" charset="0"/>
                <a:ea typeface="SF Pro Semibold" pitchFamily="2" charset="0"/>
                <a:cs typeface="SF Pro Semibold" pitchFamily="2" charset="0"/>
              </a:rPr>
              <a:t>là</a:t>
            </a:r>
            <a:r>
              <a:rPr lang="en-US" sz="2400" dirty="0">
                <a:latin typeface="SF Pro Semibold" pitchFamily="2" charset="0"/>
                <a:ea typeface="SF Pro Semibold" pitchFamily="2" charset="0"/>
                <a:cs typeface="SF Pro Semibold" pitchFamily="2" charset="0"/>
              </a:rPr>
              <a:t> </a:t>
            </a:r>
            <a:r>
              <a:rPr lang="en-US" sz="2400" dirty="0" err="1">
                <a:latin typeface="SF Pro Semibold" pitchFamily="2" charset="0"/>
                <a:ea typeface="SF Pro Semibold" pitchFamily="2" charset="0"/>
                <a:cs typeface="SF Pro Semibold" pitchFamily="2" charset="0"/>
              </a:rPr>
              <a:t>một</a:t>
            </a:r>
            <a:r>
              <a:rPr lang="en-US" sz="2400" dirty="0">
                <a:latin typeface="SF Pro Semibold" pitchFamily="2" charset="0"/>
                <a:ea typeface="SF Pro Semibold" pitchFamily="2" charset="0"/>
                <a:cs typeface="SF Pro Semibold" pitchFamily="2" charset="0"/>
              </a:rPr>
              <a:t> </a:t>
            </a:r>
            <a:r>
              <a:rPr lang="en-US" sz="2400" dirty="0" err="1">
                <a:latin typeface="SF Pro Semibold" pitchFamily="2" charset="0"/>
                <a:ea typeface="SF Pro Semibold" pitchFamily="2" charset="0"/>
                <a:cs typeface="SF Pro Semibold" pitchFamily="2" charset="0"/>
              </a:rPr>
              <a:t>trong</a:t>
            </a:r>
            <a:r>
              <a:rPr lang="en-US" sz="2400" dirty="0">
                <a:latin typeface="SF Pro Semibold" pitchFamily="2" charset="0"/>
                <a:ea typeface="SF Pro Semibold" pitchFamily="2" charset="0"/>
                <a:cs typeface="SF Pro Semibold" pitchFamily="2" charset="0"/>
              </a:rPr>
              <a:t> </a:t>
            </a:r>
            <a:r>
              <a:rPr lang="en-US" sz="2400" dirty="0" err="1">
                <a:latin typeface="SF Pro Semibold" pitchFamily="2" charset="0"/>
                <a:ea typeface="SF Pro Semibold" pitchFamily="2" charset="0"/>
                <a:cs typeface="SF Pro Semibold" pitchFamily="2" charset="0"/>
              </a:rPr>
              <a:t>những</a:t>
            </a:r>
            <a:r>
              <a:rPr lang="en-US" sz="2400" dirty="0">
                <a:latin typeface="SF Pro Semibold" pitchFamily="2" charset="0"/>
                <a:ea typeface="SF Pro Semibold" pitchFamily="2" charset="0"/>
                <a:cs typeface="SF Pro Semibold" pitchFamily="2" charset="0"/>
              </a:rPr>
              <a:t> </a:t>
            </a:r>
            <a:r>
              <a:rPr lang="en-US" sz="2400" dirty="0" err="1">
                <a:latin typeface="SF Pro Semibold" pitchFamily="2" charset="0"/>
                <a:ea typeface="SF Pro Semibold" pitchFamily="2" charset="0"/>
                <a:cs typeface="SF Pro Semibold" pitchFamily="2" charset="0"/>
              </a:rPr>
              <a:t>công</a:t>
            </a:r>
            <a:r>
              <a:rPr lang="en-US" sz="2400" dirty="0">
                <a:latin typeface="SF Pro Semibold" pitchFamily="2" charset="0"/>
                <a:ea typeface="SF Pro Semibold" pitchFamily="2" charset="0"/>
                <a:cs typeface="SF Pro Semibold" pitchFamily="2" charset="0"/>
              </a:rPr>
              <a:t> </a:t>
            </a:r>
            <a:r>
              <a:rPr lang="en-US" sz="2400" dirty="0" err="1">
                <a:latin typeface="SF Pro Semibold" pitchFamily="2" charset="0"/>
                <a:ea typeface="SF Pro Semibold" pitchFamily="2" charset="0"/>
                <a:cs typeface="SF Pro Semibold" pitchFamily="2" charset="0"/>
              </a:rPr>
              <a:t>nghệ</a:t>
            </a:r>
            <a:r>
              <a:rPr lang="en-US" sz="2400" dirty="0">
                <a:latin typeface="SF Pro Semibold" pitchFamily="2" charset="0"/>
                <a:ea typeface="SF Pro Semibold" pitchFamily="2" charset="0"/>
                <a:cs typeface="SF Pro Semibold" pitchFamily="2" charset="0"/>
              </a:rPr>
              <a:t> </a:t>
            </a:r>
            <a:r>
              <a:rPr lang="en-US" sz="2400" dirty="0" err="1">
                <a:latin typeface="SF Pro Semibold" pitchFamily="2" charset="0"/>
                <a:ea typeface="SF Pro Semibold" pitchFamily="2" charset="0"/>
                <a:cs typeface="SF Pro Semibold" pitchFamily="2" charset="0"/>
              </a:rPr>
              <a:t>sinh</a:t>
            </a:r>
            <a:r>
              <a:rPr lang="en-US" sz="2400" dirty="0">
                <a:latin typeface="SF Pro Semibold" pitchFamily="2" charset="0"/>
                <a:ea typeface="SF Pro Semibold" pitchFamily="2" charset="0"/>
                <a:cs typeface="SF Pro Semibold" pitchFamily="2" charset="0"/>
              </a:rPr>
              <a:t> </a:t>
            </a:r>
            <a:r>
              <a:rPr lang="en-US" sz="2400" dirty="0" err="1">
                <a:latin typeface="SF Pro Semibold" pitchFamily="2" charset="0"/>
                <a:ea typeface="SF Pro Semibold" pitchFamily="2" charset="0"/>
                <a:cs typeface="SF Pro Semibold" pitchFamily="2" charset="0"/>
              </a:rPr>
              <a:t>trắc</a:t>
            </a:r>
            <a:r>
              <a:rPr lang="en-US" sz="2400" dirty="0">
                <a:latin typeface="SF Pro Semibold" pitchFamily="2" charset="0"/>
                <a:ea typeface="SF Pro Semibold" pitchFamily="2" charset="0"/>
                <a:cs typeface="SF Pro Semibold" pitchFamily="2" charset="0"/>
              </a:rPr>
              <a:t> </a:t>
            </a:r>
            <a:r>
              <a:rPr lang="en-US" sz="2400" dirty="0" err="1">
                <a:latin typeface="SF Pro Semibold" pitchFamily="2" charset="0"/>
                <a:ea typeface="SF Pro Semibold" pitchFamily="2" charset="0"/>
                <a:cs typeface="SF Pro Semibold" pitchFamily="2" charset="0"/>
              </a:rPr>
              <a:t>học</a:t>
            </a:r>
            <a:r>
              <a:rPr lang="en-US" sz="2400" dirty="0">
                <a:latin typeface="SF Pro Semibold" pitchFamily="2" charset="0"/>
                <a:ea typeface="SF Pro Semibold" pitchFamily="2" charset="0"/>
                <a:cs typeface="SF Pro Semibold" pitchFamily="2" charset="0"/>
              </a:rPr>
              <a:t> </a:t>
            </a:r>
            <a:r>
              <a:rPr lang="en-US" sz="2400" dirty="0" err="1">
                <a:latin typeface="SF Pro Semibold" pitchFamily="2" charset="0"/>
                <a:ea typeface="SF Pro Semibold" pitchFamily="2" charset="0"/>
                <a:cs typeface="SF Pro Semibold" pitchFamily="2" charset="0"/>
              </a:rPr>
              <a:t>chính</a:t>
            </a:r>
            <a:r>
              <a:rPr lang="en-US" sz="2400" dirty="0">
                <a:latin typeface="SF Pro Semibold" pitchFamily="2" charset="0"/>
                <a:ea typeface="SF Pro Semibold" pitchFamily="2" charset="0"/>
                <a:cs typeface="SF Pro Semibold" pitchFamily="2" charset="0"/>
              </a:rPr>
              <a:t> </a:t>
            </a:r>
            <a:r>
              <a:rPr lang="en-US" sz="2400" dirty="0" err="1">
                <a:latin typeface="SF Pro Semibold" pitchFamily="2" charset="0"/>
                <a:ea typeface="SF Pro Semibold" pitchFamily="2" charset="0"/>
                <a:cs typeface="SF Pro Semibold" pitchFamily="2" charset="0"/>
              </a:rPr>
              <a:t>xác</a:t>
            </a:r>
            <a:r>
              <a:rPr lang="en-US" sz="2400" dirty="0">
                <a:latin typeface="SF Pro Semibold" pitchFamily="2" charset="0"/>
                <a:ea typeface="SF Pro Semibold" pitchFamily="2" charset="0"/>
                <a:cs typeface="SF Pro Semibold" pitchFamily="2" charset="0"/>
              </a:rPr>
              <a:t> </a:t>
            </a:r>
            <a:r>
              <a:rPr lang="en-US" sz="2400" dirty="0" err="1">
                <a:latin typeface="SF Pro Semibold" pitchFamily="2" charset="0"/>
                <a:ea typeface="SF Pro Semibold" pitchFamily="2" charset="0"/>
                <a:cs typeface="SF Pro Semibold" pitchFamily="2" charset="0"/>
              </a:rPr>
              <a:t>nhất</a:t>
            </a:r>
            <a:r>
              <a:rPr lang="en-US" sz="2400" dirty="0">
                <a:latin typeface="SF Pro Semibold" pitchFamily="2" charset="0"/>
                <a:ea typeface="SF Pro Semibold" pitchFamily="2" charset="0"/>
                <a:cs typeface="SF Pro Semibold" pitchFamily="2" charset="0"/>
              </a:rPr>
              <a:t> </a:t>
            </a:r>
            <a:r>
              <a:rPr lang="en-US" sz="2400" dirty="0" err="1">
                <a:latin typeface="SF Pro Semibold" pitchFamily="2" charset="0"/>
                <a:ea typeface="SF Pro Semibold" pitchFamily="2" charset="0"/>
                <a:cs typeface="SF Pro Semibold" pitchFamily="2" charset="0"/>
              </a:rPr>
              <a:t>hiện</a:t>
            </a:r>
            <a:r>
              <a:rPr lang="en-US" sz="2400" dirty="0">
                <a:latin typeface="SF Pro Semibold" pitchFamily="2" charset="0"/>
                <a:ea typeface="SF Pro Semibold" pitchFamily="2" charset="0"/>
                <a:cs typeface="SF Pro Semibold" pitchFamily="2" charset="0"/>
              </a:rPr>
              <a:t> nay. </a:t>
            </a:r>
            <a:endParaRPr lang="en-US" sz="2400" dirty="0">
              <a:latin typeface="SF Pro Semibold" pitchFamily="2" charset="0"/>
              <a:ea typeface="SF Pro Semibold" pitchFamily="2" charset="0"/>
              <a:cs typeface="SF Pro Semibold" pitchFamily="2" charset="0"/>
            </a:endParaRPr>
          </a:p>
        </p:txBody>
      </p:sp>
    </p:spTree>
  </p:cSld>
  <p:clrMapOvr>
    <a:masterClrMapping/>
  </p:clrMapOvr>
  <p:transition spd="slow">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1"/>
          <a:stretch>
            <a:fillRect/>
          </a:stretch>
        </p:blipFill>
        <p:spPr>
          <a:xfrm>
            <a:off x="852434" y="2116729"/>
            <a:ext cx="7874865" cy="4298364"/>
          </a:xfrm>
          <a:prstGeom prst="roundRect">
            <a:avLst>
              <a:gd name="adj" fmla="val 11967"/>
            </a:avLst>
          </a:prstGeom>
        </p:spPr>
      </p:pic>
      <p:sp>
        <p:nvSpPr>
          <p:cNvPr id="5" name="TextBox 4"/>
          <p:cNvSpPr txBox="1"/>
          <p:nvPr/>
        </p:nvSpPr>
        <p:spPr>
          <a:xfrm>
            <a:off x="521852" y="315311"/>
            <a:ext cx="6195927" cy="584775"/>
          </a:xfrm>
          <a:prstGeom prst="rect">
            <a:avLst/>
          </a:prstGeom>
          <a:noFill/>
        </p:spPr>
        <p:txBody>
          <a:bodyPr wrap="none" rtlCol="0">
            <a:spAutoFit/>
          </a:bodyPr>
          <a:lstStyle/>
          <a:p>
            <a:r>
              <a:rPr lang="en-US" sz="3200" b="1">
                <a:solidFill>
                  <a:schemeClr val="bg1"/>
                </a:solidFill>
                <a:latin typeface="+mj-lt"/>
              </a:rPr>
              <a:t>3.ĐỘ TIN CẬY VÀ CHÍNH XÁC. </a:t>
            </a:r>
            <a:endParaRPr lang="en-US" sz="3200" b="1">
              <a:solidFill>
                <a:schemeClr val="bg1"/>
              </a:solidFill>
              <a:latin typeface="+mj-lt"/>
            </a:endParaRP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3" name="Oval 12"/>
          <p:cNvSpPr/>
          <p:nvPr/>
        </p:nvSpPr>
        <p:spPr>
          <a:xfrm>
            <a:off x="8601389" y="6315389"/>
            <a:ext cx="542611" cy="542611"/>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3</a:t>
            </a:r>
            <a:endParaRPr lang="en-US">
              <a:solidFill>
                <a:srgbClr val="FF0000"/>
              </a:solidFill>
            </a:endParaRPr>
          </a:p>
        </p:txBody>
      </p:sp>
      <p:sp>
        <p:nvSpPr>
          <p:cNvPr id="10" name="TextBox 9"/>
          <p:cNvSpPr txBox="1"/>
          <p:nvPr/>
        </p:nvSpPr>
        <p:spPr>
          <a:xfrm>
            <a:off x="703384" y="1121261"/>
            <a:ext cx="8169310" cy="664156"/>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latin typeface="SF Pro Semibold" pitchFamily="2" charset="0"/>
                <a:ea typeface="SF Pro Semibold" pitchFamily="2" charset="0"/>
                <a:cs typeface="SF Pro Semibold" pitchFamily="2" charset="0"/>
              </a:rPr>
              <a:t>3.1.Nhận </a:t>
            </a:r>
            <a:r>
              <a:rPr lang="en-US" sz="2800" dirty="0" err="1">
                <a:solidFill>
                  <a:srgbClr val="FF0000"/>
                </a:solidFill>
                <a:latin typeface="SF Pro Semibold" pitchFamily="2" charset="0"/>
                <a:ea typeface="SF Pro Semibold" pitchFamily="2" charset="0"/>
                <a:cs typeface="SF Pro Semibold" pitchFamily="2" charset="0"/>
              </a:rPr>
              <a:t>dạng</a:t>
            </a:r>
            <a:r>
              <a:rPr lang="en-US" sz="2800" dirty="0">
                <a:solidFill>
                  <a:srgbClr val="FF0000"/>
                </a:solidFill>
                <a:latin typeface="SF Pro Semibold" pitchFamily="2" charset="0"/>
                <a:ea typeface="SF Pro Semibold" pitchFamily="2" charset="0"/>
                <a:cs typeface="SF Pro Semibold" pitchFamily="2" charset="0"/>
              </a:rPr>
              <a:t> </a:t>
            </a:r>
            <a:r>
              <a:rPr lang="en-US" sz="2800" dirty="0" err="1">
                <a:solidFill>
                  <a:srgbClr val="FF0000"/>
                </a:solidFill>
                <a:latin typeface="SF Pro Semibold" pitchFamily="2" charset="0"/>
                <a:ea typeface="SF Pro Semibold" pitchFamily="2" charset="0"/>
                <a:cs typeface="SF Pro Semibold" pitchFamily="2" charset="0"/>
              </a:rPr>
              <a:t>khuôn</a:t>
            </a:r>
            <a:r>
              <a:rPr lang="en-US" sz="2800" dirty="0">
                <a:solidFill>
                  <a:srgbClr val="FF0000"/>
                </a:solidFill>
                <a:latin typeface="SF Pro Semibold" pitchFamily="2" charset="0"/>
                <a:ea typeface="SF Pro Semibold" pitchFamily="2" charset="0"/>
                <a:cs typeface="SF Pro Semibold" pitchFamily="2" charset="0"/>
              </a:rPr>
              <a:t> </a:t>
            </a:r>
            <a:r>
              <a:rPr lang="en-US" sz="2800" dirty="0" err="1">
                <a:solidFill>
                  <a:srgbClr val="FF0000"/>
                </a:solidFill>
                <a:latin typeface="SF Pro Semibold" pitchFamily="2" charset="0"/>
                <a:ea typeface="SF Pro Semibold" pitchFamily="2" charset="0"/>
                <a:cs typeface="SF Pro Semibold" pitchFamily="2" charset="0"/>
              </a:rPr>
              <a:t>mặt</a:t>
            </a:r>
            <a:r>
              <a:rPr lang="en-US" sz="2800" dirty="0">
                <a:solidFill>
                  <a:srgbClr val="FF0000"/>
                </a:solidFill>
                <a:latin typeface="SF Pro Semibold" pitchFamily="2" charset="0"/>
                <a:ea typeface="SF Pro Semibold" pitchFamily="2" charset="0"/>
                <a:cs typeface="SF Pro Semibold" pitchFamily="2" charset="0"/>
              </a:rPr>
              <a:t> </a:t>
            </a:r>
            <a:r>
              <a:rPr lang="en-US" sz="2800" dirty="0" err="1">
                <a:solidFill>
                  <a:srgbClr val="FF0000"/>
                </a:solidFill>
                <a:latin typeface="SF Pro Semibold" pitchFamily="2" charset="0"/>
                <a:ea typeface="SF Pro Semibold" pitchFamily="2" charset="0"/>
                <a:cs typeface="SF Pro Semibold" pitchFamily="2" charset="0"/>
              </a:rPr>
              <a:t>có</a:t>
            </a:r>
            <a:r>
              <a:rPr lang="en-US" sz="2800" dirty="0">
                <a:solidFill>
                  <a:srgbClr val="FF0000"/>
                </a:solidFill>
                <a:latin typeface="SF Pro Semibold" pitchFamily="2" charset="0"/>
                <a:ea typeface="SF Pro Semibold" pitchFamily="2" charset="0"/>
                <a:cs typeface="SF Pro Semibold" pitchFamily="2" charset="0"/>
              </a:rPr>
              <a:t> </a:t>
            </a:r>
            <a:r>
              <a:rPr lang="en-US" sz="2800" dirty="0" err="1">
                <a:solidFill>
                  <a:srgbClr val="FF0000"/>
                </a:solidFill>
                <a:latin typeface="SF Pro Semibold" pitchFamily="2" charset="0"/>
                <a:ea typeface="SF Pro Semibold" pitchFamily="2" charset="0"/>
                <a:cs typeface="SF Pro Semibold" pitchFamily="2" charset="0"/>
              </a:rPr>
              <a:t>chính</a:t>
            </a:r>
            <a:r>
              <a:rPr lang="en-US" sz="2800" dirty="0">
                <a:solidFill>
                  <a:srgbClr val="FF0000"/>
                </a:solidFill>
                <a:latin typeface="SF Pro Semibold" pitchFamily="2" charset="0"/>
                <a:ea typeface="SF Pro Semibold" pitchFamily="2" charset="0"/>
                <a:cs typeface="SF Pro Semibold" pitchFamily="2" charset="0"/>
              </a:rPr>
              <a:t> </a:t>
            </a:r>
            <a:r>
              <a:rPr lang="en-US" sz="2800" dirty="0" err="1">
                <a:solidFill>
                  <a:srgbClr val="FF0000"/>
                </a:solidFill>
                <a:latin typeface="SF Pro Semibold" pitchFamily="2" charset="0"/>
                <a:ea typeface="SF Pro Semibold" pitchFamily="2" charset="0"/>
                <a:cs typeface="SF Pro Semibold" pitchFamily="2" charset="0"/>
              </a:rPr>
              <a:t>xác</a:t>
            </a:r>
            <a:r>
              <a:rPr lang="en-US" sz="2800" dirty="0">
                <a:solidFill>
                  <a:srgbClr val="FF0000"/>
                </a:solidFill>
                <a:latin typeface="SF Pro Semibold" pitchFamily="2" charset="0"/>
                <a:ea typeface="SF Pro Semibold" pitchFamily="2" charset="0"/>
                <a:cs typeface="SF Pro Semibold" pitchFamily="2" charset="0"/>
              </a:rPr>
              <a:t> </a:t>
            </a:r>
            <a:r>
              <a:rPr lang="en-US" sz="2800" dirty="0" err="1">
                <a:solidFill>
                  <a:srgbClr val="FF0000"/>
                </a:solidFill>
                <a:latin typeface="SF Pro Semibold" pitchFamily="2" charset="0"/>
                <a:ea typeface="SF Pro Semibold" pitchFamily="2" charset="0"/>
                <a:cs typeface="SF Pro Semibold" pitchFamily="2" charset="0"/>
              </a:rPr>
              <a:t>không</a:t>
            </a:r>
            <a:r>
              <a:rPr lang="en-US" sz="2800" dirty="0">
                <a:solidFill>
                  <a:srgbClr val="FF0000"/>
                </a:solidFill>
                <a:latin typeface="SF Pro Semibold" pitchFamily="2" charset="0"/>
                <a:ea typeface="SF Pro Semibold" pitchFamily="2" charset="0"/>
                <a:cs typeface="SF Pro Semibold" pitchFamily="2" charset="0"/>
              </a:rPr>
              <a:t>?: </a:t>
            </a:r>
            <a:endParaRPr lang="en-US" sz="2800" dirty="0">
              <a:solidFill>
                <a:srgbClr val="FF0000"/>
              </a:solidFill>
              <a:latin typeface="SF Pro Semibold" pitchFamily="2" charset="0"/>
              <a:ea typeface="SF Pro Semibold" pitchFamily="2" charset="0"/>
              <a:cs typeface="SF Pro Semibold" pitchFamily="2" charset="0"/>
            </a:endParaRPr>
          </a:p>
        </p:txBody>
      </p:sp>
    </p:spTree>
  </p:cSld>
  <p:clrMapOvr>
    <a:masterClrMapping/>
  </p:clrMapOvr>
  <p:transition spd="slow">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6195927" cy="584775"/>
          </a:xfrm>
          <a:prstGeom prst="rect">
            <a:avLst/>
          </a:prstGeom>
          <a:noFill/>
        </p:spPr>
        <p:txBody>
          <a:bodyPr wrap="none" rtlCol="0">
            <a:spAutoFit/>
          </a:bodyPr>
          <a:lstStyle/>
          <a:p>
            <a:r>
              <a:rPr lang="en-US" sz="3200" b="1">
                <a:solidFill>
                  <a:schemeClr val="bg1"/>
                </a:solidFill>
                <a:latin typeface="+mj-lt"/>
              </a:rPr>
              <a:t>3.ĐỘ TIN CẬY VÀ CHÍNH XÁC. </a:t>
            </a:r>
            <a:endParaRPr lang="en-US" sz="3200" b="1">
              <a:solidFill>
                <a:schemeClr val="bg1"/>
              </a:solidFill>
              <a:latin typeface="+mj-lt"/>
            </a:endParaRP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1"/>
          <a:stretch>
            <a:fillRect/>
          </a:stretch>
        </p:blipFill>
        <p:spPr>
          <a:xfrm>
            <a:off x="-39267" y="6350556"/>
            <a:ext cx="576000" cy="1236543"/>
          </a:xfrm>
          <a:prstGeom prst="rect">
            <a:avLst/>
          </a:prstGeom>
        </p:spPr>
      </p:pic>
      <p:sp>
        <p:nvSpPr>
          <p:cNvPr id="13" name="Oval 12"/>
          <p:cNvSpPr/>
          <p:nvPr/>
        </p:nvSpPr>
        <p:spPr>
          <a:xfrm>
            <a:off x="8601389" y="6315389"/>
            <a:ext cx="542611" cy="542611"/>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4</a:t>
            </a:r>
            <a:endParaRPr lang="en-US">
              <a:solidFill>
                <a:srgbClr val="FF0000"/>
              </a:solidFill>
            </a:endParaRPr>
          </a:p>
        </p:txBody>
      </p:sp>
      <p:sp>
        <p:nvSpPr>
          <p:cNvPr id="10" name="TextBox 9"/>
          <p:cNvSpPr txBox="1"/>
          <p:nvPr/>
        </p:nvSpPr>
        <p:spPr>
          <a:xfrm>
            <a:off x="703384" y="1121261"/>
            <a:ext cx="8169310" cy="2890791"/>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latin typeface="SF Pro Semibold" pitchFamily="2" charset="0"/>
                <a:ea typeface="SF Pro Semibold" pitchFamily="2" charset="0"/>
                <a:cs typeface="SF Pro Semibold" pitchFamily="2" charset="0"/>
              </a:rPr>
              <a:t>3.2.Nhận </a:t>
            </a:r>
            <a:r>
              <a:rPr lang="en-US" sz="2800" dirty="0" err="1">
                <a:solidFill>
                  <a:srgbClr val="FF0000"/>
                </a:solidFill>
                <a:latin typeface="SF Pro Semibold" pitchFamily="2" charset="0"/>
                <a:ea typeface="SF Pro Semibold" pitchFamily="2" charset="0"/>
                <a:cs typeface="SF Pro Semibold" pitchFamily="2" charset="0"/>
              </a:rPr>
              <a:t>diện</a:t>
            </a:r>
            <a:r>
              <a:rPr lang="en-US" sz="2800" dirty="0">
                <a:solidFill>
                  <a:srgbClr val="FF0000"/>
                </a:solidFill>
                <a:latin typeface="SF Pro Semibold" pitchFamily="2" charset="0"/>
                <a:ea typeface="SF Pro Semibold" pitchFamily="2" charset="0"/>
                <a:cs typeface="SF Pro Semibold" pitchFamily="2" charset="0"/>
              </a:rPr>
              <a:t> </a:t>
            </a:r>
            <a:r>
              <a:rPr lang="en-US" sz="2800" dirty="0" err="1">
                <a:solidFill>
                  <a:srgbClr val="FF0000"/>
                </a:solidFill>
                <a:latin typeface="SF Pro Semibold" pitchFamily="2" charset="0"/>
                <a:ea typeface="SF Pro Semibold" pitchFamily="2" charset="0"/>
                <a:cs typeface="SF Pro Semibold" pitchFamily="2" charset="0"/>
              </a:rPr>
              <a:t>khuôn</a:t>
            </a:r>
            <a:r>
              <a:rPr lang="en-US" sz="2800" dirty="0">
                <a:solidFill>
                  <a:srgbClr val="FF0000"/>
                </a:solidFill>
                <a:latin typeface="SF Pro Semibold" pitchFamily="2" charset="0"/>
                <a:ea typeface="SF Pro Semibold" pitchFamily="2" charset="0"/>
                <a:cs typeface="SF Pro Semibold" pitchFamily="2" charset="0"/>
              </a:rPr>
              <a:t> </a:t>
            </a:r>
            <a:r>
              <a:rPr lang="en-US" sz="2800" dirty="0" err="1">
                <a:solidFill>
                  <a:srgbClr val="FF0000"/>
                </a:solidFill>
                <a:latin typeface="SF Pro Semibold" pitchFamily="2" charset="0"/>
                <a:ea typeface="SF Pro Semibold" pitchFamily="2" charset="0"/>
                <a:cs typeface="SF Pro Semibold" pitchFamily="2" charset="0"/>
              </a:rPr>
              <a:t>mặt</a:t>
            </a:r>
            <a:r>
              <a:rPr lang="en-US" sz="2800" dirty="0">
                <a:solidFill>
                  <a:srgbClr val="FF0000"/>
                </a:solidFill>
                <a:latin typeface="SF Pro Semibold" pitchFamily="2" charset="0"/>
                <a:ea typeface="SF Pro Semibold" pitchFamily="2" charset="0"/>
                <a:cs typeface="SF Pro Semibold" pitchFamily="2" charset="0"/>
              </a:rPr>
              <a:t> </a:t>
            </a:r>
            <a:r>
              <a:rPr lang="en-US" sz="2800" dirty="0" err="1">
                <a:solidFill>
                  <a:srgbClr val="FF0000"/>
                </a:solidFill>
                <a:latin typeface="SF Pro Semibold" pitchFamily="2" charset="0"/>
                <a:ea typeface="SF Pro Semibold" pitchFamily="2" charset="0"/>
                <a:cs typeface="SF Pro Semibold" pitchFamily="2" charset="0"/>
              </a:rPr>
              <a:t>có</a:t>
            </a:r>
            <a:r>
              <a:rPr lang="en-US" sz="2800" dirty="0">
                <a:solidFill>
                  <a:srgbClr val="FF0000"/>
                </a:solidFill>
                <a:latin typeface="SF Pro Semibold" pitchFamily="2" charset="0"/>
                <a:ea typeface="SF Pro Semibold" pitchFamily="2" charset="0"/>
                <a:cs typeface="SF Pro Semibold" pitchFamily="2" charset="0"/>
              </a:rPr>
              <a:t> an </a:t>
            </a:r>
            <a:r>
              <a:rPr lang="en-US" sz="2800" dirty="0" err="1">
                <a:solidFill>
                  <a:srgbClr val="FF0000"/>
                </a:solidFill>
                <a:latin typeface="SF Pro Semibold" pitchFamily="2" charset="0"/>
                <a:ea typeface="SF Pro Semibold" pitchFamily="2" charset="0"/>
                <a:cs typeface="SF Pro Semibold" pitchFamily="2" charset="0"/>
              </a:rPr>
              <a:t>toàn</a:t>
            </a:r>
            <a:r>
              <a:rPr lang="en-US" sz="2800" dirty="0">
                <a:solidFill>
                  <a:srgbClr val="FF0000"/>
                </a:solidFill>
                <a:latin typeface="SF Pro Semibold" pitchFamily="2" charset="0"/>
                <a:ea typeface="SF Pro Semibold" pitchFamily="2" charset="0"/>
                <a:cs typeface="SF Pro Semibold" pitchFamily="2" charset="0"/>
              </a:rPr>
              <a:t> </a:t>
            </a:r>
            <a:r>
              <a:rPr lang="en-US" sz="2800" dirty="0" err="1">
                <a:solidFill>
                  <a:srgbClr val="FF0000"/>
                </a:solidFill>
                <a:latin typeface="SF Pro Semibold" pitchFamily="2" charset="0"/>
                <a:ea typeface="SF Pro Semibold" pitchFamily="2" charset="0"/>
                <a:cs typeface="SF Pro Semibold" pitchFamily="2" charset="0"/>
              </a:rPr>
              <a:t>không</a:t>
            </a:r>
            <a:r>
              <a:rPr lang="en-US" sz="2800" dirty="0">
                <a:solidFill>
                  <a:srgbClr val="FF0000"/>
                </a:solidFill>
                <a:latin typeface="SF Pro Semibold" pitchFamily="2" charset="0"/>
                <a:ea typeface="SF Pro Semibold" pitchFamily="2" charset="0"/>
                <a:cs typeface="SF Pro Semibold" pitchFamily="2" charset="0"/>
              </a:rPr>
              <a:t>?:  </a:t>
            </a:r>
            <a:endParaRPr lang="en-US" sz="2800" dirty="0">
              <a:solidFill>
                <a:srgbClr val="FF0000"/>
              </a:solidFill>
              <a:latin typeface="SF Pro Semibold" pitchFamily="2" charset="0"/>
              <a:ea typeface="SF Pro Semibold" pitchFamily="2" charset="0"/>
              <a:cs typeface="SF Pro Semibold" pitchFamily="2" charset="0"/>
            </a:endParaRPr>
          </a:p>
          <a:p>
            <a:pPr marL="457200" indent="-457200">
              <a:lnSpc>
                <a:spcPct val="150000"/>
              </a:lnSpc>
              <a:buFont typeface="Wingdings" panose="05000000000000000000" pitchFamily="2" charset="2"/>
              <a:buChar char="ü"/>
            </a:pPr>
            <a:r>
              <a:rPr lang="en-US" sz="2400" dirty="0" err="1">
                <a:latin typeface="SF Pro Semibold" pitchFamily="2" charset="0"/>
                <a:ea typeface="SF Pro Semibold" pitchFamily="2" charset="0"/>
                <a:cs typeface="SF Pro Semibold" pitchFamily="2" charset="0"/>
              </a:rPr>
              <a:t>Sử</a:t>
            </a:r>
            <a:r>
              <a:rPr lang="en-US" sz="2400" dirty="0">
                <a:latin typeface="SF Pro Semibold" pitchFamily="2" charset="0"/>
                <a:ea typeface="SF Pro Semibold" pitchFamily="2" charset="0"/>
                <a:cs typeface="SF Pro Semibold" pitchFamily="2" charset="0"/>
              </a:rPr>
              <a:t> dụng </a:t>
            </a:r>
            <a:r>
              <a:rPr lang="en-US" sz="2400" dirty="0" err="1">
                <a:latin typeface="SF Pro Semibold" pitchFamily="2" charset="0"/>
                <a:ea typeface="SF Pro Semibold" pitchFamily="2" charset="0"/>
                <a:cs typeface="SF Pro Semibold" pitchFamily="2" charset="0"/>
              </a:rPr>
              <a:t>các</a:t>
            </a:r>
            <a:r>
              <a:rPr lang="en-US" sz="2400" dirty="0">
                <a:latin typeface="SF Pro Semibold" pitchFamily="2" charset="0"/>
                <a:ea typeface="SF Pro Semibold" pitchFamily="2" charset="0"/>
                <a:cs typeface="SF Pro Semibold" pitchFamily="2" charset="0"/>
              </a:rPr>
              <a:t> </a:t>
            </a:r>
            <a:r>
              <a:rPr lang="en-US" sz="2400" dirty="0" err="1">
                <a:latin typeface="SF Pro Semibold" pitchFamily="2" charset="0"/>
                <a:ea typeface="SF Pro Semibold" pitchFamily="2" charset="0"/>
                <a:cs typeface="SF Pro Semibold" pitchFamily="2" charset="0"/>
              </a:rPr>
              <a:t>thuật</a:t>
            </a:r>
            <a:r>
              <a:rPr lang="en-US" sz="2400" dirty="0">
                <a:latin typeface="SF Pro Semibold" pitchFamily="2" charset="0"/>
                <a:ea typeface="SF Pro Semibold" pitchFamily="2" charset="0"/>
                <a:cs typeface="SF Pro Semibold" pitchFamily="2" charset="0"/>
              </a:rPr>
              <a:t> </a:t>
            </a:r>
            <a:r>
              <a:rPr lang="en-US" sz="2400" dirty="0" err="1">
                <a:latin typeface="SF Pro Semibold" pitchFamily="2" charset="0"/>
                <a:ea typeface="SF Pro Semibold" pitchFamily="2" charset="0"/>
                <a:cs typeface="SF Pro Semibold" pitchFamily="2" charset="0"/>
              </a:rPr>
              <a:t>toán</a:t>
            </a:r>
            <a:r>
              <a:rPr lang="en-US" sz="2400" dirty="0">
                <a:latin typeface="SF Pro Semibold" pitchFamily="2" charset="0"/>
                <a:ea typeface="SF Pro Semibold" pitchFamily="2" charset="0"/>
                <a:cs typeface="SF Pro Semibold" pitchFamily="2" charset="0"/>
              </a:rPr>
              <a:t> </a:t>
            </a:r>
            <a:r>
              <a:rPr lang="en-US" sz="2400" dirty="0" err="1">
                <a:latin typeface="SF Pro Semibold" pitchFamily="2" charset="0"/>
                <a:ea typeface="SF Pro Semibold" pitchFamily="2" charset="0"/>
                <a:cs typeface="SF Pro Semibold" pitchFamily="2" charset="0"/>
              </a:rPr>
              <a:t>để</a:t>
            </a:r>
            <a:r>
              <a:rPr lang="en-US" sz="2400" dirty="0">
                <a:latin typeface="SF Pro Semibold" pitchFamily="2" charset="0"/>
                <a:ea typeface="SF Pro Semibold" pitchFamily="2" charset="0"/>
                <a:cs typeface="SF Pro Semibold" pitchFamily="2" charset="0"/>
              </a:rPr>
              <a:t> </a:t>
            </a:r>
            <a:r>
              <a:rPr lang="en-US" sz="2400" dirty="0" err="1">
                <a:latin typeface="SF Pro Semibold" pitchFamily="2" charset="0"/>
                <a:ea typeface="SF Pro Semibold" pitchFamily="2" charset="0"/>
                <a:cs typeface="SF Pro Semibold" pitchFamily="2" charset="0"/>
              </a:rPr>
              <a:t>mã</a:t>
            </a:r>
            <a:r>
              <a:rPr lang="en-US" sz="2400" dirty="0">
                <a:latin typeface="SF Pro Semibold" pitchFamily="2" charset="0"/>
                <a:ea typeface="SF Pro Semibold" pitchFamily="2" charset="0"/>
                <a:cs typeface="SF Pro Semibold" pitchFamily="2" charset="0"/>
              </a:rPr>
              <a:t> </a:t>
            </a:r>
            <a:r>
              <a:rPr lang="en-US" sz="2400" dirty="0" err="1">
                <a:latin typeface="SF Pro Semibold" pitchFamily="2" charset="0"/>
                <a:ea typeface="SF Pro Semibold" pitchFamily="2" charset="0"/>
                <a:cs typeface="SF Pro Semibold" pitchFamily="2" charset="0"/>
              </a:rPr>
              <a:t>hóa</a:t>
            </a:r>
            <a:r>
              <a:rPr lang="en-US" sz="2400" dirty="0">
                <a:latin typeface="SF Pro Semibold" pitchFamily="2" charset="0"/>
                <a:ea typeface="SF Pro Semibold" pitchFamily="2" charset="0"/>
                <a:cs typeface="SF Pro Semibold" pitchFamily="2" charset="0"/>
              </a:rPr>
              <a:t> </a:t>
            </a:r>
            <a:r>
              <a:rPr lang="en-US" sz="2400" dirty="0" err="1">
                <a:latin typeface="SF Pro Semibold" pitchFamily="2" charset="0"/>
                <a:ea typeface="SF Pro Semibold" pitchFamily="2" charset="0"/>
                <a:cs typeface="SF Pro Semibold" pitchFamily="2" charset="0"/>
              </a:rPr>
              <a:t>dữ</a:t>
            </a:r>
            <a:r>
              <a:rPr lang="en-US" sz="2400" dirty="0">
                <a:latin typeface="SF Pro Semibold" pitchFamily="2" charset="0"/>
                <a:ea typeface="SF Pro Semibold" pitchFamily="2" charset="0"/>
                <a:cs typeface="SF Pro Semibold" pitchFamily="2" charset="0"/>
              </a:rPr>
              <a:t> </a:t>
            </a:r>
            <a:r>
              <a:rPr lang="en-US" sz="2400" dirty="0" err="1">
                <a:latin typeface="SF Pro Semibold" pitchFamily="2" charset="0"/>
                <a:ea typeface="SF Pro Semibold" pitchFamily="2" charset="0"/>
                <a:cs typeface="SF Pro Semibold" pitchFamily="2" charset="0"/>
              </a:rPr>
              <a:t>liệu</a:t>
            </a:r>
            <a:r>
              <a:rPr lang="en-US" sz="2400" dirty="0">
                <a:latin typeface="SF Pro Semibold" pitchFamily="2" charset="0"/>
                <a:ea typeface="SF Pro Semibold" pitchFamily="2" charset="0"/>
                <a:cs typeface="SF Pro Semibold" pitchFamily="2" charset="0"/>
              </a:rPr>
              <a:t> </a:t>
            </a:r>
            <a:r>
              <a:rPr lang="en-US" sz="2400" dirty="0" err="1">
                <a:latin typeface="SF Pro Semibold" pitchFamily="2" charset="0"/>
                <a:ea typeface="SF Pro Semibold" pitchFamily="2" charset="0"/>
                <a:cs typeface="SF Pro Semibold" pitchFamily="2" charset="0"/>
              </a:rPr>
              <a:t>sinh</a:t>
            </a:r>
            <a:r>
              <a:rPr lang="en-US" sz="2400" dirty="0">
                <a:latin typeface="SF Pro Semibold" pitchFamily="2" charset="0"/>
                <a:ea typeface="SF Pro Semibold" pitchFamily="2" charset="0"/>
                <a:cs typeface="SF Pro Semibold" pitchFamily="2" charset="0"/>
              </a:rPr>
              <a:t> </a:t>
            </a:r>
            <a:r>
              <a:rPr lang="en-US" sz="2400" dirty="0" err="1">
                <a:latin typeface="SF Pro Semibold" pitchFamily="2" charset="0"/>
                <a:ea typeface="SF Pro Semibold" pitchFamily="2" charset="0"/>
                <a:cs typeface="SF Pro Semibold" pitchFamily="2" charset="0"/>
              </a:rPr>
              <a:t>trắc</a:t>
            </a:r>
            <a:r>
              <a:rPr lang="en-US" sz="2400" dirty="0">
                <a:latin typeface="SF Pro Semibold" pitchFamily="2" charset="0"/>
                <a:ea typeface="SF Pro Semibold" pitchFamily="2" charset="0"/>
                <a:cs typeface="SF Pro Semibold" pitchFamily="2" charset="0"/>
              </a:rPr>
              <a:t> </a:t>
            </a:r>
            <a:r>
              <a:rPr lang="en-US" sz="2400" dirty="0" err="1">
                <a:latin typeface="SF Pro Semibold" pitchFamily="2" charset="0"/>
                <a:ea typeface="SF Pro Semibold" pitchFamily="2" charset="0"/>
                <a:cs typeface="SF Pro Semibold" pitchFamily="2" charset="0"/>
              </a:rPr>
              <a:t>học</a:t>
            </a:r>
            <a:r>
              <a:rPr lang="en-US" sz="2400" dirty="0">
                <a:latin typeface="SF Pro Semibold" pitchFamily="2" charset="0"/>
                <a:ea typeface="SF Pro Semibold" pitchFamily="2" charset="0"/>
                <a:cs typeface="SF Pro Semibold" pitchFamily="2" charset="0"/>
              </a:rPr>
              <a:t>. </a:t>
            </a:r>
            <a:r>
              <a:rPr lang="en-US" sz="2400" dirty="0">
                <a:effectLst/>
                <a:latin typeface="SF Pro Semibold" pitchFamily="2" charset="0"/>
                <a:ea typeface="SF Pro Semibold" pitchFamily="2" charset="0"/>
                <a:cs typeface="SF Pro Semibold" pitchFamily="2" charset="0"/>
              </a:rPr>
              <a:t> </a:t>
            </a:r>
            <a:endParaRPr lang="en-US" sz="2400" dirty="0">
              <a:effectLst/>
              <a:latin typeface="SF Pro Semibold" pitchFamily="2" charset="0"/>
              <a:ea typeface="SF Pro Semibold" pitchFamily="2" charset="0"/>
              <a:cs typeface="SF Pro Semibold" pitchFamily="2" charset="0"/>
            </a:endParaRPr>
          </a:p>
          <a:p>
            <a:pPr marL="457200" indent="-457200">
              <a:lnSpc>
                <a:spcPct val="150000"/>
              </a:lnSpc>
              <a:buFont typeface="Wingdings" panose="05000000000000000000" pitchFamily="2" charset="2"/>
              <a:buChar char="ü"/>
            </a:pPr>
            <a:r>
              <a:rPr lang="en-US" sz="2400" dirty="0" err="1">
                <a:latin typeface="SF Pro Semibold" pitchFamily="2" charset="0"/>
                <a:ea typeface="SF Pro Semibold" pitchFamily="2" charset="0"/>
                <a:cs typeface="SF Pro Semibold" pitchFamily="2" charset="0"/>
              </a:rPr>
              <a:t>Các</a:t>
            </a:r>
            <a:r>
              <a:rPr lang="en-US" sz="2400" dirty="0">
                <a:latin typeface="SF Pro Semibold" pitchFamily="2" charset="0"/>
                <a:ea typeface="SF Pro Semibold" pitchFamily="2" charset="0"/>
                <a:cs typeface="SF Pro Semibold" pitchFamily="2" charset="0"/>
              </a:rPr>
              <a:t> </a:t>
            </a:r>
            <a:r>
              <a:rPr lang="en-US" sz="2400" dirty="0" err="1">
                <a:latin typeface="SF Pro Semibold" pitchFamily="2" charset="0"/>
                <a:ea typeface="SF Pro Semibold" pitchFamily="2" charset="0"/>
                <a:cs typeface="SF Pro Semibold" pitchFamily="2" charset="0"/>
              </a:rPr>
              <a:t>dữ</a:t>
            </a:r>
            <a:r>
              <a:rPr lang="en-US" sz="2400" dirty="0">
                <a:latin typeface="SF Pro Semibold" pitchFamily="2" charset="0"/>
                <a:ea typeface="SF Pro Semibold" pitchFamily="2" charset="0"/>
                <a:cs typeface="SF Pro Semibold" pitchFamily="2" charset="0"/>
              </a:rPr>
              <a:t> </a:t>
            </a:r>
            <a:r>
              <a:rPr lang="en-US" sz="2400" dirty="0" err="1">
                <a:latin typeface="SF Pro Semibold" pitchFamily="2" charset="0"/>
                <a:ea typeface="SF Pro Semibold" pitchFamily="2" charset="0"/>
                <a:cs typeface="SF Pro Semibold" pitchFamily="2" charset="0"/>
              </a:rPr>
              <a:t>liệu</a:t>
            </a:r>
            <a:r>
              <a:rPr lang="en-US" sz="2400" dirty="0">
                <a:latin typeface="SF Pro Semibold" pitchFamily="2" charset="0"/>
                <a:ea typeface="SF Pro Semibold" pitchFamily="2" charset="0"/>
                <a:cs typeface="SF Pro Semibold" pitchFamily="2" charset="0"/>
              </a:rPr>
              <a:t> </a:t>
            </a:r>
            <a:r>
              <a:rPr lang="en-US" sz="2400" dirty="0" err="1">
                <a:latin typeface="SF Pro Semibold" pitchFamily="2" charset="0"/>
                <a:ea typeface="SF Pro Semibold" pitchFamily="2" charset="0"/>
                <a:cs typeface="SF Pro Semibold" pitchFamily="2" charset="0"/>
              </a:rPr>
              <a:t>này</a:t>
            </a:r>
            <a:r>
              <a:rPr lang="en-US" sz="2400" dirty="0">
                <a:latin typeface="SF Pro Semibold" pitchFamily="2" charset="0"/>
                <a:ea typeface="SF Pro Semibold" pitchFamily="2" charset="0"/>
                <a:cs typeface="SF Pro Semibold" pitchFamily="2" charset="0"/>
              </a:rPr>
              <a:t> </a:t>
            </a:r>
            <a:r>
              <a:rPr lang="en-US" sz="2400" dirty="0" err="1">
                <a:latin typeface="SF Pro Semibold" pitchFamily="2" charset="0"/>
                <a:ea typeface="SF Pro Semibold" pitchFamily="2" charset="0"/>
                <a:cs typeface="SF Pro Semibold" pitchFamily="2" charset="0"/>
              </a:rPr>
              <a:t>được</a:t>
            </a:r>
            <a:r>
              <a:rPr lang="en-US" sz="2400" dirty="0">
                <a:latin typeface="SF Pro Semibold" pitchFamily="2" charset="0"/>
                <a:ea typeface="SF Pro Semibold" pitchFamily="2" charset="0"/>
                <a:cs typeface="SF Pro Semibold" pitchFamily="2" charset="0"/>
              </a:rPr>
              <a:t> </a:t>
            </a:r>
            <a:r>
              <a:rPr lang="en-US" sz="2400" dirty="0" err="1">
                <a:latin typeface="SF Pro Semibold" pitchFamily="2" charset="0"/>
                <a:ea typeface="SF Pro Semibold" pitchFamily="2" charset="0"/>
                <a:cs typeface="SF Pro Semibold" pitchFamily="2" charset="0"/>
              </a:rPr>
              <a:t>lưu</a:t>
            </a:r>
            <a:r>
              <a:rPr lang="en-US" sz="2400" dirty="0">
                <a:latin typeface="SF Pro Semibold" pitchFamily="2" charset="0"/>
                <a:ea typeface="SF Pro Semibold" pitchFamily="2" charset="0"/>
                <a:cs typeface="SF Pro Semibold" pitchFamily="2" charset="0"/>
              </a:rPr>
              <a:t> </a:t>
            </a:r>
            <a:r>
              <a:rPr lang="en-US" sz="2400" dirty="0" err="1">
                <a:latin typeface="SF Pro Semibold" pitchFamily="2" charset="0"/>
                <a:ea typeface="SF Pro Semibold" pitchFamily="2" charset="0"/>
                <a:cs typeface="SF Pro Semibold" pitchFamily="2" charset="0"/>
              </a:rPr>
              <a:t>trữ</a:t>
            </a:r>
            <a:r>
              <a:rPr lang="en-US" sz="2400" dirty="0">
                <a:latin typeface="SF Pro Semibold" pitchFamily="2" charset="0"/>
                <a:ea typeface="SF Pro Semibold" pitchFamily="2" charset="0"/>
                <a:cs typeface="SF Pro Semibold" pitchFamily="2" charset="0"/>
              </a:rPr>
              <a:t> </a:t>
            </a:r>
            <a:r>
              <a:rPr lang="en-US" sz="2400" dirty="0" err="1">
                <a:latin typeface="SF Pro Semibold" pitchFamily="2" charset="0"/>
                <a:ea typeface="SF Pro Semibold" pitchFamily="2" charset="0"/>
                <a:cs typeface="SF Pro Semibold" pitchFamily="2" charset="0"/>
              </a:rPr>
              <a:t>dưới</a:t>
            </a:r>
            <a:r>
              <a:rPr lang="en-US" sz="2400" dirty="0">
                <a:latin typeface="SF Pro Semibold" pitchFamily="2" charset="0"/>
                <a:ea typeface="SF Pro Semibold" pitchFamily="2" charset="0"/>
                <a:cs typeface="SF Pro Semibold" pitchFamily="2" charset="0"/>
              </a:rPr>
              <a:t> </a:t>
            </a:r>
            <a:r>
              <a:rPr lang="en-US" sz="2400" dirty="0" err="1">
                <a:latin typeface="SF Pro Semibold" pitchFamily="2" charset="0"/>
                <a:ea typeface="SF Pro Semibold" pitchFamily="2" charset="0"/>
                <a:cs typeface="SF Pro Semibold" pitchFamily="2" charset="0"/>
              </a:rPr>
              <a:t>dạng</a:t>
            </a:r>
            <a:r>
              <a:rPr lang="en-US" sz="2400" dirty="0">
                <a:latin typeface="SF Pro Semibold" pitchFamily="2" charset="0"/>
                <a:ea typeface="SF Pro Semibold" pitchFamily="2" charset="0"/>
                <a:cs typeface="SF Pro Semibold" pitchFamily="2" charset="0"/>
              </a:rPr>
              <a:t> </a:t>
            </a:r>
            <a:r>
              <a:rPr lang="en-US" sz="2400" dirty="0" err="1">
                <a:latin typeface="SF Pro Semibold" pitchFamily="2" charset="0"/>
                <a:ea typeface="SF Pro Semibold" pitchFamily="2" charset="0"/>
                <a:cs typeface="SF Pro Semibold" pitchFamily="2" charset="0"/>
              </a:rPr>
              <a:t>ẩn</a:t>
            </a:r>
            <a:r>
              <a:rPr lang="en-US" sz="2400" dirty="0">
                <a:latin typeface="SF Pro Semibold" pitchFamily="2" charset="0"/>
                <a:ea typeface="SF Pro Semibold" pitchFamily="2" charset="0"/>
                <a:cs typeface="SF Pro Semibold" pitchFamily="2" charset="0"/>
              </a:rPr>
              <a:t> </a:t>
            </a:r>
            <a:r>
              <a:rPr lang="en-US" sz="2400" dirty="0" err="1">
                <a:latin typeface="SF Pro Semibold" pitchFamily="2" charset="0"/>
                <a:ea typeface="SF Pro Semibold" pitchFamily="2" charset="0"/>
                <a:cs typeface="SF Pro Semibold" pitchFamily="2" charset="0"/>
              </a:rPr>
              <a:t>danh</a:t>
            </a:r>
            <a:r>
              <a:rPr lang="en-US" sz="2400" dirty="0">
                <a:latin typeface="SF Pro Semibold" pitchFamily="2" charset="0"/>
                <a:ea typeface="SF Pro Semibold" pitchFamily="2" charset="0"/>
                <a:cs typeface="SF Pro Semibold" pitchFamily="2" charset="0"/>
              </a:rPr>
              <a:t>. </a:t>
            </a:r>
            <a:endParaRPr lang="en-US" sz="2400" dirty="0">
              <a:latin typeface="SF Pro Semibold" pitchFamily="2" charset="0"/>
              <a:ea typeface="SF Pro Semibold" pitchFamily="2" charset="0"/>
              <a:cs typeface="SF Pro Semibold" pitchFamily="2" charset="0"/>
            </a:endParaRPr>
          </a:p>
          <a:p>
            <a:pPr>
              <a:lnSpc>
                <a:spcPct val="150000"/>
              </a:lnSpc>
            </a:pPr>
            <a:r>
              <a:rPr lang="en-US" sz="2400" dirty="0">
                <a:latin typeface="SF Pro Semibold" pitchFamily="2" charset="0"/>
                <a:ea typeface="SF Pro Semibold" pitchFamily="2" charset="0"/>
                <a:cs typeface="SF Pro Semibold" pitchFamily="2" charset="0"/>
              </a:rPr>
              <a:t>	</a:t>
            </a:r>
            <a:endParaRPr lang="en-US" sz="2400" dirty="0">
              <a:latin typeface="SF Pro Semibold" pitchFamily="2" charset="0"/>
              <a:ea typeface="SF Pro Semibold" pitchFamily="2" charset="0"/>
              <a:cs typeface="SF Pro Semibold" pitchFamily="2" charset="0"/>
            </a:endParaRPr>
          </a:p>
          <a:p>
            <a:pPr>
              <a:lnSpc>
                <a:spcPct val="150000"/>
              </a:lnSpc>
            </a:pPr>
            <a:r>
              <a:rPr lang="en-US" sz="2400" dirty="0">
                <a:latin typeface="SF Pro Semibold" pitchFamily="2" charset="0"/>
                <a:ea typeface="SF Pro Semibold" pitchFamily="2" charset="0"/>
                <a:cs typeface="SF Pro Semibold" pitchFamily="2" charset="0"/>
              </a:rPr>
              <a:t>=&gt; </a:t>
            </a:r>
            <a:r>
              <a:rPr lang="en-US" sz="2400" dirty="0" err="1">
                <a:latin typeface="SF Pro Semibold" pitchFamily="2" charset="0"/>
                <a:ea typeface="SF Pro Semibold" pitchFamily="2" charset="0"/>
                <a:cs typeface="SF Pro Semibold" pitchFamily="2" charset="0"/>
              </a:rPr>
              <a:t>Công</a:t>
            </a:r>
            <a:r>
              <a:rPr lang="en-US" sz="2400" dirty="0">
                <a:latin typeface="SF Pro Semibold" pitchFamily="2" charset="0"/>
                <a:ea typeface="SF Pro Semibold" pitchFamily="2" charset="0"/>
                <a:cs typeface="SF Pro Semibold" pitchFamily="2" charset="0"/>
              </a:rPr>
              <a:t> </a:t>
            </a:r>
            <a:r>
              <a:rPr lang="en-US" sz="2400" dirty="0" err="1">
                <a:latin typeface="SF Pro Semibold" pitchFamily="2" charset="0"/>
                <a:ea typeface="SF Pro Semibold" pitchFamily="2" charset="0"/>
                <a:cs typeface="SF Pro Semibold" pitchFamily="2" charset="0"/>
              </a:rPr>
              <a:t>nghệ</a:t>
            </a:r>
            <a:r>
              <a:rPr lang="en-US" sz="2400" dirty="0">
                <a:latin typeface="SF Pro Semibold" pitchFamily="2" charset="0"/>
                <a:ea typeface="SF Pro Semibold" pitchFamily="2" charset="0"/>
                <a:cs typeface="SF Pro Semibold" pitchFamily="2" charset="0"/>
              </a:rPr>
              <a:t> </a:t>
            </a:r>
            <a:r>
              <a:rPr lang="en-US" sz="2400" dirty="0" err="1">
                <a:latin typeface="SF Pro Semibold" pitchFamily="2" charset="0"/>
                <a:ea typeface="SF Pro Semibold" pitchFamily="2" charset="0"/>
                <a:cs typeface="SF Pro Semibold" pitchFamily="2" charset="0"/>
              </a:rPr>
              <a:t>này</a:t>
            </a:r>
            <a:r>
              <a:rPr lang="en-US" sz="2400" dirty="0">
                <a:latin typeface="SF Pro Semibold" pitchFamily="2" charset="0"/>
                <a:ea typeface="SF Pro Semibold" pitchFamily="2" charset="0"/>
                <a:cs typeface="SF Pro Semibold" pitchFamily="2" charset="0"/>
              </a:rPr>
              <a:t> </a:t>
            </a:r>
            <a:r>
              <a:rPr lang="en-US" sz="2400" dirty="0" err="1">
                <a:latin typeface="SF Pro Semibold" pitchFamily="2" charset="0"/>
                <a:ea typeface="SF Pro Semibold" pitchFamily="2" charset="0"/>
                <a:cs typeface="SF Pro Semibold" pitchFamily="2" charset="0"/>
              </a:rPr>
              <a:t>có</a:t>
            </a:r>
            <a:r>
              <a:rPr lang="en-US" sz="2400" dirty="0">
                <a:latin typeface="SF Pro Semibold" pitchFamily="2" charset="0"/>
                <a:ea typeface="SF Pro Semibold" pitchFamily="2" charset="0"/>
                <a:cs typeface="SF Pro Semibold" pitchFamily="2" charset="0"/>
              </a:rPr>
              <a:t> </a:t>
            </a:r>
            <a:r>
              <a:rPr lang="en-US" sz="2400" dirty="0" err="1">
                <a:latin typeface="SF Pro Semibold" pitchFamily="2" charset="0"/>
                <a:ea typeface="SF Pro Semibold" pitchFamily="2" charset="0"/>
                <a:cs typeface="SF Pro Semibold" pitchFamily="2" charset="0"/>
              </a:rPr>
              <a:t>độ</a:t>
            </a:r>
            <a:r>
              <a:rPr lang="en-US" sz="2400" dirty="0">
                <a:latin typeface="SF Pro Semibold" pitchFamily="2" charset="0"/>
                <a:ea typeface="SF Pro Semibold" pitchFamily="2" charset="0"/>
                <a:cs typeface="SF Pro Semibold" pitchFamily="2" charset="0"/>
              </a:rPr>
              <a:t> an </a:t>
            </a:r>
            <a:r>
              <a:rPr lang="en-US" sz="2400" dirty="0" err="1">
                <a:latin typeface="SF Pro Semibold" pitchFamily="2" charset="0"/>
                <a:ea typeface="SF Pro Semibold" pitchFamily="2" charset="0"/>
                <a:cs typeface="SF Pro Semibold" pitchFamily="2" charset="0"/>
              </a:rPr>
              <a:t>toàn</a:t>
            </a:r>
            <a:r>
              <a:rPr lang="en-US" sz="2400" dirty="0">
                <a:latin typeface="SF Pro Semibold" pitchFamily="2" charset="0"/>
                <a:ea typeface="SF Pro Semibold" pitchFamily="2" charset="0"/>
                <a:cs typeface="SF Pro Semibold" pitchFamily="2" charset="0"/>
              </a:rPr>
              <a:t> </a:t>
            </a:r>
            <a:r>
              <a:rPr lang="en-US" sz="2400" dirty="0" err="1">
                <a:latin typeface="SF Pro Semibold" pitchFamily="2" charset="0"/>
                <a:ea typeface="SF Pro Semibold" pitchFamily="2" charset="0"/>
                <a:cs typeface="SF Pro Semibold" pitchFamily="2" charset="0"/>
              </a:rPr>
              <a:t>cao</a:t>
            </a:r>
            <a:r>
              <a:rPr lang="en-US" sz="2400" dirty="0">
                <a:latin typeface="SF Pro Semibold" pitchFamily="2" charset="0"/>
                <a:ea typeface="SF Pro Semibold" pitchFamily="2" charset="0"/>
                <a:cs typeface="SF Pro Semibold" pitchFamily="2" charset="0"/>
              </a:rPr>
              <a:t>. </a:t>
            </a:r>
            <a:endParaRPr lang="en-US" sz="2400" dirty="0">
              <a:latin typeface="SF Pro Semibold" pitchFamily="2" charset="0"/>
              <a:ea typeface="SF Pro Semibold" pitchFamily="2" charset="0"/>
              <a:cs typeface="SF Pro Semibold" pitchFamily="2" charset="0"/>
            </a:endParaRPr>
          </a:p>
        </p:txBody>
      </p:sp>
    </p:spTree>
  </p:cSld>
  <p:clrMapOvr>
    <a:masterClrMapping/>
  </p:clrMapOvr>
  <p:transition spd="slow">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6195927" cy="584775"/>
          </a:xfrm>
          <a:prstGeom prst="rect">
            <a:avLst/>
          </a:prstGeom>
          <a:noFill/>
        </p:spPr>
        <p:txBody>
          <a:bodyPr wrap="none" rtlCol="0">
            <a:spAutoFit/>
          </a:bodyPr>
          <a:lstStyle/>
          <a:p>
            <a:r>
              <a:rPr lang="en-US" sz="3200" b="1">
                <a:solidFill>
                  <a:schemeClr val="bg1"/>
                </a:solidFill>
                <a:latin typeface="+mj-lt"/>
              </a:rPr>
              <a:t>3.ĐỘ TIN CẬY VÀ CHÍNH XÁC. </a:t>
            </a:r>
            <a:endParaRPr lang="en-US" sz="3200" b="1">
              <a:solidFill>
                <a:schemeClr val="bg1"/>
              </a:solidFill>
              <a:latin typeface="+mj-lt"/>
            </a:endParaRP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1"/>
          <a:stretch>
            <a:fillRect/>
          </a:stretch>
        </p:blipFill>
        <p:spPr>
          <a:xfrm>
            <a:off x="-39267" y="6350556"/>
            <a:ext cx="576000" cy="1236543"/>
          </a:xfrm>
          <a:prstGeom prst="rect">
            <a:avLst/>
          </a:prstGeom>
        </p:spPr>
      </p:pic>
      <p:sp>
        <p:nvSpPr>
          <p:cNvPr id="13" name="Oval 12"/>
          <p:cNvSpPr/>
          <p:nvPr/>
        </p:nvSpPr>
        <p:spPr>
          <a:xfrm>
            <a:off x="8601389" y="6315389"/>
            <a:ext cx="542611" cy="542611"/>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4</a:t>
            </a:r>
            <a:endParaRPr lang="en-US">
              <a:solidFill>
                <a:srgbClr val="FF0000"/>
              </a:solidFill>
            </a:endParaRPr>
          </a:p>
        </p:txBody>
      </p:sp>
      <p:sp>
        <p:nvSpPr>
          <p:cNvPr id="10" name="TextBox 9"/>
          <p:cNvSpPr txBox="1"/>
          <p:nvPr/>
        </p:nvSpPr>
        <p:spPr>
          <a:xfrm>
            <a:off x="703384" y="1121254"/>
            <a:ext cx="8169310" cy="664156"/>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latin typeface="SF Pro Semibold" pitchFamily="2" charset="0"/>
                <a:ea typeface="SF Pro Semibold" pitchFamily="2" charset="0"/>
                <a:cs typeface="SF Pro Semibold" pitchFamily="2" charset="0"/>
              </a:rPr>
              <a:t>3.2.Nhận </a:t>
            </a:r>
            <a:r>
              <a:rPr lang="en-US" sz="2800" dirty="0" err="1">
                <a:solidFill>
                  <a:srgbClr val="FF0000"/>
                </a:solidFill>
                <a:latin typeface="SF Pro Semibold" pitchFamily="2" charset="0"/>
                <a:ea typeface="SF Pro Semibold" pitchFamily="2" charset="0"/>
                <a:cs typeface="SF Pro Semibold" pitchFamily="2" charset="0"/>
              </a:rPr>
              <a:t>diện</a:t>
            </a:r>
            <a:r>
              <a:rPr lang="en-US" sz="2800" dirty="0">
                <a:solidFill>
                  <a:srgbClr val="FF0000"/>
                </a:solidFill>
                <a:latin typeface="SF Pro Semibold" pitchFamily="2" charset="0"/>
                <a:ea typeface="SF Pro Semibold" pitchFamily="2" charset="0"/>
                <a:cs typeface="SF Pro Semibold" pitchFamily="2" charset="0"/>
              </a:rPr>
              <a:t> </a:t>
            </a:r>
            <a:r>
              <a:rPr lang="en-US" sz="2800" dirty="0" err="1">
                <a:solidFill>
                  <a:srgbClr val="FF0000"/>
                </a:solidFill>
                <a:latin typeface="SF Pro Semibold" pitchFamily="2" charset="0"/>
                <a:ea typeface="SF Pro Semibold" pitchFamily="2" charset="0"/>
                <a:cs typeface="SF Pro Semibold" pitchFamily="2" charset="0"/>
              </a:rPr>
              <a:t>khuôn</a:t>
            </a:r>
            <a:r>
              <a:rPr lang="en-US" sz="2800" dirty="0">
                <a:solidFill>
                  <a:srgbClr val="FF0000"/>
                </a:solidFill>
                <a:latin typeface="SF Pro Semibold" pitchFamily="2" charset="0"/>
                <a:ea typeface="SF Pro Semibold" pitchFamily="2" charset="0"/>
                <a:cs typeface="SF Pro Semibold" pitchFamily="2" charset="0"/>
              </a:rPr>
              <a:t> </a:t>
            </a:r>
            <a:r>
              <a:rPr lang="en-US" sz="2800" dirty="0" err="1">
                <a:solidFill>
                  <a:srgbClr val="FF0000"/>
                </a:solidFill>
                <a:latin typeface="SF Pro Semibold" pitchFamily="2" charset="0"/>
                <a:ea typeface="SF Pro Semibold" pitchFamily="2" charset="0"/>
                <a:cs typeface="SF Pro Semibold" pitchFamily="2" charset="0"/>
              </a:rPr>
              <a:t>mặt</a:t>
            </a:r>
            <a:r>
              <a:rPr lang="en-US" sz="2800" dirty="0">
                <a:solidFill>
                  <a:srgbClr val="FF0000"/>
                </a:solidFill>
                <a:latin typeface="SF Pro Semibold" pitchFamily="2" charset="0"/>
                <a:ea typeface="SF Pro Semibold" pitchFamily="2" charset="0"/>
                <a:cs typeface="SF Pro Semibold" pitchFamily="2" charset="0"/>
              </a:rPr>
              <a:t> </a:t>
            </a:r>
            <a:r>
              <a:rPr lang="en-US" sz="2800" dirty="0" err="1">
                <a:solidFill>
                  <a:srgbClr val="FF0000"/>
                </a:solidFill>
                <a:latin typeface="SF Pro Semibold" pitchFamily="2" charset="0"/>
                <a:ea typeface="SF Pro Semibold" pitchFamily="2" charset="0"/>
                <a:cs typeface="SF Pro Semibold" pitchFamily="2" charset="0"/>
              </a:rPr>
              <a:t>có</a:t>
            </a:r>
            <a:r>
              <a:rPr lang="en-US" sz="2800" dirty="0">
                <a:solidFill>
                  <a:srgbClr val="FF0000"/>
                </a:solidFill>
                <a:latin typeface="SF Pro Semibold" pitchFamily="2" charset="0"/>
                <a:ea typeface="SF Pro Semibold" pitchFamily="2" charset="0"/>
                <a:cs typeface="SF Pro Semibold" pitchFamily="2" charset="0"/>
              </a:rPr>
              <a:t> an </a:t>
            </a:r>
            <a:r>
              <a:rPr lang="en-US" sz="2800" dirty="0" err="1">
                <a:solidFill>
                  <a:srgbClr val="FF0000"/>
                </a:solidFill>
                <a:latin typeface="SF Pro Semibold" pitchFamily="2" charset="0"/>
                <a:ea typeface="SF Pro Semibold" pitchFamily="2" charset="0"/>
                <a:cs typeface="SF Pro Semibold" pitchFamily="2" charset="0"/>
              </a:rPr>
              <a:t>toàn</a:t>
            </a:r>
            <a:r>
              <a:rPr lang="en-US" sz="2800" dirty="0">
                <a:solidFill>
                  <a:srgbClr val="FF0000"/>
                </a:solidFill>
                <a:latin typeface="SF Pro Semibold" pitchFamily="2" charset="0"/>
                <a:ea typeface="SF Pro Semibold" pitchFamily="2" charset="0"/>
                <a:cs typeface="SF Pro Semibold" pitchFamily="2" charset="0"/>
              </a:rPr>
              <a:t> </a:t>
            </a:r>
            <a:r>
              <a:rPr lang="en-US" sz="2800" dirty="0" err="1">
                <a:solidFill>
                  <a:srgbClr val="FF0000"/>
                </a:solidFill>
                <a:latin typeface="SF Pro Semibold" pitchFamily="2" charset="0"/>
                <a:ea typeface="SF Pro Semibold" pitchFamily="2" charset="0"/>
                <a:cs typeface="SF Pro Semibold" pitchFamily="2" charset="0"/>
              </a:rPr>
              <a:t>không</a:t>
            </a:r>
            <a:r>
              <a:rPr lang="en-US" sz="2800" dirty="0">
                <a:solidFill>
                  <a:srgbClr val="FF0000"/>
                </a:solidFill>
                <a:latin typeface="SF Pro Semibold" pitchFamily="2" charset="0"/>
                <a:ea typeface="SF Pro Semibold" pitchFamily="2" charset="0"/>
                <a:cs typeface="SF Pro Semibold" pitchFamily="2" charset="0"/>
              </a:rPr>
              <a:t>?:  </a:t>
            </a:r>
            <a:endParaRPr lang="en-US" sz="2800" dirty="0">
              <a:solidFill>
                <a:srgbClr val="FF0000"/>
              </a:solidFill>
              <a:latin typeface="SF Pro Semibold" pitchFamily="2" charset="0"/>
              <a:ea typeface="SF Pro Semibold" pitchFamily="2" charset="0"/>
              <a:cs typeface="SF Pro Semibold" pitchFamily="2" charset="0"/>
            </a:endParaRPr>
          </a:p>
        </p:txBody>
      </p:sp>
      <p:pic>
        <p:nvPicPr>
          <p:cNvPr id="3" name="Picture 2"/>
          <p:cNvPicPr>
            <a:picLocks noChangeAspect="1"/>
          </p:cNvPicPr>
          <p:nvPr/>
        </p:nvPicPr>
        <p:blipFill>
          <a:blip r:embed="rId2"/>
          <a:stretch>
            <a:fillRect/>
          </a:stretch>
        </p:blipFill>
        <p:spPr>
          <a:xfrm>
            <a:off x="572322" y="2410625"/>
            <a:ext cx="8571678" cy="3296799"/>
          </a:xfrm>
          <a:prstGeom prst="rect">
            <a:avLst/>
          </a:prstGeom>
        </p:spPr>
      </p:pic>
    </p:spTree>
  </p:cSld>
  <p:clrMapOvr>
    <a:masterClrMapping/>
  </p:clrMapOvr>
  <p:transition spd="slow">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6195927" cy="584775"/>
          </a:xfrm>
          <a:prstGeom prst="rect">
            <a:avLst/>
          </a:prstGeom>
          <a:noFill/>
        </p:spPr>
        <p:txBody>
          <a:bodyPr wrap="none" rtlCol="0">
            <a:spAutoFit/>
          </a:bodyPr>
          <a:lstStyle/>
          <a:p>
            <a:r>
              <a:rPr lang="en-US" sz="3200" b="1">
                <a:solidFill>
                  <a:schemeClr val="bg1"/>
                </a:solidFill>
                <a:latin typeface="+mj-lt"/>
              </a:rPr>
              <a:t>3.ĐỘ TIN CẬY VÀ CHÍNH XÁC. </a:t>
            </a:r>
            <a:endParaRPr lang="en-US" sz="3200" b="1">
              <a:solidFill>
                <a:schemeClr val="bg1"/>
              </a:solidFill>
              <a:latin typeface="+mj-lt"/>
            </a:endParaRP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1"/>
          <a:stretch>
            <a:fillRect/>
          </a:stretch>
        </p:blipFill>
        <p:spPr>
          <a:xfrm>
            <a:off x="-39267" y="6350556"/>
            <a:ext cx="576000" cy="1236543"/>
          </a:xfrm>
          <a:prstGeom prst="rect">
            <a:avLst/>
          </a:prstGeom>
        </p:spPr>
      </p:pic>
      <p:sp>
        <p:nvSpPr>
          <p:cNvPr id="13" name="Oval 12"/>
          <p:cNvSpPr/>
          <p:nvPr/>
        </p:nvSpPr>
        <p:spPr>
          <a:xfrm>
            <a:off x="8601389" y="6315389"/>
            <a:ext cx="542611" cy="542611"/>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4</a:t>
            </a:r>
            <a:endParaRPr lang="en-US">
              <a:solidFill>
                <a:srgbClr val="FF0000"/>
              </a:solidFill>
            </a:endParaRPr>
          </a:p>
        </p:txBody>
      </p:sp>
      <p:sp>
        <p:nvSpPr>
          <p:cNvPr id="10" name="TextBox 9"/>
          <p:cNvSpPr txBox="1"/>
          <p:nvPr/>
        </p:nvSpPr>
        <p:spPr>
          <a:xfrm>
            <a:off x="703384" y="1121261"/>
            <a:ext cx="8169310" cy="3998787"/>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latin typeface="SF Pro Semibold" pitchFamily="2" charset="0"/>
                <a:ea typeface="SF Pro Semibold" pitchFamily="2" charset="0"/>
                <a:cs typeface="SF Pro Semibold" pitchFamily="2" charset="0"/>
              </a:rPr>
              <a:t>3.3.Điểm tin cậy trong nhận dạng khuôn mặt?:  </a:t>
            </a:r>
            <a:endParaRPr lang="en-US" sz="2800" dirty="0">
              <a:solidFill>
                <a:srgbClr val="FF0000"/>
              </a:solidFill>
              <a:latin typeface="SF Pro Semibold" pitchFamily="2" charset="0"/>
              <a:ea typeface="SF Pro Semibold" pitchFamily="2" charset="0"/>
              <a:cs typeface="SF Pro Semibold" pitchFamily="2" charset="0"/>
            </a:endParaRPr>
          </a:p>
          <a:p>
            <a:pPr marL="457200" indent="-457200">
              <a:lnSpc>
                <a:spcPct val="150000"/>
              </a:lnSpc>
              <a:buFont typeface="Wingdings" panose="05000000000000000000" pitchFamily="2" charset="2"/>
              <a:buChar char="ü"/>
            </a:pPr>
            <a:r>
              <a:rPr lang="en-US" sz="2400" dirty="0">
                <a:effectLst/>
                <a:latin typeface="SF Pro Semibold" pitchFamily="2" charset="0"/>
                <a:ea typeface="SF Pro Semibold" pitchFamily="2" charset="0"/>
                <a:cs typeface="SF Pro Semibold" pitchFamily="2" charset="0"/>
              </a:rPr>
              <a:t>Hệ thống sẽ phát hiện, so sánh khuôn mặt với dữ liệu từ database. </a:t>
            </a:r>
            <a:endParaRPr lang="en-US" sz="2400" dirty="0">
              <a:effectLst/>
              <a:latin typeface="SF Pro Semibold" pitchFamily="2" charset="0"/>
              <a:ea typeface="SF Pro Semibold" pitchFamily="2" charset="0"/>
              <a:cs typeface="SF Pro Semibold" pitchFamily="2" charset="0"/>
            </a:endParaRPr>
          </a:p>
          <a:p>
            <a:pPr marL="457200" indent="-457200">
              <a:lnSpc>
                <a:spcPct val="150000"/>
              </a:lnSpc>
              <a:buFont typeface="Wingdings" panose="05000000000000000000" pitchFamily="2" charset="2"/>
              <a:buChar char="ü"/>
            </a:pPr>
            <a:r>
              <a:rPr lang="en-US" sz="2400" dirty="0">
                <a:latin typeface="SF Pro Semibold" pitchFamily="2" charset="0"/>
                <a:ea typeface="SF Pro Semibold" pitchFamily="2" charset="0"/>
                <a:cs typeface="SF Pro Semibold" pitchFamily="2" charset="0"/>
              </a:rPr>
              <a:t> Điểm tin cậy càng cao thì khả năng hai hình ảnh thuộc về cùng một người càng cao. </a:t>
            </a:r>
            <a:endParaRPr lang="en-US" sz="2400" dirty="0">
              <a:latin typeface="SF Pro Semibold" pitchFamily="2" charset="0"/>
              <a:ea typeface="SF Pro Semibold" pitchFamily="2" charset="0"/>
              <a:cs typeface="SF Pro Semibold" pitchFamily="2" charset="0"/>
            </a:endParaRPr>
          </a:p>
          <a:p>
            <a:pPr>
              <a:lnSpc>
                <a:spcPct val="150000"/>
              </a:lnSpc>
            </a:pPr>
            <a:r>
              <a:rPr lang="en-US" sz="2400" dirty="0">
                <a:latin typeface="SF Pro Semibold" pitchFamily="2" charset="0"/>
                <a:ea typeface="SF Pro Semibold" pitchFamily="2" charset="0"/>
                <a:cs typeface="SF Pro Semibold" pitchFamily="2" charset="0"/>
              </a:rPr>
              <a:t>	</a:t>
            </a:r>
            <a:endParaRPr lang="en-US" sz="2400" dirty="0">
              <a:latin typeface="SF Pro Semibold" pitchFamily="2" charset="0"/>
              <a:ea typeface="SF Pro Semibold" pitchFamily="2" charset="0"/>
              <a:cs typeface="SF Pro Semibold" pitchFamily="2" charset="0"/>
            </a:endParaRPr>
          </a:p>
          <a:p>
            <a:pPr>
              <a:lnSpc>
                <a:spcPct val="150000"/>
              </a:lnSpc>
            </a:pPr>
            <a:r>
              <a:rPr lang="en-US" sz="2400" dirty="0">
                <a:latin typeface="SF Pro Semibold" pitchFamily="2" charset="0"/>
                <a:ea typeface="SF Pro Semibold" pitchFamily="2" charset="0"/>
                <a:cs typeface="SF Pro Semibold" pitchFamily="2" charset="0"/>
              </a:rPr>
              <a:t>=&gt; Ngưỡng điểm này thường lên đến &gt;90%.</a:t>
            </a:r>
            <a:endParaRPr lang="en-US" sz="2400" dirty="0">
              <a:latin typeface="SF Pro Semibold" pitchFamily="2" charset="0"/>
              <a:ea typeface="SF Pro Semibold" pitchFamily="2" charset="0"/>
              <a:cs typeface="SF Pro Semibold" pitchFamily="2" charset="0"/>
            </a:endParaRPr>
          </a:p>
        </p:txBody>
      </p:sp>
    </p:spTree>
  </p:cSld>
  <p:clrMapOvr>
    <a:masterClrMapping/>
  </p:clrMapOvr>
  <p:transition spd="slow">
    <p:pull/>
  </p:transition>
</p:sld>
</file>

<file path=ppt/theme/theme1.xml><?xml version="1.0" encoding="utf-8"?>
<a:theme xmlns:a="http://schemas.openxmlformats.org/drawingml/2006/main" name="theme bài giảng của ông thầy Phết">
  <a:themeElements>
    <a:clrScheme name="cdb2004158l 1">
      <a:dk1>
        <a:srgbClr val="1D4940"/>
      </a:dk1>
      <a:lt1>
        <a:srgbClr val="FFFFFF"/>
      </a:lt1>
      <a:dk2>
        <a:srgbClr val="3F716F"/>
      </a:dk2>
      <a:lt2>
        <a:srgbClr val="C0C0C0"/>
      </a:lt2>
      <a:accent1>
        <a:srgbClr val="669E86"/>
      </a:accent1>
      <a:accent2>
        <a:srgbClr val="A2CAB4"/>
      </a:accent2>
      <a:accent3>
        <a:srgbClr val="FFFFFF"/>
      </a:accent3>
      <a:accent4>
        <a:srgbClr val="173D35"/>
      </a:accent4>
      <a:accent5>
        <a:srgbClr val="B8CCC3"/>
      </a:accent5>
      <a:accent6>
        <a:srgbClr val="92B7A3"/>
      </a:accent6>
      <a:hlink>
        <a:srgbClr val="8CA35F"/>
      </a:hlink>
      <a:folHlink>
        <a:srgbClr val="C1B05D"/>
      </a:folHlink>
    </a:clrScheme>
    <a:fontScheme name="cdb2004158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cdb2004158l 1">
        <a:dk1>
          <a:srgbClr val="1D4940"/>
        </a:dk1>
        <a:lt1>
          <a:srgbClr val="FFFFFF"/>
        </a:lt1>
        <a:dk2>
          <a:srgbClr val="3F716F"/>
        </a:dk2>
        <a:lt2>
          <a:srgbClr val="C0C0C0"/>
        </a:lt2>
        <a:accent1>
          <a:srgbClr val="669E86"/>
        </a:accent1>
        <a:accent2>
          <a:srgbClr val="A2CAB4"/>
        </a:accent2>
        <a:accent3>
          <a:srgbClr val="FFFFFF"/>
        </a:accent3>
        <a:accent4>
          <a:srgbClr val="173D35"/>
        </a:accent4>
        <a:accent5>
          <a:srgbClr val="B8CCC3"/>
        </a:accent5>
        <a:accent6>
          <a:srgbClr val="92B7A3"/>
        </a:accent6>
        <a:hlink>
          <a:srgbClr val="8CA35F"/>
        </a:hlink>
        <a:folHlink>
          <a:srgbClr val="C1B05D"/>
        </a:folHlink>
      </a:clrScheme>
      <a:clrMap bg1="lt1" tx1="dk1" bg2="lt2" tx2="dk2" accent1="accent1" accent2="accent2" accent3="accent3" accent4="accent4" accent5="accent5" accent6="accent6" hlink="hlink" folHlink="folHlink"/>
    </a:extraClrScheme>
    <a:extraClrScheme>
      <a:clrScheme name="cdb2004158l 2">
        <a:dk1>
          <a:srgbClr val="093575"/>
        </a:dk1>
        <a:lt1>
          <a:srgbClr val="FFFFFF"/>
        </a:lt1>
        <a:dk2>
          <a:srgbClr val="000066"/>
        </a:dk2>
        <a:lt2>
          <a:srgbClr val="808080"/>
        </a:lt2>
        <a:accent1>
          <a:srgbClr val="4B92E1"/>
        </a:accent1>
        <a:accent2>
          <a:srgbClr val="99CCFF"/>
        </a:accent2>
        <a:accent3>
          <a:srgbClr val="FFFFFF"/>
        </a:accent3>
        <a:accent4>
          <a:srgbClr val="062C63"/>
        </a:accent4>
        <a:accent5>
          <a:srgbClr val="B1C7EE"/>
        </a:accent5>
        <a:accent6>
          <a:srgbClr val="8AB9E7"/>
        </a:accent6>
        <a:hlink>
          <a:srgbClr val="0066CC"/>
        </a:hlink>
        <a:folHlink>
          <a:srgbClr val="AF67FF"/>
        </a:folHlink>
      </a:clrScheme>
      <a:clrMap bg1="lt1" tx1="dk1" bg2="lt2" tx2="dk2" accent1="accent1" accent2="accent2" accent3="accent3" accent4="accent4" accent5="accent5" accent6="accent6" hlink="hlink" folHlink="folHlink"/>
    </a:extraClrScheme>
    <a:extraClrScheme>
      <a:clrScheme name="cdb2004158l 3">
        <a:dk1>
          <a:srgbClr val="0B4C5B"/>
        </a:dk1>
        <a:lt1>
          <a:srgbClr val="FFFFFF"/>
        </a:lt1>
        <a:dk2>
          <a:srgbClr val="000000"/>
        </a:dk2>
        <a:lt2>
          <a:srgbClr val="969696"/>
        </a:lt2>
        <a:accent1>
          <a:srgbClr val="E3BE05"/>
        </a:accent1>
        <a:accent2>
          <a:srgbClr val="81C200"/>
        </a:accent2>
        <a:accent3>
          <a:srgbClr val="FFFFFF"/>
        </a:accent3>
        <a:accent4>
          <a:srgbClr val="08404C"/>
        </a:accent4>
        <a:accent5>
          <a:srgbClr val="EFDBAA"/>
        </a:accent5>
        <a:accent6>
          <a:srgbClr val="74B0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 bài giảng của ông thầy Phết</Template>
  <TotalTime>0</TotalTime>
  <Words>2024</Words>
  <Application>WPS Presentation</Application>
  <PresentationFormat>On-screen Show (4:3)</PresentationFormat>
  <Paragraphs>105</Paragraphs>
  <Slides>12</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12</vt:i4>
      </vt:variant>
    </vt:vector>
  </HeadingPairs>
  <TitlesOfParts>
    <vt:vector size="23" baseType="lpstr">
      <vt:lpstr>Arial</vt:lpstr>
      <vt:lpstr>SimSun</vt:lpstr>
      <vt:lpstr>Wingdings</vt:lpstr>
      <vt:lpstr>SF Pro Semibold</vt:lpstr>
      <vt:lpstr>Segoe Print</vt:lpstr>
      <vt:lpstr>Microsoft YaHei</vt:lpstr>
      <vt:lpstr>Arial Unicode MS</vt:lpstr>
      <vt:lpstr>Calibri</vt:lpstr>
      <vt:lpstr>Wingdings</vt:lpstr>
      <vt:lpstr>SF PRO SEMIBLOD</vt:lpstr>
      <vt:lpstr>theme bài giảng của ông thầy Phết</vt:lpstr>
      <vt:lpstr>HỆ THỐNG NHẬN DIỆN KHUÔN MẶT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HỆ THỐNG NHẬN DIỆN KHUÔN MẶT</dc:title>
  <dc:creator>Anthony Trần</dc:creator>
  <cp:lastModifiedBy>84962</cp:lastModifiedBy>
  <cp:revision>2</cp:revision>
  <dcterms:created xsi:type="dcterms:W3CDTF">2023-10-21T08:02:00Z</dcterms:created>
  <dcterms:modified xsi:type="dcterms:W3CDTF">2023-10-22T05:55:39Z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D32E7F039EB245CEBEF1BC0B8BCD35BB_12</vt:lpwstr>
  </property>
  <property fmtid="{D5CDD505-2E9C-101B-9397-08002B2CF9AE}" pid="3" name="KSOProductBuildVer">
    <vt:lpwstr>1033-12.2.0.13266</vt:lpwstr>
  </property>
</Properties>
</file>