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66" r:id="rId18"/>
    <p:sldId id="26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81" d="100"/>
          <a:sy n="81" d="100"/>
        </p:scale>
        <p:origin x="1498"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a:solidFill>
                  <a:srgbClr val="FF0000"/>
                </a:solidFill>
                <a:ea typeface="SF Pro Semibold" pitchFamily="2" charset="0"/>
                <a:cs typeface="Arial" panose="020B0604020202020204" pitchFamily="34" charset="0"/>
              </a:rPr>
              <a:t>4.1.Ưu di?:  </a:t>
            </a:r>
            <a:endParaRPr lang="en-US" sz="2800" dirty="0">
              <a:solidFill>
                <a:srgbClr val="FF0000"/>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extLst>
      <p:ext uri="{BB962C8B-B14F-4D97-AF65-F5344CB8AC3E}">
        <p14:creationId xmlns:p14="http://schemas.microsoft.com/office/powerpoint/2010/main" val="2715188803"/>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4</TotalTime>
  <Words>780</Words>
  <Application>Microsoft Office PowerPoint</Application>
  <PresentationFormat>On-screen Show (4:3)</PresentationFormat>
  <Paragraphs>94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10</cp:revision>
  <dcterms:created xsi:type="dcterms:W3CDTF">2023-10-21T08:02:00Z</dcterms:created>
  <dcterms:modified xsi:type="dcterms:W3CDTF">2023-10-22T07:58:56Z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