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87" r:id="rId17"/>
    <p:sldId id="289" r:id="rId18"/>
    <p:sldId id="288" r:id="rId19"/>
    <p:sldId id="290" r:id="rId20"/>
    <p:sldId id="291" r:id="rId21"/>
    <p:sldId id="266" r:id="rId22"/>
    <p:sldId id="26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snapToObjects="1">
      <p:cViewPr varScale="1">
        <p:scale>
          <a:sx n="81" d="100"/>
          <a:sy n="81"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t>10/22/2023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99417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ngay</a:t>
            </a:r>
            <a:r>
              <a:rPr lang="en-US" sz="2400" dirty="0">
                <a:ea typeface="SF Pro Semibold" pitchFamily="2" charset="0"/>
                <a:cs typeface="Arial" panose="020B0604020202020204" pitchFamily="34" charset="0"/>
              </a:rPr>
              <a:t> cả </a:t>
            </a:r>
            <a:r>
              <a:rPr lang="en-US" sz="2400" dirty="0" err="1">
                <a:ea typeface="SF Pro Semibold" pitchFamily="2" charset="0"/>
                <a:cs typeface="Arial" panose="020B0604020202020204" pitchFamily="34" charset="0"/>
              </a:rPr>
              <a:t>khi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trang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điểm</a:t>
            </a:r>
            <a:r>
              <a:rPr lang="en-US" sz="2400" dirty="0">
                <a:ea typeface="SF Pro Semibold" pitchFamily="2" charset="0"/>
                <a:cs typeface="Arial" panose="020B0604020202020204" pitchFamily="34" charset="0"/>
              </a:rPr>
              <a:t> hay </a:t>
            </a:r>
            <a:r>
              <a:rPr lang="en-US" sz="2400" dirty="0" err="1">
                <a:ea typeface="SF Pro Semibold" pitchFamily="2" charset="0"/>
                <a:cs typeface="Arial" panose="020B0604020202020204" pitchFamily="34" charset="0"/>
              </a:rPr>
              <a:t>thay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tuổi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tác</a:t>
            </a:r>
            <a:r>
              <a:rPr lang="en-US" sz="2400" dirty="0">
                <a:ea typeface="SF Pro Semibold" pitchFamily="2" charset="0"/>
                <a:cs typeface="Arial" panose="020B0604020202020204" pitchFamily="34" charset="0"/>
              </a:rPr>
              <a:t>.</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liệu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thê</a:t>
            </a:r>
            <a:r>
              <a:rPr lang="en-US" sz="2400" dirty="0">
                <a:ea typeface="SF Pro Semibold" pitchFamily="2" charset="0"/>
                <a:cs typeface="Arial" panose="020B0604020202020204" pitchFamily="34" charset="0"/>
              </a:rPr>
              <a:t>̉ bị </a:t>
            </a:r>
            <a:r>
              <a:rPr lang="en-US" sz="2400" dirty="0" err="1">
                <a:ea typeface="SF Pro Semibold" pitchFamily="2" charset="0"/>
                <a:cs typeface="Arial" panose="020B0604020202020204" pitchFamily="34" charset="0"/>
              </a:rPr>
              <a:t>sao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chép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a:p>
            <a:pPr marL="342900" indent="-3429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Có khả </a:t>
            </a:r>
            <a:r>
              <a:rPr lang="en-US" sz="2400" dirty="0" err="1">
                <a:ea typeface="SF Pro Semibold" pitchFamily="2" charset="0"/>
                <a:cs typeface="Arial" panose="020B0604020202020204" pitchFamily="34" charset="0"/>
              </a:rPr>
              <a:t>năng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nhơ</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nghê</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3D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16</a:t>
            </a:r>
          </a:p>
        </p:txBody>
      </p:sp>
    </p:spTree>
    <p:extLst>
      <p:ext uri="{BB962C8B-B14F-4D97-AF65-F5344CB8AC3E}">
        <p14:creationId xmlns:p14="http://schemas.microsoft.com/office/powerpoint/2010/main" val="2957530587"/>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130516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a:t>
            </a:r>
          </a:p>
          <a:p>
            <a:pPr marL="457200" indent="-457200">
              <a:lnSpc>
                <a:spcPct val="150000"/>
              </a:lnSpc>
              <a:buFont typeface="Wingdings" panose="05000000000000000000" pitchFamily="2" charset="2"/>
              <a:buChar char="ü"/>
            </a:pPr>
            <a:r>
              <a:rPr lang="en-US" sz="2800" dirty="0" err="1">
                <a:solidFill>
                  <a:schemeClr val="tx1">
                    <a:lumMod val="50000"/>
                  </a:schemeClr>
                </a:solidFill>
                <a:ea typeface="SF Pro Semibold" pitchFamily="2" charset="0"/>
                <a:cs typeface="Arial" panose="020B0604020202020204" pitchFamily="34" charset="0"/>
              </a:rPr>
              <a:t>Cộng</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nghê</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bảo</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mật</a:t>
            </a:r>
            <a:r>
              <a:rPr lang="en-US" sz="2800" dirty="0">
                <a:solidFill>
                  <a:schemeClr val="tx1">
                    <a:lumMod val="50000"/>
                  </a:schemeClr>
                </a:solidFill>
                <a:ea typeface="SF Pro Semibold" pitchFamily="2" charset="0"/>
                <a:cs typeface="Arial" panose="020B0604020202020204" pitchFamily="34" charset="0"/>
              </a:rPr>
              <a:t> 3D </a:t>
            </a:r>
            <a:r>
              <a:rPr lang="en-US" sz="2800" dirty="0" err="1">
                <a:solidFill>
                  <a:schemeClr val="tx1">
                    <a:lumMod val="50000"/>
                  </a:schemeClr>
                </a:solidFill>
                <a:ea typeface="SF Pro Semibold" pitchFamily="2" charset="0"/>
                <a:cs typeface="Arial" panose="020B0604020202020204" pitchFamily="34" charset="0"/>
              </a:rPr>
              <a:t>khuôn</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mặt</a:t>
            </a:r>
            <a:endParaRPr lang="en-US" sz="2800" dirty="0">
              <a:solidFill>
                <a:schemeClr val="tx1">
                  <a:lumMod val="50000"/>
                </a:schemeClr>
              </a:solidFill>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1" name="Oval 10"/>
          <p:cNvSpPr>
            <a:spLocks noChangeAspect="1"/>
          </p:cNvSpPr>
          <p:nvPr/>
        </p:nvSpPr>
        <p:spPr>
          <a:xfrm>
            <a:off x="8526026" y="6203967"/>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17</a:t>
            </a:r>
          </a:p>
        </p:txBody>
      </p:sp>
      <p:pic>
        <p:nvPicPr>
          <p:cNvPr id="4" name="Picture 3">
            <a:extLst>
              <a:ext uri="{FF2B5EF4-FFF2-40B4-BE49-F238E27FC236}">
                <a16:creationId xmlns:a16="http://schemas.microsoft.com/office/drawing/2014/main" id="{46502B55-43A1-941F-13D9-69CAECC55854}"/>
              </a:ext>
            </a:extLst>
          </p:cNvPr>
          <p:cNvPicPr>
            <a:picLocks noChangeAspect="1"/>
          </p:cNvPicPr>
          <p:nvPr/>
        </p:nvPicPr>
        <p:blipFill>
          <a:blip r:embed="rId3"/>
          <a:stretch>
            <a:fillRect/>
          </a:stretch>
        </p:blipFill>
        <p:spPr>
          <a:xfrm>
            <a:off x="891609" y="2515981"/>
            <a:ext cx="7654565" cy="42447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50446377"/>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890489"/>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4.2.Nhược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800" dirty="0">
                <a:solidFill>
                  <a:schemeClr val="tx1">
                    <a:lumMod val="50000"/>
                  </a:schemeClr>
                </a:solidFill>
                <a:effectLst/>
                <a:ea typeface="Calibri" panose="020F0502020204030204" pitchFamily="34" charset="0"/>
                <a:cs typeface="Arial" panose="020B0604020202020204" pitchFamily="34" charset="0"/>
              </a:rPr>
              <a:t>Chi </a:t>
            </a:r>
            <a:r>
              <a:rPr lang="en-US" sz="2800" dirty="0" err="1">
                <a:solidFill>
                  <a:schemeClr val="tx1">
                    <a:lumMod val="50000"/>
                  </a:schemeClr>
                </a:solidFill>
                <a:effectLst/>
                <a:ea typeface="Calibri" panose="020F0502020204030204" pitchFamily="34" charset="0"/>
                <a:cs typeface="Arial" panose="020B0604020202020204" pitchFamily="34" charset="0"/>
              </a:rPr>
              <a:t>phí</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đầu</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tư</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cao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hơn</a:t>
            </a:r>
            <a:r>
              <a:rPr lang="en-US" sz="2800" dirty="0">
                <a:solidFill>
                  <a:schemeClr val="tx1">
                    <a:lumMod val="50000"/>
                  </a:schemeClr>
                </a:solidFill>
                <a:effectLst/>
                <a:ea typeface="Calibri" panose="020F0502020204030204" pitchFamily="34" charset="0"/>
                <a:cs typeface="Arial" panose="020B0604020202020204" pitchFamily="34" charset="0"/>
              </a:rPr>
              <a:t> so </a:t>
            </a:r>
            <a:r>
              <a:rPr lang="en-US" sz="2800" dirty="0" err="1">
                <a:solidFill>
                  <a:schemeClr val="tx1">
                    <a:lumMod val="50000"/>
                  </a:schemeClr>
                </a:solidFill>
                <a:effectLst/>
                <a:ea typeface="Calibri" panose="020F0502020204030204" pitchFamily="34" charset="0"/>
                <a:cs typeface="Arial" panose="020B0604020202020204" pitchFamily="34" charset="0"/>
              </a:rPr>
              <a:t>với</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dòng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sản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phẩm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vân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tay</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và</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thẻ</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từ</a:t>
            </a:r>
            <a:r>
              <a:rPr lang="en-US" sz="28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buFont typeface="Wingdings" panose="05000000000000000000" pitchFamily="2" charset="2"/>
              <a:buChar char="ü"/>
            </a:pPr>
            <a:r>
              <a:rPr lang="en-US" sz="2800" spc="-5" dirty="0" err="1">
                <a:solidFill>
                  <a:schemeClr val="tx1">
                    <a:lumMod val="50000"/>
                  </a:schemeClr>
                </a:solidFill>
                <a:effectLst/>
                <a:ea typeface="Times New Roman" panose="02020603050405020304" pitchFamily="18" charset="0"/>
                <a:cs typeface="Arial" panose="020B0604020202020204" pitchFamily="34" charset="0"/>
              </a:rPr>
              <a:t>Hạn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chế</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nhận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diện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hơn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khi</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đeo</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kính</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râm</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khẩu</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trang</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nón</a:t>
            </a:r>
            <a:r>
              <a:rPr lang="en-US" sz="2800" spc="-5"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endParaRPr lang="en-US" sz="28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18</a:t>
            </a:r>
          </a:p>
        </p:txBody>
      </p:sp>
    </p:spTree>
    <p:extLst>
      <p:ext uri="{BB962C8B-B14F-4D97-AF65-F5344CB8AC3E}">
        <p14:creationId xmlns:p14="http://schemas.microsoft.com/office/powerpoint/2010/main" val="409703158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893244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4.3.Ứng </a:t>
            </a:r>
            <a:r>
              <a:rPr lang="en-US" sz="2800" dirty="0" err="1">
                <a:solidFill>
                  <a:srgbClr val="FF0000"/>
                </a:solidFill>
                <a:ea typeface="SF Pro Semibold" pitchFamily="2" charset="0"/>
                <a:cs typeface="Arial" panose="020B0604020202020204" pitchFamily="34" charset="0"/>
              </a:rPr>
              <a:t>dụng</a:t>
            </a:r>
            <a:r>
              <a:rPr lang="en-US" sz="2800" dirty="0">
                <a:solidFill>
                  <a:srgbClr val="FF0000"/>
                </a:solidFill>
                <a:ea typeface="SF Pro Semibold" pitchFamily="2" charset="0"/>
                <a:cs typeface="Arial" panose="020B0604020202020204" pitchFamily="34" charset="0"/>
              </a:rPr>
              <a:t>:  </a:t>
            </a:r>
          </a:p>
          <a:p>
            <a:pPr marL="457200" marR="0" indent="-457200">
              <a:lnSpc>
                <a:spcPct val="150000"/>
              </a:lnSpc>
              <a:spcBef>
                <a:spcPts val="0"/>
              </a:spcBef>
              <a:spcAft>
                <a:spcPts val="600"/>
              </a:spcAft>
              <a:buFont typeface="Wingdings" panose="05000000000000000000" pitchFamily="2" charset="2"/>
              <a:buChar char="ü"/>
            </a:pPr>
            <a:r>
              <a:rPr lang="en-US" sz="2800" kern="100" dirty="0" err="1">
                <a:solidFill>
                  <a:schemeClr val="tx1">
                    <a:lumMod val="50000"/>
                  </a:schemeClr>
                </a:solidFill>
                <a:effectLst/>
                <a:ea typeface="Times New Roman" panose="02020603050405020304" pitchFamily="18" charset="0"/>
                <a:cs typeface="Arial" panose="020B0604020202020204" pitchFamily="34" charset="0"/>
              </a:rPr>
              <a:t>Giúp</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bảo</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vệ</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và</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thực</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thi</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pháp</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luật</a:t>
            </a:r>
            <a:r>
              <a:rPr lang="en-US" sz="2800" kern="100" dirty="0">
                <a:solidFill>
                  <a:schemeClr val="tx1">
                    <a:lumMod val="50000"/>
                  </a:schemeClr>
                </a:solidFill>
                <a:ea typeface="Times New Roman" panose="02020603050405020304" pitchFamily="18" charset="0"/>
                <a:cs typeface="Arial" panose="020B0604020202020204" pitchFamily="34" charset="0"/>
              </a:rPr>
              <a:t>.</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457200" marR="0" indent="-457200">
              <a:lnSpc>
                <a:spcPct val="150000"/>
              </a:lnSpc>
              <a:spcBef>
                <a:spcPts val="0"/>
              </a:spcBef>
              <a:spcAft>
                <a:spcPts val="600"/>
              </a:spcAft>
              <a:buFont typeface="Wingdings" panose="05000000000000000000" pitchFamily="2" charset="2"/>
              <a:buChar char="ü"/>
            </a:pPr>
            <a:r>
              <a:rPr lang="en-US" sz="2800" kern="100" dirty="0" err="1">
                <a:solidFill>
                  <a:schemeClr val="tx1">
                    <a:lumMod val="50000"/>
                  </a:schemeClr>
                </a:solidFill>
                <a:effectLst/>
                <a:ea typeface="Times New Roman" panose="02020603050405020304" pitchFamily="18" charset="0"/>
                <a:cs typeface="Arial" panose="020B0604020202020204" pitchFamily="34" charset="0"/>
              </a:rPr>
              <a:t>Mở</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khóa</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khuôn</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mặt</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trên</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các</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thiết</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bị</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thông</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minh</a:t>
            </a:r>
            <a:r>
              <a:rPr lang="en-US" sz="2800" kern="100"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800" dirty="0" err="1">
                <a:solidFill>
                  <a:schemeClr val="tx1">
                    <a:lumMod val="50000"/>
                  </a:schemeClr>
                </a:solidFill>
                <a:effectLst/>
                <a:ea typeface="Calibri" panose="020F0502020204030204" pitchFamily="34" charset="0"/>
                <a:cs typeface="Arial" panose="020B0604020202020204" pitchFamily="34" charset="0"/>
              </a:rPr>
              <a:t>Bảo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mật</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va</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chấm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trong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việc</a:t>
            </a:r>
            <a:r>
              <a:rPr lang="en-US" sz="28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vi-VN" sz="2800" i="0" dirty="0">
                <a:solidFill>
                  <a:schemeClr val="tx1">
                    <a:lumMod val="50000"/>
                  </a:schemeClr>
                </a:solidFill>
                <a:effectLst/>
                <a:cs typeface="Arial" panose="020B0604020202020204" pitchFamily="34" charset="0"/>
              </a:rPr>
              <a:t>Tìm người mất tích và thú đi lạc</a:t>
            </a:r>
            <a:r>
              <a:rPr lang="en-US" sz="2800" i="0" dirty="0">
                <a:solidFill>
                  <a:schemeClr val="tx1">
                    <a:lumMod val="50000"/>
                  </a:schemeClr>
                </a:solidFill>
                <a:effectLst/>
                <a:cs typeface="Arial" panose="020B0604020202020204" pitchFamily="34" charset="0"/>
              </a:rPr>
              <a:t>.</a:t>
            </a:r>
            <a:endParaRPr lang="vi-VN" sz="2800" i="0" dirty="0">
              <a:solidFill>
                <a:schemeClr val="tx1">
                  <a:lumMod val="50000"/>
                </a:schemeClr>
              </a:solidFill>
              <a:effectLst/>
              <a:cs typeface="Arial" panose="020B0604020202020204" pitchFamily="34" charset="0"/>
            </a:endParaRPr>
          </a:p>
          <a:p>
            <a:pPr marL="457200" indent="-457200">
              <a:lnSpc>
                <a:spcPct val="107000"/>
              </a:lnSpc>
              <a:spcBef>
                <a:spcPts val="0"/>
              </a:spcBef>
              <a:spcAft>
                <a:spcPts val="600"/>
              </a:spcAft>
              <a:buFont typeface="Wingdings" panose="05000000000000000000" pitchFamily="2" charset="2"/>
              <a:buChar char="ü"/>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a:lnSpc>
                <a:spcPct val="107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19</a:t>
            </a:r>
          </a:p>
        </p:txBody>
      </p:sp>
    </p:spTree>
    <p:extLst>
      <p:ext uri="{BB962C8B-B14F-4D97-AF65-F5344CB8AC3E}">
        <p14:creationId xmlns:p14="http://schemas.microsoft.com/office/powerpoint/2010/main" val="44176167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190023"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17650" cy="584775"/>
          </a:xfrm>
          <a:prstGeom prst="rect">
            <a:avLst/>
          </a:prstGeom>
          <a:noFill/>
        </p:spPr>
        <p:txBody>
          <a:bodyPr wrap="none" rtlCol="0">
            <a:spAutoFit/>
          </a:bodyPr>
          <a:lstStyle/>
          <a:p>
            <a:r>
              <a:rPr lang="en-US" sz="3200" b="1" dirty="0">
                <a:solidFill>
                  <a:schemeClr val="bg1"/>
                </a:solidFill>
                <a:latin typeface="+mj-lt"/>
              </a:rPr>
              <a:t>TỔNG KẾT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9072227"/>
          </a:xfrm>
          <a:prstGeom prst="rect">
            <a:avLst/>
          </a:prstGeom>
          <a:noFill/>
        </p:spPr>
        <p:txBody>
          <a:bodyPr wrap="square">
            <a:spAutoFit/>
          </a:bodyPr>
          <a:lstStyle/>
          <a:p>
            <a:pPr marL="457200" indent="-457200">
              <a:lnSpc>
                <a:spcPct val="150000"/>
              </a:lnSpc>
              <a:spcBef>
                <a:spcPts val="0"/>
              </a:spcBef>
              <a:spcAft>
                <a:spcPts val="600"/>
              </a:spcAft>
              <a:buFont typeface="Wingdings" panose="05000000000000000000" pitchFamily="2" charset="2"/>
              <a:buChar char="Ø"/>
            </a:pPr>
            <a:r>
              <a:rPr lang="en-US" sz="2800" dirty="0" err="1">
                <a:solidFill>
                  <a:schemeClr val="tx1">
                    <a:lumMod val="50000"/>
                  </a:schemeClr>
                </a:solidFill>
                <a:effectLst/>
                <a:ea typeface="Calibri" panose="020F0502020204030204" pitchFamily="34" charset="0"/>
                <a:cs typeface="Arial" panose="020B0604020202020204" pitchFamily="34" charset="0"/>
              </a:rPr>
              <a:t>Tóm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lại</a:t>
            </a:r>
            <a:r>
              <a:rPr lang="en-US" sz="2800" dirty="0">
                <a:solidFill>
                  <a:schemeClr val="tx1">
                    <a:lumMod val="50000"/>
                  </a:schemeClr>
                </a:solidFill>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nhận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diện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khuôn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là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sinh</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trắc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học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đại</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với</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bảo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mật</a:t>
            </a:r>
            <a:r>
              <a:rPr lang="en-US" sz="2800" dirty="0">
                <a:solidFill>
                  <a:schemeClr val="tx1">
                    <a:lumMod val="50000"/>
                  </a:schemeClr>
                </a:solidFill>
                <a:effectLst/>
                <a:ea typeface="Calibri" panose="020F0502020204030204" pitchFamily="34" charset="0"/>
                <a:cs typeface="Arial" panose="020B0604020202020204" pitchFamily="34" charset="0"/>
              </a:rPr>
              <a:t> 3D </a:t>
            </a:r>
            <a:r>
              <a:rPr lang="en-US" sz="2800" dirty="0" err="1">
                <a:solidFill>
                  <a:schemeClr val="tx1">
                    <a:lumMod val="50000"/>
                  </a:schemeClr>
                </a:solidFill>
                <a:effectLst/>
                <a:ea typeface="Calibri" panose="020F0502020204030204" pitchFamily="34" charset="0"/>
                <a:cs typeface="Arial" panose="020B0604020202020204" pitchFamily="34" charset="0"/>
              </a:rPr>
              <a:t>khuôn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đa</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giúp</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khuôn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có </a:t>
            </a:r>
            <a:r>
              <a:rPr lang="en-US" sz="2800" dirty="0" err="1">
                <a:solidFill>
                  <a:schemeClr val="tx1">
                    <a:lumMod val="50000"/>
                  </a:schemeClr>
                </a:solidFill>
                <a:effectLst/>
                <a:ea typeface="Calibri" panose="020F0502020204030204" pitchFamily="34" charset="0"/>
                <a:cs typeface="Arial" panose="020B0604020202020204" pitchFamily="34" charset="0"/>
              </a:rPr>
              <a:t>thê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nhận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diện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chính</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xác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va</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giúp</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nền</a:t>
            </a:r>
            <a:r>
              <a:rPr lang="en-US" sz="2800" dirty="0">
                <a:solidFill>
                  <a:schemeClr val="tx1">
                    <a:lumMod val="50000"/>
                  </a:schemeClr>
                </a:solidFill>
                <a:effectLst/>
                <a:ea typeface="Calibri" panose="020F0502020204030204" pitchFamily="34" charset="0"/>
                <a:cs typeface="Arial" panose="020B0604020202020204" pitchFamily="34" charset="0"/>
              </a:rPr>
              <a:t> khoa </a:t>
            </a:r>
            <a:r>
              <a:rPr lang="en-US" sz="2800" dirty="0" err="1">
                <a:solidFill>
                  <a:schemeClr val="tx1">
                    <a:lumMod val="50000"/>
                  </a:schemeClr>
                </a:solidFill>
                <a:effectLst/>
                <a:ea typeface="Calibri" panose="020F0502020204030204" pitchFamily="34" charset="0"/>
                <a:cs typeface="Arial" panose="020B0604020202020204" pitchFamily="34" charset="0"/>
              </a:rPr>
              <a:t>học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ngày</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càng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hơn</a:t>
            </a:r>
            <a:r>
              <a:rPr lang="en-US" sz="2800" dirty="0">
                <a:solidFill>
                  <a:schemeClr val="tx1">
                    <a:lumMod val="50000"/>
                  </a:schemeClr>
                </a:solidFill>
                <a:effectLst/>
                <a:ea typeface="Calibri" panose="020F0502020204030204" pitchFamily="34" charset="0"/>
                <a:cs typeface="Arial" panose="020B0604020202020204" pitchFamily="34" charset="0"/>
              </a:rPr>
              <a:t>.  </a:t>
            </a:r>
          </a:p>
          <a:p>
            <a:pPr>
              <a:lnSpc>
                <a:spcPct val="150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20</a:t>
            </a:r>
          </a:p>
        </p:txBody>
      </p:sp>
    </p:spTree>
    <p:extLst>
      <p:ext uri="{BB962C8B-B14F-4D97-AF65-F5344CB8AC3E}">
        <p14:creationId xmlns:p14="http://schemas.microsoft.com/office/powerpoint/2010/main" val="3762900650"/>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
        <p:nvSpPr>
          <p:cNvPr id="2" name="Oval 1">
            <a:extLst>
              <a:ext uri="{FF2B5EF4-FFF2-40B4-BE49-F238E27FC236}">
                <a16:creationId xmlns:a16="http://schemas.microsoft.com/office/drawing/2014/main" id="{0CB26D73-60E7-598D-E126-BAD3B058B6AE}"/>
              </a:ext>
            </a:extLst>
          </p:cNvPr>
          <p:cNvSpPr/>
          <p:nvPr/>
        </p:nvSpPr>
        <p:spPr>
          <a:xfrm>
            <a:off x="8368362" y="6155703"/>
            <a:ext cx="735236" cy="702297"/>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21</a:t>
            </a: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en-US" sz="3200" b="1">
                <a:solidFill>
                  <a:schemeClr val="bg1"/>
                </a:solidFill>
                <a:latin typeface="+mj-lt"/>
              </a:rPr>
              <a:t>1.KHÁI NIỆM VÀ CẤU TẠO. </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vi-VN" altLang="en-US" sz="3200" b="1">
                <a:solidFill>
                  <a:schemeClr val="bg1"/>
                </a:solidFill>
                <a:latin typeface="+mj-lt"/>
              </a:rPr>
              <a:t>1.KHÁI NIỆM VÀ CẤU TẠO.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69</TotalTime>
  <Words>1022</Words>
  <Application>Microsoft Office PowerPoint</Application>
  <PresentationFormat>On-screen Show (4:3)</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SF Pro Semibold</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Duy Lê</cp:lastModifiedBy>
  <cp:revision>12</cp:revision>
  <dcterms:created xsi:type="dcterms:W3CDTF">2023-10-21T08:02:00Z</dcterms:created>
  <dcterms:modified xsi:type="dcterms:W3CDTF">2023-10-22T09:17:07Z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