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81" r:id="rId26"/>
    <p:sldId id="279" r:id="rId27"/>
    <p:sldId id="280" r:id="rId28"/>
  </p:sldIdLst>
  <p:sldSz cx="12192000" cy="6858000"/>
  <p:notesSz cx="6858000" cy="9144000"/>
  <p:embeddedFontLst>
    <p:embeddedFont>
      <p:font typeface="Archivo Black" panose="020B0604020202020204" charset="0"/>
      <p:regular r:id="rId30"/>
    </p:embeddedFont>
    <p:embeddedFont>
      <p:font typeface="Didact Gothic" panose="00000500000000000000" pitchFamily="2" charset="0"/>
      <p:regular r:id="rId31"/>
    </p:embeddedFont>
    <p:embeddedFont>
      <p:font typeface="Homemade Apple" panose="020B0604020202020204" charset="0"/>
      <p:regular r:id="rId32"/>
    </p:embeddedFont>
    <p:embeddedFont>
      <p:font typeface="Poppins"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4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1eb205fd2b6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1eb205fd2b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9"/>
        <p:cNvGrpSpPr/>
        <p:nvPr/>
      </p:nvGrpSpPr>
      <p:grpSpPr>
        <a:xfrm>
          <a:off x="0" y="0"/>
          <a:ext cx="0" cy="0"/>
          <a:chOff x="0" y="0"/>
          <a:chExt cx="0" cy="0"/>
        </a:xfrm>
      </p:grpSpPr>
      <p:sp>
        <p:nvSpPr>
          <p:cNvPr id="1550" name="Google Shape;1550;g1eb205fd2b6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1" name="Google Shape;1551;g1eb205fd2b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g1eb205fd2b6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7" name="Google Shape;1587;g1eb205fd2b6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4"/>
        <p:cNvGrpSpPr/>
        <p:nvPr/>
      </p:nvGrpSpPr>
      <p:grpSpPr>
        <a:xfrm>
          <a:off x="0" y="0"/>
          <a:ext cx="0" cy="0"/>
          <a:chOff x="0" y="0"/>
          <a:chExt cx="0" cy="0"/>
        </a:xfrm>
      </p:grpSpPr>
      <p:sp>
        <p:nvSpPr>
          <p:cNvPr id="1595" name="Google Shape;1595;g1eb205fd2b6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6" name="Google Shape;1596;g1eb205fd2b6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1eb205fd2b6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1eb205fd2b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1eb205fd2b6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1eb205fd2b6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g1eb205fd2b6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6" name="Google Shape;1656;g1eb205fd2b6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7"/>
        <p:cNvGrpSpPr/>
        <p:nvPr/>
      </p:nvGrpSpPr>
      <p:grpSpPr>
        <a:xfrm>
          <a:off x="0" y="0"/>
          <a:ext cx="0" cy="0"/>
          <a:chOff x="0" y="0"/>
          <a:chExt cx="0" cy="0"/>
        </a:xfrm>
      </p:grpSpPr>
      <p:sp>
        <p:nvSpPr>
          <p:cNvPr id="1738" name="Google Shape;1738;g1eb205fd2b6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9" name="Google Shape;1739;g1eb205fd2b6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1eb205fd2b6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1eb205fd2b6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6"/>
        <p:cNvGrpSpPr/>
        <p:nvPr/>
      </p:nvGrpSpPr>
      <p:grpSpPr>
        <a:xfrm>
          <a:off x="0" y="0"/>
          <a:ext cx="0" cy="0"/>
          <a:chOff x="0" y="0"/>
          <a:chExt cx="0" cy="0"/>
        </a:xfrm>
      </p:grpSpPr>
      <p:sp>
        <p:nvSpPr>
          <p:cNvPr id="1817" name="Google Shape;1817;g1eb205fd2b6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8" name="Google Shape;1818;g1eb205fd2b6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5"/>
        <p:cNvGrpSpPr/>
        <p:nvPr/>
      </p:nvGrpSpPr>
      <p:grpSpPr>
        <a:xfrm>
          <a:off x="0" y="0"/>
          <a:ext cx="0" cy="0"/>
          <a:chOff x="0" y="0"/>
          <a:chExt cx="0" cy="0"/>
        </a:xfrm>
      </p:grpSpPr>
      <p:sp>
        <p:nvSpPr>
          <p:cNvPr id="1376" name="Google Shape;1376;g1eb2014fdb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7" name="Google Shape;1377;g1eb2014fdb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8"/>
        <p:cNvGrpSpPr/>
        <p:nvPr/>
      </p:nvGrpSpPr>
      <p:grpSpPr>
        <a:xfrm>
          <a:off x="0" y="0"/>
          <a:ext cx="0" cy="0"/>
          <a:chOff x="0" y="0"/>
          <a:chExt cx="0" cy="0"/>
        </a:xfrm>
      </p:grpSpPr>
      <p:sp>
        <p:nvSpPr>
          <p:cNvPr id="1889" name="Google Shape;1889;g1eb205fd2b6_0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0" name="Google Shape;1890;g1eb205fd2b6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6"/>
        <p:cNvGrpSpPr/>
        <p:nvPr/>
      </p:nvGrpSpPr>
      <p:grpSpPr>
        <a:xfrm>
          <a:off x="0" y="0"/>
          <a:ext cx="0" cy="0"/>
          <a:chOff x="0" y="0"/>
          <a:chExt cx="0" cy="0"/>
        </a:xfrm>
      </p:grpSpPr>
      <p:sp>
        <p:nvSpPr>
          <p:cNvPr id="1987" name="Google Shape;1987;g1eb205fd2b6_0_7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8" name="Google Shape;1988;g1eb205fd2b6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Google Shape;2000;g1eb205fd2b6_0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1" name="Google Shape;2001;g1eb205fd2b6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1eb205fd2b6_0_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1eb205fd2b6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1eb205fd2b6_0_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1eb205fd2b6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65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1eb205fd2b6_0_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1eb205fd2b6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0333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4"/>
        <p:cNvGrpSpPr/>
        <p:nvPr/>
      </p:nvGrpSpPr>
      <p:grpSpPr>
        <a:xfrm>
          <a:off x="0" y="0"/>
          <a:ext cx="0" cy="0"/>
          <a:chOff x="0" y="0"/>
          <a:chExt cx="0" cy="0"/>
        </a:xfrm>
      </p:grpSpPr>
      <p:sp>
        <p:nvSpPr>
          <p:cNvPr id="2025" name="Google Shape;2025;g1eb205fd2b6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6" name="Google Shape;2026;g1eb205fd2b6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8"/>
        <p:cNvGrpSpPr/>
        <p:nvPr/>
      </p:nvGrpSpPr>
      <p:grpSpPr>
        <a:xfrm>
          <a:off x="0" y="0"/>
          <a:ext cx="0" cy="0"/>
          <a:chOff x="0" y="0"/>
          <a:chExt cx="0" cy="0"/>
        </a:xfrm>
      </p:grpSpPr>
      <p:sp>
        <p:nvSpPr>
          <p:cNvPr id="2329" name="Google Shape;2329;g1eb205fd2b6_0_6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0" name="Google Shape;2330;g1eb205fd2b6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1eb2014fdb4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1eb2014fdb4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1eb2014fdb4_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g1eb205fd2b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8" name="Google Shape;1498;g1eb205fd2b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g1eb205fd2b6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8" name="Google Shape;1508;g1eb205fd2b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1eb205fd2b6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1eb205fd2b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g1eb2014fdb4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1eb2014fdb4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hyperlink" Target="https://twitter.com/SlidesManiaSM/"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s://www.instagram.com/slidesmania/"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grpSp>
        <p:nvGrpSpPr>
          <p:cNvPr id="12" name="Google Shape;12;p2"/>
          <p:cNvGrpSpPr/>
          <p:nvPr/>
        </p:nvGrpSpPr>
        <p:grpSpPr>
          <a:xfrm>
            <a:off x="8559381" y="647960"/>
            <a:ext cx="2495070" cy="3086691"/>
            <a:chOff x="8025900" y="568625"/>
            <a:chExt cx="2772300" cy="3430800"/>
          </a:xfrm>
        </p:grpSpPr>
        <p:sp>
          <p:nvSpPr>
            <p:cNvPr id="13" name="Google Shape;13;p2"/>
            <p:cNvSpPr/>
            <p:nvPr/>
          </p:nvSpPr>
          <p:spPr>
            <a:xfrm>
              <a:off x="8025900" y="568625"/>
              <a:ext cx="2772300" cy="3430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4" name="Google Shape;14;p2"/>
            <p:cNvPicPr preferRelativeResize="0"/>
            <p:nvPr/>
          </p:nvPicPr>
          <p:blipFill rotWithShape="1">
            <a:blip r:embed="rId2">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grpSp>
        <p:nvGrpSpPr>
          <p:cNvPr id="15" name="Google Shape;15;p2"/>
          <p:cNvGrpSpPr/>
          <p:nvPr/>
        </p:nvGrpSpPr>
        <p:grpSpPr>
          <a:xfrm>
            <a:off x="9046414" y="3434392"/>
            <a:ext cx="2456459" cy="2424288"/>
            <a:chOff x="3161217" y="1970080"/>
            <a:chExt cx="1395636" cy="1377828"/>
          </a:xfrm>
        </p:grpSpPr>
        <p:sp>
          <p:nvSpPr>
            <p:cNvPr id="16" name="Google Shape;16;p2"/>
            <p:cNvSpPr/>
            <p:nvPr/>
          </p:nvSpPr>
          <p:spPr>
            <a:xfrm>
              <a:off x="4493701" y="1970080"/>
              <a:ext cx="53354" cy="53370"/>
            </a:xfrm>
            <a:custGeom>
              <a:avLst/>
              <a:gdLst/>
              <a:ahLst/>
              <a:cxnLst/>
              <a:rect l="l" t="t" r="r" b="b"/>
              <a:pathLst>
                <a:path w="53354" h="53370" extrusionOk="0">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4271621" y="1970080"/>
              <a:ext cx="53354" cy="53370"/>
            </a:xfrm>
            <a:custGeom>
              <a:avLst/>
              <a:gdLst/>
              <a:ahLst/>
              <a:cxnLst/>
              <a:rect l="l" t="t" r="r" b="b"/>
              <a:pathLst>
                <a:path w="53354" h="53370" extrusionOk="0">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4049541" y="1970080"/>
              <a:ext cx="53354" cy="53370"/>
            </a:xfrm>
            <a:custGeom>
              <a:avLst/>
              <a:gdLst/>
              <a:ahLst/>
              <a:cxnLst/>
              <a:rect l="l" t="t" r="r" b="b"/>
              <a:pathLst>
                <a:path w="53354" h="53370" extrusionOk="0">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3827449" y="1970080"/>
              <a:ext cx="53370" cy="53370"/>
            </a:xfrm>
            <a:custGeom>
              <a:avLst/>
              <a:gdLst/>
              <a:ahLst/>
              <a:cxnLst/>
              <a:rect l="l" t="t" r="r" b="b"/>
              <a:pathLst>
                <a:path w="53370" h="53370" extrusionOk="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3605373" y="1970080"/>
              <a:ext cx="53370" cy="53370"/>
            </a:xfrm>
            <a:custGeom>
              <a:avLst/>
              <a:gdLst/>
              <a:ahLst/>
              <a:cxnLst/>
              <a:rect l="l" t="t" r="r" b="b"/>
              <a:pathLst>
                <a:path w="53370" h="53370" extrusionOk="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3383297" y="1970080"/>
              <a:ext cx="53366" cy="53370"/>
            </a:xfrm>
            <a:custGeom>
              <a:avLst/>
              <a:gdLst/>
              <a:ahLst/>
              <a:cxnLst/>
              <a:rect l="l" t="t" r="r" b="b"/>
              <a:pathLst>
                <a:path w="53366" h="53370" extrusionOk="0">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3161217" y="1970080"/>
              <a:ext cx="53370" cy="53370"/>
            </a:xfrm>
            <a:custGeom>
              <a:avLst/>
              <a:gdLst/>
              <a:ahLst/>
              <a:cxnLst/>
              <a:rect l="l" t="t" r="r" b="b"/>
              <a:pathLst>
                <a:path w="53370" h="53370" extrusionOk="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316210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16210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316210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316210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316210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316210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3385665" y="3294538"/>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3385665" y="3072462"/>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3385665" y="2850386"/>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385665" y="2628305"/>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3385665" y="2406229"/>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3385665" y="2184153"/>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360922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360922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360922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360922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360922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360922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3832789" y="3294538"/>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3832789" y="3072462"/>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3832789" y="2850386"/>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3832789" y="2628305"/>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3832789" y="2406229"/>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3832789" y="2184153"/>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4056342"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4056342"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4056342"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4056342"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 name="Google Shape;51;p2"/>
            <p:cNvSpPr/>
            <p:nvPr/>
          </p:nvSpPr>
          <p:spPr>
            <a:xfrm>
              <a:off x="4056342"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a:off x="4056342"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 name="Google Shape;53;p2"/>
            <p:cNvSpPr/>
            <p:nvPr/>
          </p:nvSpPr>
          <p:spPr>
            <a:xfrm>
              <a:off x="4279920"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 name="Google Shape;54;p2"/>
            <p:cNvSpPr/>
            <p:nvPr/>
          </p:nvSpPr>
          <p:spPr>
            <a:xfrm>
              <a:off x="4279920"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 name="Google Shape;55;p2"/>
            <p:cNvSpPr/>
            <p:nvPr/>
          </p:nvSpPr>
          <p:spPr>
            <a:xfrm>
              <a:off x="4279920"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a:off x="4279920"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a:off x="4279920"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a:off x="4279920"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4503458" y="3294538"/>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4503458" y="3072462"/>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4503458" y="2850386"/>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4503458" y="2628305"/>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4503458" y="2406229"/>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4503458" y="2184153"/>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65" name="Google Shape;65;p2"/>
          <p:cNvGrpSpPr/>
          <p:nvPr/>
        </p:nvGrpSpPr>
        <p:grpSpPr>
          <a:xfrm>
            <a:off x="406681" y="496009"/>
            <a:ext cx="2456429" cy="2424287"/>
            <a:chOff x="812916" y="860267"/>
            <a:chExt cx="1395619" cy="1377827"/>
          </a:xfrm>
        </p:grpSpPr>
        <p:sp>
          <p:nvSpPr>
            <p:cNvPr id="66" name="Google Shape;66;p2"/>
            <p:cNvSpPr/>
            <p:nvPr/>
          </p:nvSpPr>
          <p:spPr>
            <a:xfrm>
              <a:off x="2145380" y="860267"/>
              <a:ext cx="53370" cy="53370"/>
            </a:xfrm>
            <a:custGeom>
              <a:avLst/>
              <a:gdLst/>
              <a:ahLst/>
              <a:cxnLst/>
              <a:rect l="l" t="t" r="r" b="b"/>
              <a:pathLst>
                <a:path w="53370" h="53370" extrusionOk="0">
                  <a:moveTo>
                    <a:pt x="53371" y="26685"/>
                  </a:moveTo>
                  <a:cubicBezTo>
                    <a:pt x="53371" y="41424"/>
                    <a:pt x="41425" y="53371"/>
                    <a:pt x="26685" y="53371"/>
                  </a:cubicBezTo>
                  <a:cubicBezTo>
                    <a:pt x="11950" y="53371"/>
                    <a:pt x="0" y="41424"/>
                    <a:pt x="0" y="26685"/>
                  </a:cubicBezTo>
                  <a:cubicBezTo>
                    <a:pt x="0" y="11946"/>
                    <a:pt x="11950"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a:off x="1923304" y="860267"/>
              <a:ext cx="53370" cy="53370"/>
            </a:xfrm>
            <a:custGeom>
              <a:avLst/>
              <a:gdLst/>
              <a:ahLst/>
              <a:cxnLst/>
              <a:rect l="l" t="t" r="r" b="b"/>
              <a:pathLst>
                <a:path w="53370" h="53370" extrusionOk="0">
                  <a:moveTo>
                    <a:pt x="53371" y="26685"/>
                  </a:moveTo>
                  <a:cubicBezTo>
                    <a:pt x="53371" y="41424"/>
                    <a:pt x="41421" y="53371"/>
                    <a:pt x="26685" y="53371"/>
                  </a:cubicBezTo>
                  <a:cubicBezTo>
                    <a:pt x="11946" y="53371"/>
                    <a:pt x="0" y="41424"/>
                    <a:pt x="0" y="26685"/>
                  </a:cubicBezTo>
                  <a:cubicBezTo>
                    <a:pt x="0" y="11946"/>
                    <a:pt x="11946" y="0"/>
                    <a:pt x="26685" y="0"/>
                  </a:cubicBezTo>
                  <a:cubicBezTo>
                    <a:pt x="41421"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a:off x="1701228" y="860267"/>
              <a:ext cx="53366" cy="53370"/>
            </a:xfrm>
            <a:custGeom>
              <a:avLst/>
              <a:gdLst/>
              <a:ahLst/>
              <a:cxnLst/>
              <a:rect l="l" t="t" r="r" b="b"/>
              <a:pathLst>
                <a:path w="53366" h="53370" extrusionOk="0">
                  <a:moveTo>
                    <a:pt x="53366" y="26685"/>
                  </a:moveTo>
                  <a:cubicBezTo>
                    <a:pt x="53366" y="41424"/>
                    <a:pt x="41420" y="53371"/>
                    <a:pt x="26685" y="53371"/>
                  </a:cubicBezTo>
                  <a:cubicBezTo>
                    <a:pt x="11946" y="53371"/>
                    <a:pt x="0" y="41424"/>
                    <a:pt x="0" y="26685"/>
                  </a:cubicBezTo>
                  <a:cubicBezTo>
                    <a:pt x="0" y="11946"/>
                    <a:pt x="11946" y="0"/>
                    <a:pt x="26685" y="0"/>
                  </a:cubicBezTo>
                  <a:cubicBezTo>
                    <a:pt x="41420" y="0"/>
                    <a:pt x="53366" y="11946"/>
                    <a:pt x="53366"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a:off x="1479148" y="860267"/>
              <a:ext cx="53370" cy="53370"/>
            </a:xfrm>
            <a:custGeom>
              <a:avLst/>
              <a:gdLst/>
              <a:ahLst/>
              <a:cxnLst/>
              <a:rect l="l" t="t" r="r" b="b"/>
              <a:pathLst>
                <a:path w="53370" h="53370" extrusionOk="0">
                  <a:moveTo>
                    <a:pt x="53371" y="26685"/>
                  </a:moveTo>
                  <a:cubicBezTo>
                    <a:pt x="53371" y="41424"/>
                    <a:pt x="41424" y="53371"/>
                    <a:pt x="26685" y="53371"/>
                  </a:cubicBezTo>
                  <a:cubicBezTo>
                    <a:pt x="11950" y="53371"/>
                    <a:pt x="0" y="41424"/>
                    <a:pt x="0" y="26685"/>
                  </a:cubicBezTo>
                  <a:cubicBezTo>
                    <a:pt x="0" y="11946"/>
                    <a:pt x="11950"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1257072" y="860267"/>
              <a:ext cx="53370" cy="53370"/>
            </a:xfrm>
            <a:custGeom>
              <a:avLst/>
              <a:gdLst/>
              <a:ahLst/>
              <a:cxnLst/>
              <a:rect l="l" t="t" r="r" b="b"/>
              <a:pathLst>
                <a:path w="53370" h="53370" extrusionOk="0">
                  <a:moveTo>
                    <a:pt x="53370" y="26685"/>
                  </a:moveTo>
                  <a:cubicBezTo>
                    <a:pt x="53370" y="41424"/>
                    <a:pt x="41424" y="53371"/>
                    <a:pt x="26685" y="53371"/>
                  </a:cubicBezTo>
                  <a:cubicBezTo>
                    <a:pt x="11946" y="53371"/>
                    <a:pt x="0" y="41424"/>
                    <a:pt x="0" y="26685"/>
                  </a:cubicBezTo>
                  <a:cubicBezTo>
                    <a:pt x="0" y="11946"/>
                    <a:pt x="11946" y="0"/>
                    <a:pt x="26685" y="0"/>
                  </a:cubicBezTo>
                  <a:cubicBezTo>
                    <a:pt x="41424"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1034996" y="860267"/>
              <a:ext cx="53370" cy="53370"/>
            </a:xfrm>
            <a:custGeom>
              <a:avLst/>
              <a:gdLst/>
              <a:ahLst/>
              <a:cxnLst/>
              <a:rect l="l" t="t" r="r" b="b"/>
              <a:pathLst>
                <a:path w="53370" h="53370" extrusionOk="0">
                  <a:moveTo>
                    <a:pt x="53370" y="26685"/>
                  </a:moveTo>
                  <a:cubicBezTo>
                    <a:pt x="53370" y="41424"/>
                    <a:pt x="41420" y="53371"/>
                    <a:pt x="26685" y="53371"/>
                  </a:cubicBezTo>
                  <a:cubicBezTo>
                    <a:pt x="11946" y="53371"/>
                    <a:pt x="0" y="41424"/>
                    <a:pt x="0" y="26685"/>
                  </a:cubicBezTo>
                  <a:cubicBezTo>
                    <a:pt x="0" y="11946"/>
                    <a:pt x="11946" y="0"/>
                    <a:pt x="26685" y="0"/>
                  </a:cubicBezTo>
                  <a:cubicBezTo>
                    <a:pt x="41420"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812916" y="860267"/>
              <a:ext cx="53370" cy="53370"/>
            </a:xfrm>
            <a:custGeom>
              <a:avLst/>
              <a:gdLst/>
              <a:ahLst/>
              <a:cxnLst/>
              <a:rect l="l" t="t" r="r" b="b"/>
              <a:pathLst>
                <a:path w="53370" h="53370" extrusionOk="0">
                  <a:moveTo>
                    <a:pt x="53370" y="26685"/>
                  </a:moveTo>
                  <a:cubicBezTo>
                    <a:pt x="53370" y="41424"/>
                    <a:pt x="41424" y="53371"/>
                    <a:pt x="26685" y="53371"/>
                  </a:cubicBezTo>
                  <a:cubicBezTo>
                    <a:pt x="11950" y="53371"/>
                    <a:pt x="0" y="41424"/>
                    <a:pt x="0" y="26685"/>
                  </a:cubicBezTo>
                  <a:cubicBezTo>
                    <a:pt x="0" y="11946"/>
                    <a:pt x="11950" y="0"/>
                    <a:pt x="26685" y="0"/>
                  </a:cubicBezTo>
                  <a:cubicBezTo>
                    <a:pt x="41424"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 name="Google Shape;73;p2"/>
            <p:cNvSpPr/>
            <p:nvPr/>
          </p:nvSpPr>
          <p:spPr>
            <a:xfrm>
              <a:off x="813806"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 name="Google Shape;74;p2"/>
            <p:cNvSpPr/>
            <p:nvPr/>
          </p:nvSpPr>
          <p:spPr>
            <a:xfrm>
              <a:off x="813806"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813806"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813806"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813806"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813806"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1037368" y="2184724"/>
              <a:ext cx="53366" cy="53370"/>
            </a:xfrm>
            <a:custGeom>
              <a:avLst/>
              <a:gdLst/>
              <a:ahLst/>
              <a:cxnLst/>
              <a:rect l="l" t="t" r="r" b="b"/>
              <a:pathLst>
                <a:path w="53366" h="53370" extrusionOk="0">
                  <a:moveTo>
                    <a:pt x="26685" y="53371"/>
                  </a:moveTo>
                  <a:cubicBezTo>
                    <a:pt x="11946" y="53371"/>
                    <a:pt x="0" y="41425"/>
                    <a:pt x="0" y="26685"/>
                  </a:cubicBezTo>
                  <a:cubicBezTo>
                    <a:pt x="0" y="11950"/>
                    <a:pt x="11946" y="0"/>
                    <a:pt x="26685" y="0"/>
                  </a:cubicBezTo>
                  <a:cubicBezTo>
                    <a:pt x="41420" y="0"/>
                    <a:pt x="53366" y="11950"/>
                    <a:pt x="53366" y="26685"/>
                  </a:cubicBezTo>
                  <a:cubicBezTo>
                    <a:pt x="53366"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1037368" y="1962648"/>
              <a:ext cx="53366" cy="53370"/>
            </a:xfrm>
            <a:custGeom>
              <a:avLst/>
              <a:gdLst/>
              <a:ahLst/>
              <a:cxnLst/>
              <a:rect l="l" t="t" r="r" b="b"/>
              <a:pathLst>
                <a:path w="53366" h="53370" extrusionOk="0">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1037368" y="1740572"/>
              <a:ext cx="53366" cy="53370"/>
            </a:xfrm>
            <a:custGeom>
              <a:avLst/>
              <a:gdLst/>
              <a:ahLst/>
              <a:cxnLst/>
              <a:rect l="l" t="t" r="r" b="b"/>
              <a:pathLst>
                <a:path w="53366" h="53370" extrusionOk="0">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1037368" y="1518492"/>
              <a:ext cx="53366" cy="53370"/>
            </a:xfrm>
            <a:custGeom>
              <a:avLst/>
              <a:gdLst/>
              <a:ahLst/>
              <a:cxnLst/>
              <a:rect l="l" t="t" r="r" b="b"/>
              <a:pathLst>
                <a:path w="53366" h="53370" extrusionOk="0">
                  <a:moveTo>
                    <a:pt x="26685" y="53371"/>
                  </a:moveTo>
                  <a:cubicBezTo>
                    <a:pt x="11946" y="53371"/>
                    <a:pt x="0" y="41424"/>
                    <a:pt x="0" y="26685"/>
                  </a:cubicBezTo>
                  <a:cubicBezTo>
                    <a:pt x="0" y="11950"/>
                    <a:pt x="11946" y="0"/>
                    <a:pt x="26685" y="0"/>
                  </a:cubicBezTo>
                  <a:cubicBezTo>
                    <a:pt x="41420" y="0"/>
                    <a:pt x="53366" y="11950"/>
                    <a:pt x="53366" y="26685"/>
                  </a:cubicBezTo>
                  <a:cubicBezTo>
                    <a:pt x="53366"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1037368" y="1296416"/>
              <a:ext cx="53366" cy="53370"/>
            </a:xfrm>
            <a:custGeom>
              <a:avLst/>
              <a:gdLst/>
              <a:ahLst/>
              <a:cxnLst/>
              <a:rect l="l" t="t" r="r" b="b"/>
              <a:pathLst>
                <a:path w="53366" h="53370" extrusionOk="0">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a:off x="1037368" y="1074339"/>
              <a:ext cx="53366" cy="53370"/>
            </a:xfrm>
            <a:custGeom>
              <a:avLst/>
              <a:gdLst/>
              <a:ahLst/>
              <a:cxnLst/>
              <a:rect l="l" t="t" r="r" b="b"/>
              <a:pathLst>
                <a:path w="53366" h="53370" extrusionOk="0">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1260926"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1260926"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 name="Google Shape;87;p2"/>
            <p:cNvSpPr/>
            <p:nvPr/>
          </p:nvSpPr>
          <p:spPr>
            <a:xfrm>
              <a:off x="1260926"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 name="Google Shape;88;p2"/>
            <p:cNvSpPr/>
            <p:nvPr/>
          </p:nvSpPr>
          <p:spPr>
            <a:xfrm>
              <a:off x="1260926"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 name="Google Shape;89;p2"/>
            <p:cNvSpPr/>
            <p:nvPr/>
          </p:nvSpPr>
          <p:spPr>
            <a:xfrm>
              <a:off x="1260926"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 name="Google Shape;90;p2"/>
            <p:cNvSpPr/>
            <p:nvPr/>
          </p:nvSpPr>
          <p:spPr>
            <a:xfrm>
              <a:off x="1260926"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 name="Google Shape;91;p2"/>
            <p:cNvSpPr/>
            <p:nvPr/>
          </p:nvSpPr>
          <p:spPr>
            <a:xfrm>
              <a:off x="1484487"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0" y="0"/>
                    <a:pt x="53371" y="11950"/>
                    <a:pt x="53371" y="26685"/>
                  </a:cubicBezTo>
                  <a:cubicBezTo>
                    <a:pt x="53371"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 name="Google Shape;92;p2"/>
            <p:cNvSpPr/>
            <p:nvPr/>
          </p:nvSpPr>
          <p:spPr>
            <a:xfrm>
              <a:off x="1484487"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 name="Google Shape;93;p2"/>
            <p:cNvSpPr/>
            <p:nvPr/>
          </p:nvSpPr>
          <p:spPr>
            <a:xfrm>
              <a:off x="1484487"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 name="Google Shape;94;p2"/>
            <p:cNvSpPr/>
            <p:nvPr/>
          </p:nvSpPr>
          <p:spPr>
            <a:xfrm>
              <a:off x="1484487"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0" y="0"/>
                    <a:pt x="53371" y="11950"/>
                    <a:pt x="53371" y="26685"/>
                  </a:cubicBezTo>
                  <a:cubicBezTo>
                    <a:pt x="53371"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 name="Google Shape;95;p2"/>
            <p:cNvSpPr/>
            <p:nvPr/>
          </p:nvSpPr>
          <p:spPr>
            <a:xfrm>
              <a:off x="1484487"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 name="Google Shape;96;p2"/>
            <p:cNvSpPr/>
            <p:nvPr/>
          </p:nvSpPr>
          <p:spPr>
            <a:xfrm>
              <a:off x="1484487"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 name="Google Shape;97;p2"/>
            <p:cNvSpPr/>
            <p:nvPr/>
          </p:nvSpPr>
          <p:spPr>
            <a:xfrm>
              <a:off x="1708045" y="2184724"/>
              <a:ext cx="53370" cy="53370"/>
            </a:xfrm>
            <a:custGeom>
              <a:avLst/>
              <a:gdLst/>
              <a:ahLst/>
              <a:cxnLst/>
              <a:rect l="l" t="t" r="r" b="b"/>
              <a:pathLst>
                <a:path w="53370" h="53370" extrusionOk="0">
                  <a:moveTo>
                    <a:pt x="26685" y="53371"/>
                  </a:moveTo>
                  <a:cubicBezTo>
                    <a:pt x="11950" y="53371"/>
                    <a:pt x="0" y="41425"/>
                    <a:pt x="0" y="26685"/>
                  </a:cubicBezTo>
                  <a:cubicBezTo>
                    <a:pt x="0" y="11950"/>
                    <a:pt x="11950"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 name="Google Shape;98;p2"/>
            <p:cNvSpPr/>
            <p:nvPr/>
          </p:nvSpPr>
          <p:spPr>
            <a:xfrm>
              <a:off x="1708045" y="1962648"/>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 name="Google Shape;99;p2"/>
            <p:cNvSpPr/>
            <p:nvPr/>
          </p:nvSpPr>
          <p:spPr>
            <a:xfrm>
              <a:off x="1708045" y="1740572"/>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 name="Google Shape;100;p2"/>
            <p:cNvSpPr/>
            <p:nvPr/>
          </p:nvSpPr>
          <p:spPr>
            <a:xfrm>
              <a:off x="1708045" y="1518492"/>
              <a:ext cx="53370" cy="53370"/>
            </a:xfrm>
            <a:custGeom>
              <a:avLst/>
              <a:gdLst/>
              <a:ahLst/>
              <a:cxnLst/>
              <a:rect l="l" t="t" r="r" b="b"/>
              <a:pathLst>
                <a:path w="53370" h="53370" extrusionOk="0">
                  <a:moveTo>
                    <a:pt x="26685" y="53371"/>
                  </a:moveTo>
                  <a:cubicBezTo>
                    <a:pt x="11950" y="53371"/>
                    <a:pt x="0" y="41424"/>
                    <a:pt x="0" y="26685"/>
                  </a:cubicBezTo>
                  <a:cubicBezTo>
                    <a:pt x="0" y="11950"/>
                    <a:pt x="11950"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 name="Google Shape;101;p2"/>
            <p:cNvSpPr/>
            <p:nvPr/>
          </p:nvSpPr>
          <p:spPr>
            <a:xfrm>
              <a:off x="1708045" y="1296416"/>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 name="Google Shape;102;p2"/>
            <p:cNvSpPr/>
            <p:nvPr/>
          </p:nvSpPr>
          <p:spPr>
            <a:xfrm>
              <a:off x="1708045" y="1074339"/>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 name="Google Shape;103;p2"/>
            <p:cNvSpPr/>
            <p:nvPr/>
          </p:nvSpPr>
          <p:spPr>
            <a:xfrm>
              <a:off x="1931607"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0" y="0"/>
                    <a:pt x="53370" y="11950"/>
                    <a:pt x="53370" y="26685"/>
                  </a:cubicBezTo>
                  <a:cubicBezTo>
                    <a:pt x="53370"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 name="Google Shape;104;p2"/>
            <p:cNvSpPr/>
            <p:nvPr/>
          </p:nvSpPr>
          <p:spPr>
            <a:xfrm>
              <a:off x="1931607"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 name="Google Shape;105;p2"/>
            <p:cNvSpPr/>
            <p:nvPr/>
          </p:nvSpPr>
          <p:spPr>
            <a:xfrm>
              <a:off x="1931607"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 name="Google Shape;106;p2"/>
            <p:cNvSpPr/>
            <p:nvPr/>
          </p:nvSpPr>
          <p:spPr>
            <a:xfrm>
              <a:off x="1931607"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0" y="0"/>
                    <a:pt x="53370" y="11950"/>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 name="Google Shape;107;p2"/>
            <p:cNvSpPr/>
            <p:nvPr/>
          </p:nvSpPr>
          <p:spPr>
            <a:xfrm>
              <a:off x="1931607"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 name="Google Shape;108;p2"/>
            <p:cNvSpPr/>
            <p:nvPr/>
          </p:nvSpPr>
          <p:spPr>
            <a:xfrm>
              <a:off x="1931607"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9" name="Google Shape;109;p2"/>
            <p:cNvSpPr/>
            <p:nvPr/>
          </p:nvSpPr>
          <p:spPr>
            <a:xfrm>
              <a:off x="2155165" y="2184724"/>
              <a:ext cx="53370" cy="53370"/>
            </a:xfrm>
            <a:custGeom>
              <a:avLst/>
              <a:gdLst/>
              <a:ahLst/>
              <a:cxnLst/>
              <a:rect l="l" t="t" r="r" b="b"/>
              <a:pathLst>
                <a:path w="53370" h="53370" extrusionOk="0">
                  <a:moveTo>
                    <a:pt x="26685" y="53371"/>
                  </a:moveTo>
                  <a:cubicBezTo>
                    <a:pt x="11950" y="53371"/>
                    <a:pt x="0" y="41425"/>
                    <a:pt x="0" y="26685"/>
                  </a:cubicBezTo>
                  <a:cubicBezTo>
                    <a:pt x="0" y="11950"/>
                    <a:pt x="11950" y="0"/>
                    <a:pt x="26685" y="0"/>
                  </a:cubicBezTo>
                  <a:cubicBezTo>
                    <a:pt x="41425" y="0"/>
                    <a:pt x="53371" y="11950"/>
                    <a:pt x="53371" y="26685"/>
                  </a:cubicBezTo>
                  <a:cubicBezTo>
                    <a:pt x="53371" y="41425"/>
                    <a:pt x="41425"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0" name="Google Shape;110;p2"/>
            <p:cNvSpPr/>
            <p:nvPr/>
          </p:nvSpPr>
          <p:spPr>
            <a:xfrm>
              <a:off x="2155165" y="1962648"/>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1" name="Google Shape;111;p2"/>
            <p:cNvSpPr/>
            <p:nvPr/>
          </p:nvSpPr>
          <p:spPr>
            <a:xfrm>
              <a:off x="2155165" y="1740572"/>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2" name="Google Shape;112;p2"/>
            <p:cNvSpPr/>
            <p:nvPr/>
          </p:nvSpPr>
          <p:spPr>
            <a:xfrm>
              <a:off x="2155165" y="1518492"/>
              <a:ext cx="53370" cy="53370"/>
            </a:xfrm>
            <a:custGeom>
              <a:avLst/>
              <a:gdLst/>
              <a:ahLst/>
              <a:cxnLst/>
              <a:rect l="l" t="t" r="r" b="b"/>
              <a:pathLst>
                <a:path w="53370" h="53370" extrusionOk="0">
                  <a:moveTo>
                    <a:pt x="26685" y="53371"/>
                  </a:moveTo>
                  <a:cubicBezTo>
                    <a:pt x="11950" y="53371"/>
                    <a:pt x="0" y="41424"/>
                    <a:pt x="0" y="26685"/>
                  </a:cubicBezTo>
                  <a:cubicBezTo>
                    <a:pt x="0" y="11950"/>
                    <a:pt x="11950" y="0"/>
                    <a:pt x="26685" y="0"/>
                  </a:cubicBezTo>
                  <a:cubicBezTo>
                    <a:pt x="41425" y="0"/>
                    <a:pt x="53371" y="11950"/>
                    <a:pt x="53371" y="26685"/>
                  </a:cubicBezTo>
                  <a:cubicBezTo>
                    <a:pt x="53371" y="41424"/>
                    <a:pt x="41425"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3" name="Google Shape;113;p2"/>
            <p:cNvSpPr/>
            <p:nvPr/>
          </p:nvSpPr>
          <p:spPr>
            <a:xfrm>
              <a:off x="2155165" y="1296416"/>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4" name="Google Shape;114;p2"/>
            <p:cNvSpPr/>
            <p:nvPr/>
          </p:nvSpPr>
          <p:spPr>
            <a:xfrm>
              <a:off x="2155165" y="1074339"/>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15" name="Google Shape;115;p2"/>
          <p:cNvGrpSpPr/>
          <p:nvPr/>
        </p:nvGrpSpPr>
        <p:grpSpPr>
          <a:xfrm>
            <a:off x="0" y="1381925"/>
            <a:ext cx="9312600" cy="3836700"/>
            <a:chOff x="0" y="1381925"/>
            <a:chExt cx="9312600" cy="3836700"/>
          </a:xfrm>
        </p:grpSpPr>
        <p:sp>
          <p:nvSpPr>
            <p:cNvPr id="116" name="Google Shape;116;p2"/>
            <p:cNvSpPr/>
            <p:nvPr/>
          </p:nvSpPr>
          <p:spPr>
            <a:xfrm>
              <a:off x="0" y="1381925"/>
              <a:ext cx="9312600" cy="3836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17" name="Google Shape;117;p2"/>
            <p:cNvPicPr preferRelativeResize="0"/>
            <p:nvPr/>
          </p:nvPicPr>
          <p:blipFill rotWithShape="1">
            <a:blip r:embed="rId2">
              <a:alphaModFix amt="20000"/>
            </a:blip>
            <a:srcRect l="20300" t="23673" r="24035" b="106"/>
            <a:stretch/>
          </p:blipFill>
          <p:spPr>
            <a:xfrm rot="5400000">
              <a:off x="2737950" y="-1356025"/>
              <a:ext cx="3836700" cy="9312600"/>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118" name="Google Shape;118;p2"/>
          <p:cNvSpPr txBox="1">
            <a:spLocks noGrp="1"/>
          </p:cNvSpPr>
          <p:nvPr>
            <p:ph type="ctrTitle"/>
          </p:nvPr>
        </p:nvSpPr>
        <p:spPr>
          <a:xfrm>
            <a:off x="159609" y="1639375"/>
            <a:ext cx="8718600" cy="2736900"/>
          </a:xfrm>
          <a:prstGeom prst="rect">
            <a:avLst/>
          </a:prstGeom>
          <a:noFill/>
          <a:ln>
            <a:noFill/>
          </a:ln>
        </p:spPr>
        <p:txBody>
          <a:bodyPr spcFirstLastPara="1" wrap="square" lIns="121900" tIns="121900" rIns="121900" bIns="121900" anchor="b" anchorCtr="0">
            <a:normAutofit/>
          </a:bodyPr>
          <a:lstStyle>
            <a:lvl1pPr lvl="0">
              <a:spcBef>
                <a:spcPts val="0"/>
              </a:spcBef>
              <a:spcAft>
                <a:spcPts val="0"/>
              </a:spcAft>
              <a:buClr>
                <a:schemeClr val="lt2"/>
              </a:buClr>
              <a:buSzPts val="6900"/>
              <a:buNone/>
              <a:defRPr sz="6810">
                <a:solidFill>
                  <a:schemeClr val="lt2"/>
                </a:solidFill>
              </a:defRPr>
            </a:lvl1pPr>
            <a:lvl2pPr lvl="1">
              <a:spcBef>
                <a:spcPts val="0"/>
              </a:spcBef>
              <a:spcAft>
                <a:spcPts val="0"/>
              </a:spcAft>
              <a:buClr>
                <a:schemeClr val="lt2"/>
              </a:buClr>
              <a:buSzPts val="6900"/>
              <a:buNone/>
              <a:defRPr sz="6900">
                <a:solidFill>
                  <a:schemeClr val="lt2"/>
                </a:solidFill>
              </a:defRPr>
            </a:lvl2pPr>
            <a:lvl3pPr lvl="2">
              <a:spcBef>
                <a:spcPts val="0"/>
              </a:spcBef>
              <a:spcAft>
                <a:spcPts val="0"/>
              </a:spcAft>
              <a:buClr>
                <a:schemeClr val="lt2"/>
              </a:buClr>
              <a:buSzPts val="6900"/>
              <a:buNone/>
              <a:defRPr sz="6900">
                <a:solidFill>
                  <a:schemeClr val="lt2"/>
                </a:solidFill>
              </a:defRPr>
            </a:lvl3pPr>
            <a:lvl4pPr lvl="3">
              <a:spcBef>
                <a:spcPts val="0"/>
              </a:spcBef>
              <a:spcAft>
                <a:spcPts val="0"/>
              </a:spcAft>
              <a:buClr>
                <a:schemeClr val="lt2"/>
              </a:buClr>
              <a:buSzPts val="6900"/>
              <a:buNone/>
              <a:defRPr sz="6900">
                <a:solidFill>
                  <a:schemeClr val="lt2"/>
                </a:solidFill>
              </a:defRPr>
            </a:lvl4pPr>
            <a:lvl5pPr lvl="4">
              <a:spcBef>
                <a:spcPts val="0"/>
              </a:spcBef>
              <a:spcAft>
                <a:spcPts val="0"/>
              </a:spcAft>
              <a:buClr>
                <a:schemeClr val="lt2"/>
              </a:buClr>
              <a:buSzPts val="6900"/>
              <a:buNone/>
              <a:defRPr sz="6900">
                <a:solidFill>
                  <a:schemeClr val="lt2"/>
                </a:solidFill>
              </a:defRPr>
            </a:lvl5pPr>
            <a:lvl6pPr lvl="5">
              <a:spcBef>
                <a:spcPts val="0"/>
              </a:spcBef>
              <a:spcAft>
                <a:spcPts val="0"/>
              </a:spcAft>
              <a:buClr>
                <a:schemeClr val="lt2"/>
              </a:buClr>
              <a:buSzPts val="6900"/>
              <a:buNone/>
              <a:defRPr sz="6900">
                <a:solidFill>
                  <a:schemeClr val="lt2"/>
                </a:solidFill>
              </a:defRPr>
            </a:lvl6pPr>
            <a:lvl7pPr lvl="6">
              <a:spcBef>
                <a:spcPts val="0"/>
              </a:spcBef>
              <a:spcAft>
                <a:spcPts val="0"/>
              </a:spcAft>
              <a:buClr>
                <a:schemeClr val="lt2"/>
              </a:buClr>
              <a:buSzPts val="6900"/>
              <a:buNone/>
              <a:defRPr sz="6900">
                <a:solidFill>
                  <a:schemeClr val="lt2"/>
                </a:solidFill>
              </a:defRPr>
            </a:lvl7pPr>
            <a:lvl8pPr lvl="7">
              <a:spcBef>
                <a:spcPts val="0"/>
              </a:spcBef>
              <a:spcAft>
                <a:spcPts val="0"/>
              </a:spcAft>
              <a:buClr>
                <a:schemeClr val="lt2"/>
              </a:buClr>
              <a:buSzPts val="6900"/>
              <a:buNone/>
              <a:defRPr sz="6900">
                <a:solidFill>
                  <a:schemeClr val="lt2"/>
                </a:solidFill>
              </a:defRPr>
            </a:lvl8pPr>
            <a:lvl9pPr lvl="8">
              <a:spcBef>
                <a:spcPts val="0"/>
              </a:spcBef>
              <a:spcAft>
                <a:spcPts val="0"/>
              </a:spcAft>
              <a:buClr>
                <a:schemeClr val="lt2"/>
              </a:buClr>
              <a:buSzPts val="6900"/>
              <a:buNone/>
              <a:defRPr sz="6900">
                <a:solidFill>
                  <a:schemeClr val="lt2"/>
                </a:solidFill>
              </a:defRPr>
            </a:lvl9pPr>
          </a:lstStyle>
          <a:p>
            <a:endParaRPr/>
          </a:p>
        </p:txBody>
      </p:sp>
      <p:sp>
        <p:nvSpPr>
          <p:cNvPr id="119" name="Google Shape;119;p2"/>
          <p:cNvSpPr txBox="1">
            <a:spLocks noGrp="1"/>
          </p:cNvSpPr>
          <p:nvPr>
            <p:ph type="subTitle" idx="1"/>
          </p:nvPr>
        </p:nvSpPr>
        <p:spPr>
          <a:xfrm>
            <a:off x="159600" y="4425425"/>
            <a:ext cx="8718600" cy="613800"/>
          </a:xfrm>
          <a:prstGeom prst="rect">
            <a:avLst/>
          </a:prstGeom>
          <a:ln>
            <a:noFill/>
          </a:ln>
        </p:spPr>
        <p:txBody>
          <a:bodyPr spcFirstLastPara="1" wrap="square" lIns="121900" tIns="121900" rIns="121900" bIns="121900" anchor="t" anchorCtr="0">
            <a:normAutofit/>
          </a:bodyPr>
          <a:lstStyle>
            <a:lvl1pPr lvl="0">
              <a:lnSpc>
                <a:spcPct val="100000"/>
              </a:lnSpc>
              <a:spcBef>
                <a:spcPts val="0"/>
              </a:spcBef>
              <a:spcAft>
                <a:spcPts val="0"/>
              </a:spcAft>
              <a:buSzPts val="3700"/>
              <a:buNone/>
              <a:defRPr sz="2200" b="1"/>
            </a:lvl1pPr>
            <a:lvl2pPr lvl="1">
              <a:lnSpc>
                <a:spcPct val="100000"/>
              </a:lnSpc>
              <a:spcBef>
                <a:spcPts val="0"/>
              </a:spcBef>
              <a:spcAft>
                <a:spcPts val="0"/>
              </a:spcAft>
              <a:buSzPts val="3700"/>
              <a:buNone/>
              <a:defRPr sz="3700"/>
            </a:lvl2pPr>
            <a:lvl3pPr lvl="2">
              <a:lnSpc>
                <a:spcPct val="100000"/>
              </a:lnSpc>
              <a:spcBef>
                <a:spcPts val="0"/>
              </a:spcBef>
              <a:spcAft>
                <a:spcPts val="0"/>
              </a:spcAft>
              <a:buSzPts val="3700"/>
              <a:buNone/>
              <a:defRPr sz="3700"/>
            </a:lvl3pPr>
            <a:lvl4pPr lvl="3">
              <a:lnSpc>
                <a:spcPct val="100000"/>
              </a:lnSpc>
              <a:spcBef>
                <a:spcPts val="0"/>
              </a:spcBef>
              <a:spcAft>
                <a:spcPts val="0"/>
              </a:spcAft>
              <a:buSzPts val="3700"/>
              <a:buNone/>
              <a:defRPr sz="3700"/>
            </a:lvl4pPr>
            <a:lvl5pPr lvl="4">
              <a:lnSpc>
                <a:spcPct val="100000"/>
              </a:lnSpc>
              <a:spcBef>
                <a:spcPts val="0"/>
              </a:spcBef>
              <a:spcAft>
                <a:spcPts val="0"/>
              </a:spcAft>
              <a:buSzPts val="3700"/>
              <a:buNone/>
              <a:defRPr sz="3700"/>
            </a:lvl5pPr>
            <a:lvl6pPr lvl="5">
              <a:lnSpc>
                <a:spcPct val="100000"/>
              </a:lnSpc>
              <a:spcBef>
                <a:spcPts val="0"/>
              </a:spcBef>
              <a:spcAft>
                <a:spcPts val="0"/>
              </a:spcAft>
              <a:buSzPts val="3700"/>
              <a:buNone/>
              <a:defRPr sz="3700"/>
            </a:lvl6pPr>
            <a:lvl7pPr lvl="6">
              <a:lnSpc>
                <a:spcPct val="100000"/>
              </a:lnSpc>
              <a:spcBef>
                <a:spcPts val="0"/>
              </a:spcBef>
              <a:spcAft>
                <a:spcPts val="0"/>
              </a:spcAft>
              <a:buSzPts val="3700"/>
              <a:buNone/>
              <a:defRPr sz="3700"/>
            </a:lvl7pPr>
            <a:lvl8pPr lvl="7">
              <a:lnSpc>
                <a:spcPct val="100000"/>
              </a:lnSpc>
              <a:spcBef>
                <a:spcPts val="0"/>
              </a:spcBef>
              <a:spcAft>
                <a:spcPts val="0"/>
              </a:spcAft>
              <a:buSzPts val="3700"/>
              <a:buNone/>
              <a:defRPr sz="3700"/>
            </a:lvl8pPr>
            <a:lvl9pPr lvl="8">
              <a:lnSpc>
                <a:spcPct val="100000"/>
              </a:lnSpc>
              <a:spcBef>
                <a:spcPts val="0"/>
              </a:spcBef>
              <a:spcAft>
                <a:spcPts val="0"/>
              </a:spcAft>
              <a:buSzPts val="3700"/>
              <a:buNone/>
              <a:defRPr sz="3700"/>
            </a:lvl9pPr>
          </a:lstStyle>
          <a:p>
            <a:endParaRPr/>
          </a:p>
        </p:txBody>
      </p:sp>
      <p:sp>
        <p:nvSpPr>
          <p:cNvPr id="120" name="Google Shape;120;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21" name="Google Shape;121;p2"/>
          <p:cNvGrpSpPr/>
          <p:nvPr/>
        </p:nvGrpSpPr>
        <p:grpSpPr>
          <a:xfrm>
            <a:off x="8242340" y="307288"/>
            <a:ext cx="1372876" cy="675290"/>
            <a:chOff x="7673633" y="189975"/>
            <a:chExt cx="1525417" cy="750572"/>
          </a:xfrm>
        </p:grpSpPr>
        <p:sp>
          <p:nvSpPr>
            <p:cNvPr id="122" name="Google Shape;122;p2"/>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23" name="Google Shape;123;p2"/>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24" name="Google Shape;124;p2"/>
          <p:cNvGrpSpPr/>
          <p:nvPr/>
        </p:nvGrpSpPr>
        <p:grpSpPr>
          <a:xfrm>
            <a:off x="1311085" y="6281461"/>
            <a:ext cx="3900335" cy="576550"/>
            <a:chOff x="1439710" y="6217176"/>
            <a:chExt cx="4333706" cy="640824"/>
          </a:xfrm>
        </p:grpSpPr>
        <p:sp>
          <p:nvSpPr>
            <p:cNvPr id="125" name="Google Shape;125;p2"/>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6" name="Google Shape;126;p2"/>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7" name="Google Shape;127;p2"/>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28" name="Google Shape;128;p2"/>
            <p:cNvPicPr preferRelativeResize="0"/>
            <p:nvPr/>
          </p:nvPicPr>
          <p:blipFill rotWithShape="1">
            <a:blip r:embed="rId2">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grpSp>
        <p:nvGrpSpPr>
          <p:cNvPr id="129" name="Google Shape;129;p2"/>
          <p:cNvGrpSpPr/>
          <p:nvPr/>
        </p:nvGrpSpPr>
        <p:grpSpPr>
          <a:xfrm>
            <a:off x="9326362" y="4819531"/>
            <a:ext cx="835103" cy="834825"/>
            <a:chOff x="8878102" y="4612385"/>
            <a:chExt cx="927892" cy="927892"/>
          </a:xfrm>
        </p:grpSpPr>
        <p:sp>
          <p:nvSpPr>
            <p:cNvPr id="130" name="Google Shape;130;p2"/>
            <p:cNvSpPr/>
            <p:nvPr/>
          </p:nvSpPr>
          <p:spPr>
            <a:xfrm>
              <a:off x="8878102" y="4612385"/>
              <a:ext cx="927892" cy="927892"/>
            </a:xfrm>
            <a:custGeom>
              <a:avLst/>
              <a:gdLst/>
              <a:ahLst/>
              <a:cxnLst/>
              <a:rect l="l" t="t" r="r" b="b"/>
              <a:pathLst>
                <a:path w="474019" h="474019" extrusionOk="0">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31" name="Google Shape;131;p2"/>
            <p:cNvPicPr preferRelativeResize="0"/>
            <p:nvPr/>
          </p:nvPicPr>
          <p:blipFill rotWithShape="1">
            <a:blip r:embed="rId2">
              <a:alphaModFix amt="20000"/>
            </a:blip>
            <a:srcRect l="67169" t="19635" r="19367" b="72770"/>
            <a:stretch/>
          </p:blipFill>
          <p:spPr>
            <a:xfrm rot="5400000">
              <a:off x="8878102" y="4612385"/>
              <a:ext cx="927892" cy="927892"/>
            </a:xfrm>
            <a:custGeom>
              <a:avLst/>
              <a:gdLst/>
              <a:ahLst/>
              <a:cxnLst/>
              <a:rect l="l" t="t" r="r" b="b"/>
              <a:pathLst>
                <a:path w="927892" h="927892" extrusionOk="0">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32" name="Google Shape;132;p2"/>
          <p:cNvGrpSpPr/>
          <p:nvPr/>
        </p:nvGrpSpPr>
        <p:grpSpPr>
          <a:xfrm>
            <a:off x="11419257" y="1462117"/>
            <a:ext cx="609055" cy="608802"/>
            <a:chOff x="11299596" y="1176502"/>
            <a:chExt cx="676727" cy="676672"/>
          </a:xfrm>
        </p:grpSpPr>
        <p:sp>
          <p:nvSpPr>
            <p:cNvPr id="133" name="Google Shape;133;p2"/>
            <p:cNvSpPr/>
            <p:nvPr/>
          </p:nvSpPr>
          <p:spPr>
            <a:xfrm>
              <a:off x="11299596" y="1176502"/>
              <a:ext cx="676725" cy="676671"/>
            </a:xfrm>
            <a:custGeom>
              <a:avLst/>
              <a:gdLst/>
              <a:ahLst/>
              <a:cxnLst/>
              <a:rect l="l" t="t" r="r" b="b"/>
              <a:pathLst>
                <a:path w="345709" h="345681" extrusionOk="0">
                  <a:moveTo>
                    <a:pt x="0" y="172839"/>
                  </a:moveTo>
                  <a:cubicBezTo>
                    <a:pt x="0" y="77384"/>
                    <a:pt x="77400" y="0"/>
                    <a:pt x="172855" y="0"/>
                  </a:cubicBezTo>
                  <a:cubicBezTo>
                    <a:pt x="268310" y="0"/>
                    <a:pt x="345710" y="77384"/>
                    <a:pt x="345710" y="172839"/>
                  </a:cubicBezTo>
                  <a:cubicBezTo>
                    <a:pt x="345710" y="268298"/>
                    <a:pt x="268310" y="345681"/>
                    <a:pt x="172855" y="345681"/>
                  </a:cubicBezTo>
                  <a:cubicBezTo>
                    <a:pt x="77400" y="345681"/>
                    <a:pt x="0" y="268298"/>
                    <a:pt x="0" y="17283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34" name="Google Shape;134;p2"/>
            <p:cNvPicPr preferRelativeResize="0"/>
            <p:nvPr/>
          </p:nvPicPr>
          <p:blipFill rotWithShape="1">
            <a:blip r:embed="rId2">
              <a:alphaModFix amt="20000"/>
            </a:blip>
            <a:srcRect l="17318" t="1871" r="72863" b="92590"/>
            <a:stretch/>
          </p:blipFill>
          <p:spPr>
            <a:xfrm rot="5400000">
              <a:off x="11299624" y="1176475"/>
              <a:ext cx="676671" cy="676727"/>
            </a:xfrm>
            <a:custGeom>
              <a:avLst/>
              <a:gdLst/>
              <a:ahLst/>
              <a:cxnLst/>
              <a:rect l="l" t="t" r="r" b="b"/>
              <a:pathLst>
                <a:path w="676671" h="676727" extrusionOk="0">
                  <a:moveTo>
                    <a:pt x="0" y="338364"/>
                  </a:moveTo>
                  <a:cubicBezTo>
                    <a:pt x="0" y="151510"/>
                    <a:pt x="151479" y="0"/>
                    <a:pt x="338333" y="0"/>
                  </a:cubicBezTo>
                  <a:cubicBezTo>
                    <a:pt x="525194" y="0"/>
                    <a:pt x="676671" y="151510"/>
                    <a:pt x="676671" y="338364"/>
                  </a:cubicBezTo>
                  <a:cubicBezTo>
                    <a:pt x="676671" y="525217"/>
                    <a:pt x="525194" y="676727"/>
                    <a:pt x="338333" y="676727"/>
                  </a:cubicBezTo>
                  <a:cubicBezTo>
                    <a:pt x="151479" y="676727"/>
                    <a:pt x="0" y="525217"/>
                    <a:pt x="0" y="338364"/>
                  </a:cubicBezTo>
                  <a:close/>
                </a:path>
              </a:pathLst>
            </a:custGeom>
            <a:noFill/>
            <a:ln>
              <a:noFill/>
            </a:ln>
          </p:spPr>
        </p:pic>
      </p:grpSp>
      <p:grpSp>
        <p:nvGrpSpPr>
          <p:cNvPr id="135" name="Google Shape;135;p2"/>
          <p:cNvGrpSpPr/>
          <p:nvPr/>
        </p:nvGrpSpPr>
        <p:grpSpPr>
          <a:xfrm>
            <a:off x="10730833" y="4719346"/>
            <a:ext cx="2330813" cy="2120564"/>
            <a:chOff x="10438625" y="4501032"/>
            <a:chExt cx="2589792" cy="2356968"/>
          </a:xfrm>
        </p:grpSpPr>
        <p:sp>
          <p:nvSpPr>
            <p:cNvPr id="136" name="Google Shape;136;p2"/>
            <p:cNvSpPr/>
            <p:nvPr/>
          </p:nvSpPr>
          <p:spPr>
            <a:xfrm>
              <a:off x="10438629" y="4501032"/>
              <a:ext cx="2589788" cy="2356967"/>
            </a:xfrm>
            <a:custGeom>
              <a:avLst/>
              <a:gdLst/>
              <a:ahLst/>
              <a:cxnLst/>
              <a:rect l="l" t="t" r="r" b="b"/>
              <a:pathLst>
                <a:path w="1323008" h="1204070" extrusionOk="0">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37" name="Google Shape;137;p2"/>
            <p:cNvPicPr preferRelativeResize="0"/>
            <p:nvPr/>
          </p:nvPicPr>
          <p:blipFill rotWithShape="1">
            <a:blip r:embed="rId2">
              <a:alphaModFix amt="20000"/>
            </a:blip>
            <a:srcRect l="51255" t="40908" r="14547" b="37896"/>
            <a:stretch/>
          </p:blipFill>
          <p:spPr>
            <a:xfrm rot="5400000">
              <a:off x="10555036" y="4384620"/>
              <a:ext cx="2356967" cy="2589790"/>
            </a:xfrm>
            <a:custGeom>
              <a:avLst/>
              <a:gdLst/>
              <a:ahLst/>
              <a:cxnLst/>
              <a:rect l="l" t="t" r="r" b="b"/>
              <a:pathLst>
                <a:path w="2356967" h="2589790" extrusionOk="0">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138" name="Google Shape;138;p2"/>
          <p:cNvGrpSpPr/>
          <p:nvPr/>
        </p:nvGrpSpPr>
        <p:grpSpPr>
          <a:xfrm>
            <a:off x="10563015" y="2694399"/>
            <a:ext cx="1547029" cy="335088"/>
            <a:chOff x="10252161" y="2250341"/>
            <a:chExt cx="1718921" cy="372445"/>
          </a:xfrm>
        </p:grpSpPr>
        <p:grpSp>
          <p:nvGrpSpPr>
            <p:cNvPr id="139" name="Google Shape;139;p2"/>
            <p:cNvGrpSpPr/>
            <p:nvPr/>
          </p:nvGrpSpPr>
          <p:grpSpPr>
            <a:xfrm>
              <a:off x="10252161" y="2250341"/>
              <a:ext cx="1718919" cy="372444"/>
              <a:chOff x="5847152" y="1719922"/>
              <a:chExt cx="878928" cy="190440"/>
            </a:xfrm>
          </p:grpSpPr>
          <p:sp>
            <p:nvSpPr>
              <p:cNvPr id="140" name="Google Shape;140;p2"/>
              <p:cNvSpPr/>
              <p:nvPr/>
            </p:nvSpPr>
            <p:spPr>
              <a:xfrm>
                <a:off x="5847152" y="1719922"/>
                <a:ext cx="231188" cy="190440"/>
              </a:xfrm>
              <a:custGeom>
                <a:avLst/>
                <a:gdLst/>
                <a:ahLst/>
                <a:cxnLst/>
                <a:rect l="l" t="t" r="r" b="b"/>
                <a:pathLst>
                  <a:path w="231188" h="190440" extrusionOk="0">
                    <a:moveTo>
                      <a:pt x="128447" y="0"/>
                    </a:moveTo>
                    <a:lnTo>
                      <a:pt x="231188" y="0"/>
                    </a:lnTo>
                    <a:lnTo>
                      <a:pt x="102782" y="190440"/>
                    </a:lnTo>
                    <a:lnTo>
                      <a:pt x="0" y="190440"/>
                    </a:lnTo>
                    <a:lnTo>
                      <a:pt x="12844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1" name="Google Shape;141;p2"/>
              <p:cNvSpPr/>
              <p:nvPr/>
            </p:nvSpPr>
            <p:spPr>
              <a:xfrm>
                <a:off x="6063038" y="1719922"/>
                <a:ext cx="231228" cy="190440"/>
              </a:xfrm>
              <a:custGeom>
                <a:avLst/>
                <a:gdLst/>
                <a:ahLst/>
                <a:cxnLst/>
                <a:rect l="l" t="t" r="r" b="b"/>
                <a:pathLst>
                  <a:path w="231228" h="190440" extrusionOk="0">
                    <a:moveTo>
                      <a:pt x="128447" y="0"/>
                    </a:moveTo>
                    <a:lnTo>
                      <a:pt x="231229" y="0"/>
                    </a:lnTo>
                    <a:lnTo>
                      <a:pt x="102782" y="190440"/>
                    </a:lnTo>
                    <a:lnTo>
                      <a:pt x="0" y="190440"/>
                    </a:lnTo>
                    <a:lnTo>
                      <a:pt x="12844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2" name="Google Shape;142;p2"/>
              <p:cNvSpPr/>
              <p:nvPr/>
            </p:nvSpPr>
            <p:spPr>
              <a:xfrm>
                <a:off x="6278965" y="1719922"/>
                <a:ext cx="231188" cy="190440"/>
              </a:xfrm>
              <a:custGeom>
                <a:avLst/>
                <a:gdLst/>
                <a:ahLst/>
                <a:cxnLst/>
                <a:rect l="l" t="t" r="r" b="b"/>
                <a:pathLst>
                  <a:path w="231188" h="190440" extrusionOk="0">
                    <a:moveTo>
                      <a:pt x="128447" y="0"/>
                    </a:moveTo>
                    <a:lnTo>
                      <a:pt x="231188" y="0"/>
                    </a:lnTo>
                    <a:lnTo>
                      <a:pt x="102782" y="190440"/>
                    </a:lnTo>
                    <a:lnTo>
                      <a:pt x="0" y="190440"/>
                    </a:lnTo>
                    <a:lnTo>
                      <a:pt x="12844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3" name="Google Shape;143;p2"/>
              <p:cNvSpPr/>
              <p:nvPr/>
            </p:nvSpPr>
            <p:spPr>
              <a:xfrm>
                <a:off x="6494852" y="1719922"/>
                <a:ext cx="231228" cy="190440"/>
              </a:xfrm>
              <a:custGeom>
                <a:avLst/>
                <a:gdLst/>
                <a:ahLst/>
                <a:cxnLst/>
                <a:rect l="l" t="t" r="r" b="b"/>
                <a:pathLst>
                  <a:path w="231228" h="190440" extrusionOk="0">
                    <a:moveTo>
                      <a:pt x="128447" y="0"/>
                    </a:moveTo>
                    <a:lnTo>
                      <a:pt x="231229" y="0"/>
                    </a:lnTo>
                    <a:lnTo>
                      <a:pt x="102782" y="190440"/>
                    </a:lnTo>
                    <a:lnTo>
                      <a:pt x="0" y="190440"/>
                    </a:lnTo>
                    <a:lnTo>
                      <a:pt x="12844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144" name="Google Shape;144;p2"/>
            <p:cNvPicPr preferRelativeResize="0"/>
            <p:nvPr/>
          </p:nvPicPr>
          <p:blipFill rotWithShape="1">
            <a:blip r:embed="rId2">
              <a:alphaModFix amt="20000"/>
            </a:blip>
            <a:srcRect l="32899" t="1914" r="61696" b="84017"/>
            <a:stretch/>
          </p:blipFill>
          <p:spPr>
            <a:xfrm rot="5400000">
              <a:off x="10925399" y="1577103"/>
              <a:ext cx="372444" cy="1718921"/>
            </a:xfrm>
            <a:custGeom>
              <a:avLst/>
              <a:gdLst/>
              <a:ahLst/>
              <a:cxnLst/>
              <a:rect l="l" t="t" r="r" b="b"/>
              <a:pathLst>
                <a:path w="372444" h="1718921" extrusionOk="0">
                  <a:moveTo>
                    <a:pt x="0" y="201011"/>
                  </a:moveTo>
                  <a:lnTo>
                    <a:pt x="0" y="0"/>
                  </a:lnTo>
                  <a:lnTo>
                    <a:pt x="372444" y="251204"/>
                  </a:lnTo>
                  <a:lnTo>
                    <a:pt x="372444" y="452214"/>
                  </a:lnTo>
                  <a:close/>
                  <a:moveTo>
                    <a:pt x="0" y="623221"/>
                  </a:moveTo>
                  <a:lnTo>
                    <a:pt x="0" y="422291"/>
                  </a:lnTo>
                  <a:lnTo>
                    <a:pt x="372444" y="673414"/>
                  </a:lnTo>
                  <a:lnTo>
                    <a:pt x="372444" y="874425"/>
                  </a:lnTo>
                  <a:close/>
                  <a:moveTo>
                    <a:pt x="0" y="1045510"/>
                  </a:moveTo>
                  <a:lnTo>
                    <a:pt x="0" y="844499"/>
                  </a:lnTo>
                  <a:lnTo>
                    <a:pt x="372444" y="1095703"/>
                  </a:lnTo>
                  <a:lnTo>
                    <a:pt x="372444" y="1296713"/>
                  </a:lnTo>
                  <a:close/>
                  <a:moveTo>
                    <a:pt x="0" y="1467717"/>
                  </a:moveTo>
                  <a:lnTo>
                    <a:pt x="0" y="1266787"/>
                  </a:lnTo>
                  <a:lnTo>
                    <a:pt x="372444" y="1517910"/>
                  </a:lnTo>
                  <a:lnTo>
                    <a:pt x="372444" y="1718921"/>
                  </a:lnTo>
                  <a:close/>
                </a:path>
              </a:pathLst>
            </a:custGeom>
            <a:noFill/>
            <a:ln>
              <a:noFill/>
            </a:ln>
          </p:spPr>
        </p:pic>
      </p:grpSp>
      <p:grpSp>
        <p:nvGrpSpPr>
          <p:cNvPr id="145" name="Google Shape;145;p2"/>
          <p:cNvGrpSpPr/>
          <p:nvPr/>
        </p:nvGrpSpPr>
        <p:grpSpPr>
          <a:xfrm>
            <a:off x="8806343" y="6151856"/>
            <a:ext cx="1547036" cy="335088"/>
            <a:chOff x="8300303" y="6093240"/>
            <a:chExt cx="1718929" cy="372445"/>
          </a:xfrm>
        </p:grpSpPr>
        <p:grpSp>
          <p:nvGrpSpPr>
            <p:cNvPr id="146" name="Google Shape;146;p2"/>
            <p:cNvGrpSpPr/>
            <p:nvPr/>
          </p:nvGrpSpPr>
          <p:grpSpPr>
            <a:xfrm>
              <a:off x="8300303" y="6093240"/>
              <a:ext cx="1718927" cy="372442"/>
              <a:chOff x="3290595" y="3170847"/>
              <a:chExt cx="878932" cy="190439"/>
            </a:xfrm>
          </p:grpSpPr>
          <p:sp>
            <p:nvSpPr>
              <p:cNvPr id="147" name="Google Shape;147;p2"/>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8" name="Google Shape;148;p2"/>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9" name="Google Shape;149;p2"/>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0" name="Google Shape;150;p2"/>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151" name="Google Shape;151;p2"/>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152" name="Google Shape;152;p2"/>
          <p:cNvGrpSpPr/>
          <p:nvPr/>
        </p:nvGrpSpPr>
        <p:grpSpPr>
          <a:xfrm>
            <a:off x="3208422" y="-159783"/>
            <a:ext cx="1470261" cy="1469992"/>
            <a:chOff x="3519724" y="-159776"/>
            <a:chExt cx="1633623" cy="1633869"/>
          </a:xfrm>
        </p:grpSpPr>
        <p:sp>
          <p:nvSpPr>
            <p:cNvPr id="153" name="Google Shape;153;p2"/>
            <p:cNvSpPr/>
            <p:nvPr/>
          </p:nvSpPr>
          <p:spPr>
            <a:xfrm>
              <a:off x="3519724" y="-159776"/>
              <a:ext cx="1633622" cy="1633867"/>
            </a:xfrm>
            <a:custGeom>
              <a:avLst/>
              <a:gdLst/>
              <a:ahLst/>
              <a:cxnLst/>
              <a:rect l="l" t="t" r="r" b="b"/>
              <a:pathLst>
                <a:path w="834545" h="834670" extrusionOk="0">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54" name="Google Shape;154;p2"/>
            <p:cNvPicPr preferRelativeResize="0"/>
            <p:nvPr/>
          </p:nvPicPr>
          <p:blipFill rotWithShape="1">
            <a:blip r:embed="rId2">
              <a:alphaModFix amt="20000"/>
            </a:blip>
            <a:srcRect t="57607" r="76435" b="29021"/>
            <a:stretch/>
          </p:blipFill>
          <p:spPr>
            <a:xfrm rot="5400000">
              <a:off x="3524425" y="-154828"/>
              <a:ext cx="1624221" cy="1633622"/>
            </a:xfrm>
            <a:custGeom>
              <a:avLst/>
              <a:gdLst/>
              <a:ahLst/>
              <a:cxnLst/>
              <a:rect l="l" t="t" r="r" b="b"/>
              <a:pathLst>
                <a:path w="1624221" h="1633622" extrusionOk="0">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p:cSld name="TITLE_AND_TWO_COLUMNS_1_1">
    <p:spTree>
      <p:nvGrpSpPr>
        <p:cNvPr id="1" name="Shape 849"/>
        <p:cNvGrpSpPr/>
        <p:nvPr/>
      </p:nvGrpSpPr>
      <p:grpSpPr>
        <a:xfrm>
          <a:off x="0" y="0"/>
          <a:ext cx="0" cy="0"/>
          <a:chOff x="0" y="0"/>
          <a:chExt cx="0" cy="0"/>
        </a:xfrm>
      </p:grpSpPr>
      <p:grpSp>
        <p:nvGrpSpPr>
          <p:cNvPr id="850" name="Google Shape;850;p11"/>
          <p:cNvGrpSpPr/>
          <p:nvPr/>
        </p:nvGrpSpPr>
        <p:grpSpPr>
          <a:xfrm>
            <a:off x="10009206" y="189715"/>
            <a:ext cx="2026882" cy="2001020"/>
            <a:chOff x="3161217" y="1970080"/>
            <a:chExt cx="1395636" cy="1377828"/>
          </a:xfrm>
        </p:grpSpPr>
        <p:sp>
          <p:nvSpPr>
            <p:cNvPr id="851" name="Google Shape;851;p11"/>
            <p:cNvSpPr/>
            <p:nvPr/>
          </p:nvSpPr>
          <p:spPr>
            <a:xfrm>
              <a:off x="4493701" y="1970080"/>
              <a:ext cx="53354" cy="53370"/>
            </a:xfrm>
            <a:custGeom>
              <a:avLst/>
              <a:gdLst/>
              <a:ahLst/>
              <a:cxnLst/>
              <a:rect l="l" t="t" r="r" b="b"/>
              <a:pathLst>
                <a:path w="53354" h="53370" extrusionOk="0">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2" name="Google Shape;852;p11"/>
            <p:cNvSpPr/>
            <p:nvPr/>
          </p:nvSpPr>
          <p:spPr>
            <a:xfrm>
              <a:off x="4271621" y="1970080"/>
              <a:ext cx="53354" cy="53370"/>
            </a:xfrm>
            <a:custGeom>
              <a:avLst/>
              <a:gdLst/>
              <a:ahLst/>
              <a:cxnLst/>
              <a:rect l="l" t="t" r="r" b="b"/>
              <a:pathLst>
                <a:path w="53354" h="53370" extrusionOk="0">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3" name="Google Shape;853;p11"/>
            <p:cNvSpPr/>
            <p:nvPr/>
          </p:nvSpPr>
          <p:spPr>
            <a:xfrm>
              <a:off x="4049541" y="1970080"/>
              <a:ext cx="53354" cy="53370"/>
            </a:xfrm>
            <a:custGeom>
              <a:avLst/>
              <a:gdLst/>
              <a:ahLst/>
              <a:cxnLst/>
              <a:rect l="l" t="t" r="r" b="b"/>
              <a:pathLst>
                <a:path w="53354" h="53370" extrusionOk="0">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4" name="Google Shape;854;p11"/>
            <p:cNvSpPr/>
            <p:nvPr/>
          </p:nvSpPr>
          <p:spPr>
            <a:xfrm>
              <a:off x="3827449" y="1970080"/>
              <a:ext cx="53370" cy="53370"/>
            </a:xfrm>
            <a:custGeom>
              <a:avLst/>
              <a:gdLst/>
              <a:ahLst/>
              <a:cxnLst/>
              <a:rect l="l" t="t" r="r" b="b"/>
              <a:pathLst>
                <a:path w="53370" h="53370" extrusionOk="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5" name="Google Shape;855;p11"/>
            <p:cNvSpPr/>
            <p:nvPr/>
          </p:nvSpPr>
          <p:spPr>
            <a:xfrm>
              <a:off x="3605373" y="1970080"/>
              <a:ext cx="53370" cy="53370"/>
            </a:xfrm>
            <a:custGeom>
              <a:avLst/>
              <a:gdLst/>
              <a:ahLst/>
              <a:cxnLst/>
              <a:rect l="l" t="t" r="r" b="b"/>
              <a:pathLst>
                <a:path w="53370" h="53370" extrusionOk="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6" name="Google Shape;856;p11"/>
            <p:cNvSpPr/>
            <p:nvPr/>
          </p:nvSpPr>
          <p:spPr>
            <a:xfrm>
              <a:off x="3383297" y="1970080"/>
              <a:ext cx="53366" cy="53370"/>
            </a:xfrm>
            <a:custGeom>
              <a:avLst/>
              <a:gdLst/>
              <a:ahLst/>
              <a:cxnLst/>
              <a:rect l="l" t="t" r="r" b="b"/>
              <a:pathLst>
                <a:path w="53366" h="53370" extrusionOk="0">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7" name="Google Shape;857;p11"/>
            <p:cNvSpPr/>
            <p:nvPr/>
          </p:nvSpPr>
          <p:spPr>
            <a:xfrm>
              <a:off x="3161217" y="1970080"/>
              <a:ext cx="53370" cy="53370"/>
            </a:xfrm>
            <a:custGeom>
              <a:avLst/>
              <a:gdLst/>
              <a:ahLst/>
              <a:cxnLst/>
              <a:rect l="l" t="t" r="r" b="b"/>
              <a:pathLst>
                <a:path w="53370" h="53370" extrusionOk="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8" name="Google Shape;858;p11"/>
            <p:cNvSpPr/>
            <p:nvPr/>
          </p:nvSpPr>
          <p:spPr>
            <a:xfrm>
              <a:off x="316210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9" name="Google Shape;859;p11"/>
            <p:cNvSpPr/>
            <p:nvPr/>
          </p:nvSpPr>
          <p:spPr>
            <a:xfrm>
              <a:off x="316210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0" name="Google Shape;860;p11"/>
            <p:cNvSpPr/>
            <p:nvPr/>
          </p:nvSpPr>
          <p:spPr>
            <a:xfrm>
              <a:off x="316210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1" name="Google Shape;861;p11"/>
            <p:cNvSpPr/>
            <p:nvPr/>
          </p:nvSpPr>
          <p:spPr>
            <a:xfrm>
              <a:off x="316210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2" name="Google Shape;862;p11"/>
            <p:cNvSpPr/>
            <p:nvPr/>
          </p:nvSpPr>
          <p:spPr>
            <a:xfrm>
              <a:off x="316210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3" name="Google Shape;863;p11"/>
            <p:cNvSpPr/>
            <p:nvPr/>
          </p:nvSpPr>
          <p:spPr>
            <a:xfrm>
              <a:off x="316210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4" name="Google Shape;864;p11"/>
            <p:cNvSpPr/>
            <p:nvPr/>
          </p:nvSpPr>
          <p:spPr>
            <a:xfrm>
              <a:off x="3385665" y="3294538"/>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5" name="Google Shape;865;p11"/>
            <p:cNvSpPr/>
            <p:nvPr/>
          </p:nvSpPr>
          <p:spPr>
            <a:xfrm>
              <a:off x="3385665" y="3072462"/>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6" name="Google Shape;866;p11"/>
            <p:cNvSpPr/>
            <p:nvPr/>
          </p:nvSpPr>
          <p:spPr>
            <a:xfrm>
              <a:off x="3385665" y="2850386"/>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7" name="Google Shape;867;p11"/>
            <p:cNvSpPr/>
            <p:nvPr/>
          </p:nvSpPr>
          <p:spPr>
            <a:xfrm>
              <a:off x="3385665" y="2628305"/>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8" name="Google Shape;868;p11"/>
            <p:cNvSpPr/>
            <p:nvPr/>
          </p:nvSpPr>
          <p:spPr>
            <a:xfrm>
              <a:off x="3385665" y="2406229"/>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9" name="Google Shape;869;p11"/>
            <p:cNvSpPr/>
            <p:nvPr/>
          </p:nvSpPr>
          <p:spPr>
            <a:xfrm>
              <a:off x="3385665" y="2184153"/>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0" name="Google Shape;870;p11"/>
            <p:cNvSpPr/>
            <p:nvPr/>
          </p:nvSpPr>
          <p:spPr>
            <a:xfrm>
              <a:off x="360922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1" name="Google Shape;871;p11"/>
            <p:cNvSpPr/>
            <p:nvPr/>
          </p:nvSpPr>
          <p:spPr>
            <a:xfrm>
              <a:off x="360922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2" name="Google Shape;872;p11"/>
            <p:cNvSpPr/>
            <p:nvPr/>
          </p:nvSpPr>
          <p:spPr>
            <a:xfrm>
              <a:off x="360922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3" name="Google Shape;873;p11"/>
            <p:cNvSpPr/>
            <p:nvPr/>
          </p:nvSpPr>
          <p:spPr>
            <a:xfrm>
              <a:off x="360922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4" name="Google Shape;874;p11"/>
            <p:cNvSpPr/>
            <p:nvPr/>
          </p:nvSpPr>
          <p:spPr>
            <a:xfrm>
              <a:off x="360922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5" name="Google Shape;875;p11"/>
            <p:cNvSpPr/>
            <p:nvPr/>
          </p:nvSpPr>
          <p:spPr>
            <a:xfrm>
              <a:off x="360922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6" name="Google Shape;876;p11"/>
            <p:cNvSpPr/>
            <p:nvPr/>
          </p:nvSpPr>
          <p:spPr>
            <a:xfrm>
              <a:off x="3832789" y="3294538"/>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7" name="Google Shape;877;p11"/>
            <p:cNvSpPr/>
            <p:nvPr/>
          </p:nvSpPr>
          <p:spPr>
            <a:xfrm>
              <a:off x="3832789" y="3072462"/>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8" name="Google Shape;878;p11"/>
            <p:cNvSpPr/>
            <p:nvPr/>
          </p:nvSpPr>
          <p:spPr>
            <a:xfrm>
              <a:off x="3832789" y="2850386"/>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9" name="Google Shape;879;p11"/>
            <p:cNvSpPr/>
            <p:nvPr/>
          </p:nvSpPr>
          <p:spPr>
            <a:xfrm>
              <a:off x="3832789" y="2628305"/>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0" name="Google Shape;880;p11"/>
            <p:cNvSpPr/>
            <p:nvPr/>
          </p:nvSpPr>
          <p:spPr>
            <a:xfrm>
              <a:off x="3832789" y="2406229"/>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1" name="Google Shape;881;p11"/>
            <p:cNvSpPr/>
            <p:nvPr/>
          </p:nvSpPr>
          <p:spPr>
            <a:xfrm>
              <a:off x="3832789" y="2184153"/>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2" name="Google Shape;882;p11"/>
            <p:cNvSpPr/>
            <p:nvPr/>
          </p:nvSpPr>
          <p:spPr>
            <a:xfrm>
              <a:off x="4056342"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3" name="Google Shape;883;p11"/>
            <p:cNvSpPr/>
            <p:nvPr/>
          </p:nvSpPr>
          <p:spPr>
            <a:xfrm>
              <a:off x="4056342"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4" name="Google Shape;884;p11"/>
            <p:cNvSpPr/>
            <p:nvPr/>
          </p:nvSpPr>
          <p:spPr>
            <a:xfrm>
              <a:off x="4056342"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5" name="Google Shape;885;p11"/>
            <p:cNvSpPr/>
            <p:nvPr/>
          </p:nvSpPr>
          <p:spPr>
            <a:xfrm>
              <a:off x="4056342"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6" name="Google Shape;886;p11"/>
            <p:cNvSpPr/>
            <p:nvPr/>
          </p:nvSpPr>
          <p:spPr>
            <a:xfrm>
              <a:off x="4056342"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7" name="Google Shape;887;p11"/>
            <p:cNvSpPr/>
            <p:nvPr/>
          </p:nvSpPr>
          <p:spPr>
            <a:xfrm>
              <a:off x="4056342"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8" name="Google Shape;888;p11"/>
            <p:cNvSpPr/>
            <p:nvPr/>
          </p:nvSpPr>
          <p:spPr>
            <a:xfrm>
              <a:off x="4279920"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9" name="Google Shape;889;p11"/>
            <p:cNvSpPr/>
            <p:nvPr/>
          </p:nvSpPr>
          <p:spPr>
            <a:xfrm>
              <a:off x="4279920"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0" name="Google Shape;890;p11"/>
            <p:cNvSpPr/>
            <p:nvPr/>
          </p:nvSpPr>
          <p:spPr>
            <a:xfrm>
              <a:off x="4279920"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1" name="Google Shape;891;p11"/>
            <p:cNvSpPr/>
            <p:nvPr/>
          </p:nvSpPr>
          <p:spPr>
            <a:xfrm>
              <a:off x="4279920"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2" name="Google Shape;892;p11"/>
            <p:cNvSpPr/>
            <p:nvPr/>
          </p:nvSpPr>
          <p:spPr>
            <a:xfrm>
              <a:off x="4279920"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3" name="Google Shape;893;p11"/>
            <p:cNvSpPr/>
            <p:nvPr/>
          </p:nvSpPr>
          <p:spPr>
            <a:xfrm>
              <a:off x="4279920"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4" name="Google Shape;894;p11"/>
            <p:cNvSpPr/>
            <p:nvPr/>
          </p:nvSpPr>
          <p:spPr>
            <a:xfrm>
              <a:off x="4503458" y="3294538"/>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5" name="Google Shape;895;p11"/>
            <p:cNvSpPr/>
            <p:nvPr/>
          </p:nvSpPr>
          <p:spPr>
            <a:xfrm>
              <a:off x="4503458" y="3072462"/>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6" name="Google Shape;896;p11"/>
            <p:cNvSpPr/>
            <p:nvPr/>
          </p:nvSpPr>
          <p:spPr>
            <a:xfrm>
              <a:off x="4503458" y="2850386"/>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7" name="Google Shape;897;p11"/>
            <p:cNvSpPr/>
            <p:nvPr/>
          </p:nvSpPr>
          <p:spPr>
            <a:xfrm>
              <a:off x="4503458" y="2628305"/>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8" name="Google Shape;898;p11"/>
            <p:cNvSpPr/>
            <p:nvPr/>
          </p:nvSpPr>
          <p:spPr>
            <a:xfrm>
              <a:off x="4503458" y="2406229"/>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9" name="Google Shape;899;p11"/>
            <p:cNvSpPr/>
            <p:nvPr/>
          </p:nvSpPr>
          <p:spPr>
            <a:xfrm>
              <a:off x="4503458" y="2184153"/>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900" name="Google Shape;900;p11"/>
          <p:cNvGrpSpPr/>
          <p:nvPr/>
        </p:nvGrpSpPr>
        <p:grpSpPr>
          <a:xfrm>
            <a:off x="9370003" y="6485565"/>
            <a:ext cx="1718929" cy="372445"/>
            <a:chOff x="8300303" y="6093240"/>
            <a:chExt cx="1718929" cy="372445"/>
          </a:xfrm>
        </p:grpSpPr>
        <p:grpSp>
          <p:nvGrpSpPr>
            <p:cNvPr id="901" name="Google Shape;901;p11"/>
            <p:cNvGrpSpPr/>
            <p:nvPr/>
          </p:nvGrpSpPr>
          <p:grpSpPr>
            <a:xfrm>
              <a:off x="8300303" y="6093240"/>
              <a:ext cx="1718927" cy="372442"/>
              <a:chOff x="3290595" y="3170847"/>
              <a:chExt cx="878932" cy="190439"/>
            </a:xfrm>
          </p:grpSpPr>
          <p:sp>
            <p:nvSpPr>
              <p:cNvPr id="902" name="Google Shape;902;p11"/>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3" name="Google Shape;903;p11"/>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4" name="Google Shape;904;p11"/>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5" name="Google Shape;905;p11"/>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906" name="Google Shape;906;p11"/>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907" name="Google Shape;907;p11"/>
          <p:cNvGrpSpPr/>
          <p:nvPr/>
        </p:nvGrpSpPr>
        <p:grpSpPr>
          <a:xfrm>
            <a:off x="415610" y="6388862"/>
            <a:ext cx="3193508" cy="469147"/>
            <a:chOff x="1439710" y="6217176"/>
            <a:chExt cx="4333706" cy="640824"/>
          </a:xfrm>
        </p:grpSpPr>
        <p:sp>
          <p:nvSpPr>
            <p:cNvPr id="908" name="Google Shape;908;p11"/>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9" name="Google Shape;909;p11"/>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0" name="Google Shape;910;p11"/>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911" name="Google Shape;911;p11"/>
            <p:cNvPicPr preferRelativeResize="0"/>
            <p:nvPr/>
          </p:nvPicPr>
          <p:blipFill rotWithShape="1">
            <a:blip r:embed="rId2">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
        <p:nvSpPr>
          <p:cNvPr id="912" name="Google Shape;912;p11"/>
          <p:cNvSpPr txBox="1">
            <a:spLocks noGrp="1"/>
          </p:cNvSpPr>
          <p:nvPr>
            <p:ph type="title"/>
          </p:nvPr>
        </p:nvSpPr>
        <p:spPr>
          <a:xfrm>
            <a:off x="507750" y="396150"/>
            <a:ext cx="11176500" cy="9879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endParaRPr/>
          </a:p>
        </p:txBody>
      </p:sp>
      <p:sp>
        <p:nvSpPr>
          <p:cNvPr id="913" name="Google Shape;913;p11"/>
          <p:cNvSpPr txBox="1">
            <a:spLocks noGrp="1"/>
          </p:cNvSpPr>
          <p:nvPr>
            <p:ph type="body" idx="1"/>
          </p:nvPr>
        </p:nvSpPr>
        <p:spPr>
          <a:xfrm>
            <a:off x="507750" y="4810703"/>
            <a:ext cx="2243700" cy="8850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9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914" name="Google Shape;914;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15" name="Google Shape;915;p11"/>
          <p:cNvSpPr txBox="1">
            <a:spLocks noGrp="1"/>
          </p:cNvSpPr>
          <p:nvPr>
            <p:ph type="subTitle" idx="2"/>
          </p:nvPr>
        </p:nvSpPr>
        <p:spPr>
          <a:xfrm>
            <a:off x="583950" y="2088750"/>
            <a:ext cx="2113500" cy="615300"/>
          </a:xfrm>
          <a:prstGeom prst="rect">
            <a:avLst/>
          </a:prstGeom>
          <a:noFill/>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00">
                <a:solidFill>
                  <a:schemeClr val="lt2"/>
                </a:solidFill>
                <a:latin typeface="Archivo Black"/>
                <a:ea typeface="Archivo Black"/>
                <a:cs typeface="Archivo Black"/>
                <a:sym typeface="Archivo Blac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16" name="Google Shape;916;p11"/>
          <p:cNvSpPr txBox="1">
            <a:spLocks noGrp="1"/>
          </p:cNvSpPr>
          <p:nvPr>
            <p:ph type="body" idx="3"/>
          </p:nvPr>
        </p:nvSpPr>
        <p:spPr>
          <a:xfrm>
            <a:off x="2757261" y="4810701"/>
            <a:ext cx="2243700" cy="8850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9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917" name="Google Shape;917;p11"/>
          <p:cNvSpPr txBox="1">
            <a:spLocks noGrp="1"/>
          </p:cNvSpPr>
          <p:nvPr>
            <p:ph type="subTitle" idx="4"/>
          </p:nvPr>
        </p:nvSpPr>
        <p:spPr>
          <a:xfrm>
            <a:off x="2849738" y="2088750"/>
            <a:ext cx="2113500" cy="615300"/>
          </a:xfrm>
          <a:prstGeom prst="rect">
            <a:avLst/>
          </a:prstGeom>
          <a:noFill/>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00">
                <a:solidFill>
                  <a:schemeClr val="lt2"/>
                </a:solidFill>
                <a:latin typeface="Archivo Black"/>
                <a:ea typeface="Archivo Black"/>
                <a:cs typeface="Archivo Black"/>
                <a:sym typeface="Archivo Blac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18" name="Google Shape;918;p11"/>
          <p:cNvSpPr txBox="1">
            <a:spLocks noGrp="1"/>
          </p:cNvSpPr>
          <p:nvPr>
            <p:ph type="body" idx="5"/>
          </p:nvPr>
        </p:nvSpPr>
        <p:spPr>
          <a:xfrm>
            <a:off x="5006772" y="4810717"/>
            <a:ext cx="2243700" cy="8850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9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919" name="Google Shape;919;p11"/>
          <p:cNvSpPr txBox="1">
            <a:spLocks noGrp="1"/>
          </p:cNvSpPr>
          <p:nvPr>
            <p:ph type="subTitle" idx="6"/>
          </p:nvPr>
        </p:nvSpPr>
        <p:spPr>
          <a:xfrm>
            <a:off x="5115526" y="2088750"/>
            <a:ext cx="2113500" cy="615300"/>
          </a:xfrm>
          <a:prstGeom prst="rect">
            <a:avLst/>
          </a:prstGeom>
          <a:noFill/>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00">
                <a:solidFill>
                  <a:schemeClr val="lt2"/>
                </a:solidFill>
                <a:latin typeface="Archivo Black"/>
                <a:ea typeface="Archivo Black"/>
                <a:cs typeface="Archivo Black"/>
                <a:sym typeface="Archivo Blac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20" name="Google Shape;920;p11"/>
          <p:cNvSpPr txBox="1">
            <a:spLocks noGrp="1"/>
          </p:cNvSpPr>
          <p:nvPr>
            <p:ph type="body" idx="7"/>
          </p:nvPr>
        </p:nvSpPr>
        <p:spPr>
          <a:xfrm>
            <a:off x="7256283" y="4810725"/>
            <a:ext cx="2243700" cy="8850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9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921" name="Google Shape;921;p11"/>
          <p:cNvSpPr txBox="1">
            <a:spLocks noGrp="1"/>
          </p:cNvSpPr>
          <p:nvPr>
            <p:ph type="subTitle" idx="8"/>
          </p:nvPr>
        </p:nvSpPr>
        <p:spPr>
          <a:xfrm>
            <a:off x="7381313" y="2088775"/>
            <a:ext cx="2113500" cy="615300"/>
          </a:xfrm>
          <a:prstGeom prst="rect">
            <a:avLst/>
          </a:prstGeom>
          <a:noFill/>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00">
                <a:solidFill>
                  <a:schemeClr val="lt2"/>
                </a:solidFill>
                <a:latin typeface="Archivo Black"/>
                <a:ea typeface="Archivo Black"/>
                <a:cs typeface="Archivo Black"/>
                <a:sym typeface="Archivo Blac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22" name="Google Shape;922;p11"/>
          <p:cNvSpPr txBox="1">
            <a:spLocks noGrp="1"/>
          </p:cNvSpPr>
          <p:nvPr>
            <p:ph type="body" idx="9"/>
          </p:nvPr>
        </p:nvSpPr>
        <p:spPr>
          <a:xfrm>
            <a:off x="9505794" y="4810691"/>
            <a:ext cx="2243700" cy="8850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9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923" name="Google Shape;923;p11"/>
          <p:cNvSpPr txBox="1">
            <a:spLocks noGrp="1"/>
          </p:cNvSpPr>
          <p:nvPr>
            <p:ph type="subTitle" idx="13"/>
          </p:nvPr>
        </p:nvSpPr>
        <p:spPr>
          <a:xfrm>
            <a:off x="9647101" y="2088750"/>
            <a:ext cx="2113500" cy="615300"/>
          </a:xfrm>
          <a:prstGeom prst="rect">
            <a:avLst/>
          </a:prstGeom>
          <a:noFill/>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00">
                <a:solidFill>
                  <a:schemeClr val="lt2"/>
                </a:solidFill>
                <a:latin typeface="Archivo Black"/>
                <a:ea typeface="Archivo Black"/>
                <a:cs typeface="Archivo Black"/>
                <a:sym typeface="Archivo Blac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24" name="Google Shape;924;p11"/>
          <p:cNvSpPr txBox="1">
            <a:spLocks noGrp="1"/>
          </p:cNvSpPr>
          <p:nvPr>
            <p:ph type="subTitle" idx="14"/>
          </p:nvPr>
        </p:nvSpPr>
        <p:spPr>
          <a:xfrm>
            <a:off x="507750" y="4356213"/>
            <a:ext cx="2243700" cy="530700"/>
          </a:xfrm>
          <a:prstGeom prst="rect">
            <a:avLst/>
          </a:prstGeom>
        </p:spPr>
        <p:txBody>
          <a:bodyPr spcFirstLastPara="1" wrap="square" lIns="121900" tIns="121900" rIns="121900" bIns="121900" anchor="b" anchorCtr="0">
            <a:normAutofit/>
          </a:bodyPr>
          <a:lstStyle>
            <a:lvl1pPr lvl="0" algn="ctr" rtl="0">
              <a:lnSpc>
                <a:spcPct val="100000"/>
              </a:lnSpc>
              <a:spcBef>
                <a:spcPts val="0"/>
              </a:spcBef>
              <a:spcAft>
                <a:spcPts val="0"/>
              </a:spcAft>
              <a:buSzPts val="2800"/>
              <a:buNone/>
              <a:defRPr sz="220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25" name="Google Shape;925;p11"/>
          <p:cNvSpPr txBox="1">
            <a:spLocks noGrp="1"/>
          </p:cNvSpPr>
          <p:nvPr>
            <p:ph type="subTitle" idx="15"/>
          </p:nvPr>
        </p:nvSpPr>
        <p:spPr>
          <a:xfrm>
            <a:off x="2757261" y="4356200"/>
            <a:ext cx="2243700" cy="530700"/>
          </a:xfrm>
          <a:prstGeom prst="rect">
            <a:avLst/>
          </a:prstGeom>
        </p:spPr>
        <p:txBody>
          <a:bodyPr spcFirstLastPara="1" wrap="square" lIns="121900" tIns="121900" rIns="121900" bIns="121900" anchor="b" anchorCtr="0">
            <a:normAutofit/>
          </a:bodyPr>
          <a:lstStyle>
            <a:lvl1pPr lvl="0" algn="ctr" rtl="0">
              <a:lnSpc>
                <a:spcPct val="90000"/>
              </a:lnSpc>
              <a:spcBef>
                <a:spcPts val="0"/>
              </a:spcBef>
              <a:spcAft>
                <a:spcPts val="0"/>
              </a:spcAft>
              <a:buSzPts val="2800"/>
              <a:buNone/>
              <a:defRPr sz="220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26" name="Google Shape;926;p11"/>
          <p:cNvSpPr txBox="1">
            <a:spLocks noGrp="1"/>
          </p:cNvSpPr>
          <p:nvPr>
            <p:ph type="subTitle" idx="16"/>
          </p:nvPr>
        </p:nvSpPr>
        <p:spPr>
          <a:xfrm>
            <a:off x="5006771" y="4356213"/>
            <a:ext cx="2243700" cy="530700"/>
          </a:xfrm>
          <a:prstGeom prst="rect">
            <a:avLst/>
          </a:prstGeom>
        </p:spPr>
        <p:txBody>
          <a:bodyPr spcFirstLastPara="1" wrap="square" lIns="121900" tIns="121900" rIns="121900" bIns="121900" anchor="b" anchorCtr="0">
            <a:normAutofit/>
          </a:bodyPr>
          <a:lstStyle>
            <a:lvl1pPr lvl="0" algn="ctr" rtl="0">
              <a:lnSpc>
                <a:spcPct val="100000"/>
              </a:lnSpc>
              <a:spcBef>
                <a:spcPts val="0"/>
              </a:spcBef>
              <a:spcAft>
                <a:spcPts val="0"/>
              </a:spcAft>
              <a:buSzPts val="2800"/>
              <a:buNone/>
              <a:defRPr sz="220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27" name="Google Shape;927;p11"/>
          <p:cNvSpPr txBox="1">
            <a:spLocks noGrp="1"/>
          </p:cNvSpPr>
          <p:nvPr>
            <p:ph type="subTitle" idx="17"/>
          </p:nvPr>
        </p:nvSpPr>
        <p:spPr>
          <a:xfrm>
            <a:off x="7256282" y="4356200"/>
            <a:ext cx="2243700" cy="530700"/>
          </a:xfrm>
          <a:prstGeom prst="rect">
            <a:avLst/>
          </a:prstGeom>
        </p:spPr>
        <p:txBody>
          <a:bodyPr spcFirstLastPara="1" wrap="square" lIns="121900" tIns="121900" rIns="121900" bIns="121900" anchor="b" anchorCtr="0">
            <a:normAutofit/>
          </a:bodyPr>
          <a:lstStyle>
            <a:lvl1pPr lvl="0" algn="ctr" rtl="0">
              <a:lnSpc>
                <a:spcPct val="90000"/>
              </a:lnSpc>
              <a:spcBef>
                <a:spcPts val="0"/>
              </a:spcBef>
              <a:spcAft>
                <a:spcPts val="0"/>
              </a:spcAft>
              <a:buSzPts val="2800"/>
              <a:buNone/>
              <a:defRPr sz="220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28" name="Google Shape;928;p11"/>
          <p:cNvSpPr txBox="1">
            <a:spLocks noGrp="1"/>
          </p:cNvSpPr>
          <p:nvPr>
            <p:ph type="subTitle" idx="18"/>
          </p:nvPr>
        </p:nvSpPr>
        <p:spPr>
          <a:xfrm>
            <a:off x="9505793" y="4356188"/>
            <a:ext cx="2243700" cy="530700"/>
          </a:xfrm>
          <a:prstGeom prst="rect">
            <a:avLst/>
          </a:prstGeom>
        </p:spPr>
        <p:txBody>
          <a:bodyPr spcFirstLastPara="1" wrap="square" lIns="121900" tIns="121900" rIns="121900" bIns="121900" anchor="b" anchorCtr="0">
            <a:normAutofit/>
          </a:bodyPr>
          <a:lstStyle>
            <a:lvl1pPr lvl="0" algn="ctr" rtl="0">
              <a:lnSpc>
                <a:spcPct val="90000"/>
              </a:lnSpc>
              <a:spcBef>
                <a:spcPts val="0"/>
              </a:spcBef>
              <a:spcAft>
                <a:spcPts val="0"/>
              </a:spcAft>
              <a:buSzPts val="2800"/>
              <a:buNone/>
              <a:defRPr sz="220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9"/>
        <p:cNvGrpSpPr/>
        <p:nvPr/>
      </p:nvGrpSpPr>
      <p:grpSpPr>
        <a:xfrm>
          <a:off x="0" y="0"/>
          <a:ext cx="0" cy="0"/>
          <a:chOff x="0" y="0"/>
          <a:chExt cx="0" cy="0"/>
        </a:xfrm>
      </p:grpSpPr>
      <p:grpSp>
        <p:nvGrpSpPr>
          <p:cNvPr id="930" name="Google Shape;930;p12"/>
          <p:cNvGrpSpPr/>
          <p:nvPr/>
        </p:nvGrpSpPr>
        <p:grpSpPr>
          <a:xfrm>
            <a:off x="255606" y="189715"/>
            <a:ext cx="2026882" cy="2001020"/>
            <a:chOff x="3161217" y="1970080"/>
            <a:chExt cx="1395636" cy="1377828"/>
          </a:xfrm>
        </p:grpSpPr>
        <p:sp>
          <p:nvSpPr>
            <p:cNvPr id="931" name="Google Shape;931;p12"/>
            <p:cNvSpPr/>
            <p:nvPr/>
          </p:nvSpPr>
          <p:spPr>
            <a:xfrm>
              <a:off x="4493701" y="1970080"/>
              <a:ext cx="53354" cy="53370"/>
            </a:xfrm>
            <a:custGeom>
              <a:avLst/>
              <a:gdLst/>
              <a:ahLst/>
              <a:cxnLst/>
              <a:rect l="l" t="t" r="r" b="b"/>
              <a:pathLst>
                <a:path w="53354" h="53370" extrusionOk="0">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2" name="Google Shape;932;p12"/>
            <p:cNvSpPr/>
            <p:nvPr/>
          </p:nvSpPr>
          <p:spPr>
            <a:xfrm>
              <a:off x="4271621" y="1970080"/>
              <a:ext cx="53354" cy="53370"/>
            </a:xfrm>
            <a:custGeom>
              <a:avLst/>
              <a:gdLst/>
              <a:ahLst/>
              <a:cxnLst/>
              <a:rect l="l" t="t" r="r" b="b"/>
              <a:pathLst>
                <a:path w="53354" h="53370" extrusionOk="0">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3" name="Google Shape;933;p12"/>
            <p:cNvSpPr/>
            <p:nvPr/>
          </p:nvSpPr>
          <p:spPr>
            <a:xfrm>
              <a:off x="4049541" y="1970080"/>
              <a:ext cx="53354" cy="53370"/>
            </a:xfrm>
            <a:custGeom>
              <a:avLst/>
              <a:gdLst/>
              <a:ahLst/>
              <a:cxnLst/>
              <a:rect l="l" t="t" r="r" b="b"/>
              <a:pathLst>
                <a:path w="53354" h="53370" extrusionOk="0">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4" name="Google Shape;934;p12"/>
            <p:cNvSpPr/>
            <p:nvPr/>
          </p:nvSpPr>
          <p:spPr>
            <a:xfrm>
              <a:off x="3827449" y="1970080"/>
              <a:ext cx="53370" cy="53370"/>
            </a:xfrm>
            <a:custGeom>
              <a:avLst/>
              <a:gdLst/>
              <a:ahLst/>
              <a:cxnLst/>
              <a:rect l="l" t="t" r="r" b="b"/>
              <a:pathLst>
                <a:path w="53370" h="53370" extrusionOk="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5" name="Google Shape;935;p12"/>
            <p:cNvSpPr/>
            <p:nvPr/>
          </p:nvSpPr>
          <p:spPr>
            <a:xfrm>
              <a:off x="3605373" y="1970080"/>
              <a:ext cx="53370" cy="53370"/>
            </a:xfrm>
            <a:custGeom>
              <a:avLst/>
              <a:gdLst/>
              <a:ahLst/>
              <a:cxnLst/>
              <a:rect l="l" t="t" r="r" b="b"/>
              <a:pathLst>
                <a:path w="53370" h="53370" extrusionOk="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6" name="Google Shape;936;p12"/>
            <p:cNvSpPr/>
            <p:nvPr/>
          </p:nvSpPr>
          <p:spPr>
            <a:xfrm>
              <a:off x="3383297" y="1970080"/>
              <a:ext cx="53366" cy="53370"/>
            </a:xfrm>
            <a:custGeom>
              <a:avLst/>
              <a:gdLst/>
              <a:ahLst/>
              <a:cxnLst/>
              <a:rect l="l" t="t" r="r" b="b"/>
              <a:pathLst>
                <a:path w="53366" h="53370" extrusionOk="0">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7" name="Google Shape;937;p12"/>
            <p:cNvSpPr/>
            <p:nvPr/>
          </p:nvSpPr>
          <p:spPr>
            <a:xfrm>
              <a:off x="3161217" y="1970080"/>
              <a:ext cx="53370" cy="53370"/>
            </a:xfrm>
            <a:custGeom>
              <a:avLst/>
              <a:gdLst/>
              <a:ahLst/>
              <a:cxnLst/>
              <a:rect l="l" t="t" r="r" b="b"/>
              <a:pathLst>
                <a:path w="53370" h="53370" extrusionOk="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8" name="Google Shape;938;p12"/>
            <p:cNvSpPr/>
            <p:nvPr/>
          </p:nvSpPr>
          <p:spPr>
            <a:xfrm>
              <a:off x="316210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9" name="Google Shape;939;p12"/>
            <p:cNvSpPr/>
            <p:nvPr/>
          </p:nvSpPr>
          <p:spPr>
            <a:xfrm>
              <a:off x="316210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0" name="Google Shape;940;p12"/>
            <p:cNvSpPr/>
            <p:nvPr/>
          </p:nvSpPr>
          <p:spPr>
            <a:xfrm>
              <a:off x="316210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1" name="Google Shape;941;p12"/>
            <p:cNvSpPr/>
            <p:nvPr/>
          </p:nvSpPr>
          <p:spPr>
            <a:xfrm>
              <a:off x="316210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2" name="Google Shape;942;p12"/>
            <p:cNvSpPr/>
            <p:nvPr/>
          </p:nvSpPr>
          <p:spPr>
            <a:xfrm>
              <a:off x="316210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3" name="Google Shape;943;p12"/>
            <p:cNvSpPr/>
            <p:nvPr/>
          </p:nvSpPr>
          <p:spPr>
            <a:xfrm>
              <a:off x="316210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4" name="Google Shape;944;p12"/>
            <p:cNvSpPr/>
            <p:nvPr/>
          </p:nvSpPr>
          <p:spPr>
            <a:xfrm>
              <a:off x="3385665" y="3294538"/>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5" name="Google Shape;945;p12"/>
            <p:cNvSpPr/>
            <p:nvPr/>
          </p:nvSpPr>
          <p:spPr>
            <a:xfrm>
              <a:off x="3385665" y="3072462"/>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6" name="Google Shape;946;p12"/>
            <p:cNvSpPr/>
            <p:nvPr/>
          </p:nvSpPr>
          <p:spPr>
            <a:xfrm>
              <a:off x="3385665" y="2850386"/>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7" name="Google Shape;947;p12"/>
            <p:cNvSpPr/>
            <p:nvPr/>
          </p:nvSpPr>
          <p:spPr>
            <a:xfrm>
              <a:off x="3385665" y="2628305"/>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8" name="Google Shape;948;p12"/>
            <p:cNvSpPr/>
            <p:nvPr/>
          </p:nvSpPr>
          <p:spPr>
            <a:xfrm>
              <a:off x="3385665" y="2406229"/>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9" name="Google Shape;949;p12"/>
            <p:cNvSpPr/>
            <p:nvPr/>
          </p:nvSpPr>
          <p:spPr>
            <a:xfrm>
              <a:off x="3385665" y="2184153"/>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0" name="Google Shape;950;p12"/>
            <p:cNvSpPr/>
            <p:nvPr/>
          </p:nvSpPr>
          <p:spPr>
            <a:xfrm>
              <a:off x="360922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1" name="Google Shape;951;p12"/>
            <p:cNvSpPr/>
            <p:nvPr/>
          </p:nvSpPr>
          <p:spPr>
            <a:xfrm>
              <a:off x="360922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2" name="Google Shape;952;p12"/>
            <p:cNvSpPr/>
            <p:nvPr/>
          </p:nvSpPr>
          <p:spPr>
            <a:xfrm>
              <a:off x="360922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3" name="Google Shape;953;p12"/>
            <p:cNvSpPr/>
            <p:nvPr/>
          </p:nvSpPr>
          <p:spPr>
            <a:xfrm>
              <a:off x="360922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4" name="Google Shape;954;p12"/>
            <p:cNvSpPr/>
            <p:nvPr/>
          </p:nvSpPr>
          <p:spPr>
            <a:xfrm>
              <a:off x="360922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5" name="Google Shape;955;p12"/>
            <p:cNvSpPr/>
            <p:nvPr/>
          </p:nvSpPr>
          <p:spPr>
            <a:xfrm>
              <a:off x="360922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6" name="Google Shape;956;p12"/>
            <p:cNvSpPr/>
            <p:nvPr/>
          </p:nvSpPr>
          <p:spPr>
            <a:xfrm>
              <a:off x="3832789" y="3294538"/>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7" name="Google Shape;957;p12"/>
            <p:cNvSpPr/>
            <p:nvPr/>
          </p:nvSpPr>
          <p:spPr>
            <a:xfrm>
              <a:off x="3832789" y="3072462"/>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8" name="Google Shape;958;p12"/>
            <p:cNvSpPr/>
            <p:nvPr/>
          </p:nvSpPr>
          <p:spPr>
            <a:xfrm>
              <a:off x="3832789" y="2850386"/>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9" name="Google Shape;959;p12"/>
            <p:cNvSpPr/>
            <p:nvPr/>
          </p:nvSpPr>
          <p:spPr>
            <a:xfrm>
              <a:off x="3832789" y="2628305"/>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0" name="Google Shape;960;p12"/>
            <p:cNvSpPr/>
            <p:nvPr/>
          </p:nvSpPr>
          <p:spPr>
            <a:xfrm>
              <a:off x="3832789" y="2406229"/>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1" name="Google Shape;961;p12"/>
            <p:cNvSpPr/>
            <p:nvPr/>
          </p:nvSpPr>
          <p:spPr>
            <a:xfrm>
              <a:off x="3832789" y="2184153"/>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2" name="Google Shape;962;p12"/>
            <p:cNvSpPr/>
            <p:nvPr/>
          </p:nvSpPr>
          <p:spPr>
            <a:xfrm>
              <a:off x="4056342"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3" name="Google Shape;963;p12"/>
            <p:cNvSpPr/>
            <p:nvPr/>
          </p:nvSpPr>
          <p:spPr>
            <a:xfrm>
              <a:off x="4056342"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4" name="Google Shape;964;p12"/>
            <p:cNvSpPr/>
            <p:nvPr/>
          </p:nvSpPr>
          <p:spPr>
            <a:xfrm>
              <a:off x="4056342"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5" name="Google Shape;965;p12"/>
            <p:cNvSpPr/>
            <p:nvPr/>
          </p:nvSpPr>
          <p:spPr>
            <a:xfrm>
              <a:off x="4056342"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6" name="Google Shape;966;p12"/>
            <p:cNvSpPr/>
            <p:nvPr/>
          </p:nvSpPr>
          <p:spPr>
            <a:xfrm>
              <a:off x="4056342"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7" name="Google Shape;967;p12"/>
            <p:cNvSpPr/>
            <p:nvPr/>
          </p:nvSpPr>
          <p:spPr>
            <a:xfrm>
              <a:off x="4056342"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8" name="Google Shape;968;p12"/>
            <p:cNvSpPr/>
            <p:nvPr/>
          </p:nvSpPr>
          <p:spPr>
            <a:xfrm>
              <a:off x="4279920"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9" name="Google Shape;969;p12"/>
            <p:cNvSpPr/>
            <p:nvPr/>
          </p:nvSpPr>
          <p:spPr>
            <a:xfrm>
              <a:off x="4279920"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0" name="Google Shape;970;p12"/>
            <p:cNvSpPr/>
            <p:nvPr/>
          </p:nvSpPr>
          <p:spPr>
            <a:xfrm>
              <a:off x="4279920"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1" name="Google Shape;971;p12"/>
            <p:cNvSpPr/>
            <p:nvPr/>
          </p:nvSpPr>
          <p:spPr>
            <a:xfrm>
              <a:off x="4279920"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2" name="Google Shape;972;p12"/>
            <p:cNvSpPr/>
            <p:nvPr/>
          </p:nvSpPr>
          <p:spPr>
            <a:xfrm>
              <a:off x="4279920"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3" name="Google Shape;973;p12"/>
            <p:cNvSpPr/>
            <p:nvPr/>
          </p:nvSpPr>
          <p:spPr>
            <a:xfrm>
              <a:off x="4279920"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4" name="Google Shape;974;p12"/>
            <p:cNvSpPr/>
            <p:nvPr/>
          </p:nvSpPr>
          <p:spPr>
            <a:xfrm>
              <a:off x="4503458" y="3294538"/>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5" name="Google Shape;975;p12"/>
            <p:cNvSpPr/>
            <p:nvPr/>
          </p:nvSpPr>
          <p:spPr>
            <a:xfrm>
              <a:off x="4503458" y="3072462"/>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6" name="Google Shape;976;p12"/>
            <p:cNvSpPr/>
            <p:nvPr/>
          </p:nvSpPr>
          <p:spPr>
            <a:xfrm>
              <a:off x="4503458" y="2850386"/>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7" name="Google Shape;977;p12"/>
            <p:cNvSpPr/>
            <p:nvPr/>
          </p:nvSpPr>
          <p:spPr>
            <a:xfrm>
              <a:off x="4503458" y="2628305"/>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8" name="Google Shape;978;p12"/>
            <p:cNvSpPr/>
            <p:nvPr/>
          </p:nvSpPr>
          <p:spPr>
            <a:xfrm>
              <a:off x="4503458" y="2406229"/>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9" name="Google Shape;979;p12"/>
            <p:cNvSpPr/>
            <p:nvPr/>
          </p:nvSpPr>
          <p:spPr>
            <a:xfrm>
              <a:off x="4503458" y="2184153"/>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980" name="Google Shape;980;p12"/>
          <p:cNvSpPr txBox="1">
            <a:spLocks noGrp="1"/>
          </p:cNvSpPr>
          <p:nvPr>
            <p:ph type="title"/>
          </p:nvPr>
        </p:nvSpPr>
        <p:spPr>
          <a:xfrm>
            <a:off x="415600" y="396150"/>
            <a:ext cx="11360700" cy="960900"/>
          </a:xfrm>
          <a:prstGeom prst="rect">
            <a:avLst/>
          </a:prstGeom>
        </p:spPr>
        <p:txBody>
          <a:bodyPr spcFirstLastPara="1" wrap="square" lIns="121900" tIns="121900" rIns="121900" bIns="121900" anchor="t" anchorCtr="0">
            <a:normAutofit/>
          </a:bodyPr>
          <a:lstStyle>
            <a:lvl1pPr lvl="0" algn="ctr">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endParaRPr/>
          </a:p>
        </p:txBody>
      </p:sp>
      <p:sp>
        <p:nvSpPr>
          <p:cNvPr id="981" name="Google Shape;981;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982" name="Google Shape;982;p12"/>
          <p:cNvGrpSpPr/>
          <p:nvPr/>
        </p:nvGrpSpPr>
        <p:grpSpPr>
          <a:xfrm rot="5400000" flipH="1">
            <a:off x="11168643" y="3034213"/>
            <a:ext cx="1372723" cy="674014"/>
            <a:chOff x="7673633" y="189975"/>
            <a:chExt cx="1525417" cy="750572"/>
          </a:xfrm>
        </p:grpSpPr>
        <p:sp>
          <p:nvSpPr>
            <p:cNvPr id="983" name="Google Shape;983;p12"/>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984" name="Google Shape;984;p12"/>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985" name="Google Shape;985;p12"/>
          <p:cNvGrpSpPr/>
          <p:nvPr/>
        </p:nvGrpSpPr>
        <p:grpSpPr>
          <a:xfrm>
            <a:off x="9370003" y="6485565"/>
            <a:ext cx="1718929" cy="372445"/>
            <a:chOff x="8300303" y="6093240"/>
            <a:chExt cx="1718929" cy="372445"/>
          </a:xfrm>
        </p:grpSpPr>
        <p:grpSp>
          <p:nvGrpSpPr>
            <p:cNvPr id="986" name="Google Shape;986;p12"/>
            <p:cNvGrpSpPr/>
            <p:nvPr/>
          </p:nvGrpSpPr>
          <p:grpSpPr>
            <a:xfrm>
              <a:off x="8300303" y="6093240"/>
              <a:ext cx="1718927" cy="372442"/>
              <a:chOff x="3290595" y="3170847"/>
              <a:chExt cx="878932" cy="190439"/>
            </a:xfrm>
          </p:grpSpPr>
          <p:sp>
            <p:nvSpPr>
              <p:cNvPr id="987" name="Google Shape;987;p12"/>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8" name="Google Shape;988;p12"/>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9" name="Google Shape;989;p12"/>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0" name="Google Shape;990;p12"/>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991" name="Google Shape;991;p12"/>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992" name="Google Shape;992;p12"/>
          <p:cNvGrpSpPr/>
          <p:nvPr/>
        </p:nvGrpSpPr>
        <p:grpSpPr>
          <a:xfrm rot="-5400000">
            <a:off x="-349353" y="4559463"/>
            <a:ext cx="1372723" cy="674014"/>
            <a:chOff x="7673633" y="189975"/>
            <a:chExt cx="1525417" cy="750572"/>
          </a:xfrm>
        </p:grpSpPr>
        <p:sp>
          <p:nvSpPr>
            <p:cNvPr id="993" name="Google Shape;993;p12"/>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994" name="Google Shape;994;p12"/>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995" name="Google Shape;995;p12"/>
          <p:cNvGrpSpPr/>
          <p:nvPr/>
        </p:nvGrpSpPr>
        <p:grpSpPr>
          <a:xfrm>
            <a:off x="415610" y="6388862"/>
            <a:ext cx="3193508" cy="469147"/>
            <a:chOff x="1439710" y="6217176"/>
            <a:chExt cx="4333706" cy="640824"/>
          </a:xfrm>
        </p:grpSpPr>
        <p:sp>
          <p:nvSpPr>
            <p:cNvPr id="996" name="Google Shape;996;p12"/>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7" name="Google Shape;997;p12"/>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8" name="Google Shape;998;p12"/>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999" name="Google Shape;999;p12"/>
            <p:cNvPicPr preferRelativeResize="0"/>
            <p:nvPr/>
          </p:nvPicPr>
          <p:blipFill rotWithShape="1">
            <a:blip r:embed="rId2">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00"/>
        <p:cNvGrpSpPr/>
        <p:nvPr/>
      </p:nvGrpSpPr>
      <p:grpSpPr>
        <a:xfrm>
          <a:off x="0" y="0"/>
          <a:ext cx="0" cy="0"/>
          <a:chOff x="0" y="0"/>
          <a:chExt cx="0" cy="0"/>
        </a:xfrm>
      </p:grpSpPr>
      <p:grpSp>
        <p:nvGrpSpPr>
          <p:cNvPr id="1001" name="Google Shape;1001;p13"/>
          <p:cNvGrpSpPr/>
          <p:nvPr/>
        </p:nvGrpSpPr>
        <p:grpSpPr>
          <a:xfrm>
            <a:off x="7184268" y="622525"/>
            <a:ext cx="4415757" cy="6252633"/>
            <a:chOff x="7184268" y="622525"/>
            <a:chExt cx="4415757" cy="6252633"/>
          </a:xfrm>
        </p:grpSpPr>
        <p:sp>
          <p:nvSpPr>
            <p:cNvPr id="1002" name="Google Shape;1002;p13"/>
            <p:cNvSpPr/>
            <p:nvPr/>
          </p:nvSpPr>
          <p:spPr>
            <a:xfrm>
              <a:off x="7187025" y="622525"/>
              <a:ext cx="4413000" cy="6235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003" name="Google Shape;1003;p13"/>
            <p:cNvPicPr preferRelativeResize="0"/>
            <p:nvPr/>
          </p:nvPicPr>
          <p:blipFill rotWithShape="1">
            <a:blip r:embed="rId2">
              <a:alphaModFix amt="20000"/>
            </a:blip>
            <a:srcRect l="8501" t="11512" r="41722" b="65796"/>
            <a:stretch/>
          </p:blipFill>
          <p:spPr>
            <a:xfrm rot="5400000">
              <a:off x="6261930" y="1544863"/>
              <a:ext cx="6252633" cy="4407957"/>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sp>
        <p:nvSpPr>
          <p:cNvPr id="1004" name="Google Shape;1004;p13"/>
          <p:cNvSpPr>
            <a:spLocks noGrp="1"/>
          </p:cNvSpPr>
          <p:nvPr>
            <p:ph type="pic" idx="2"/>
          </p:nvPr>
        </p:nvSpPr>
        <p:spPr>
          <a:xfrm>
            <a:off x="7187013" y="637538"/>
            <a:ext cx="4413000" cy="6222600"/>
          </a:xfrm>
          <a:prstGeom prst="rect">
            <a:avLst/>
          </a:prstGeom>
          <a:noFill/>
          <a:ln>
            <a:noFill/>
          </a:ln>
        </p:spPr>
      </p:sp>
      <p:grpSp>
        <p:nvGrpSpPr>
          <p:cNvPr id="1005" name="Google Shape;1005;p13"/>
          <p:cNvGrpSpPr/>
          <p:nvPr/>
        </p:nvGrpSpPr>
        <p:grpSpPr>
          <a:xfrm>
            <a:off x="10497038" y="4733182"/>
            <a:ext cx="2330813" cy="2124806"/>
            <a:chOff x="10438625" y="4501032"/>
            <a:chExt cx="2589792" cy="2356968"/>
          </a:xfrm>
        </p:grpSpPr>
        <p:sp>
          <p:nvSpPr>
            <p:cNvPr id="1006" name="Google Shape;1006;p13"/>
            <p:cNvSpPr/>
            <p:nvPr/>
          </p:nvSpPr>
          <p:spPr>
            <a:xfrm>
              <a:off x="10438629" y="4501032"/>
              <a:ext cx="2589788" cy="2356967"/>
            </a:xfrm>
            <a:custGeom>
              <a:avLst/>
              <a:gdLst/>
              <a:ahLst/>
              <a:cxnLst/>
              <a:rect l="l" t="t" r="r" b="b"/>
              <a:pathLst>
                <a:path w="1323008" h="1204070" extrusionOk="0">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007" name="Google Shape;1007;p13"/>
            <p:cNvPicPr preferRelativeResize="0"/>
            <p:nvPr/>
          </p:nvPicPr>
          <p:blipFill rotWithShape="1">
            <a:blip r:embed="rId2">
              <a:alphaModFix amt="20000"/>
            </a:blip>
            <a:srcRect l="51255" t="40908" r="14547" b="37896"/>
            <a:stretch/>
          </p:blipFill>
          <p:spPr>
            <a:xfrm rot="5400000">
              <a:off x="10555036" y="4384620"/>
              <a:ext cx="2356967" cy="2589790"/>
            </a:xfrm>
            <a:custGeom>
              <a:avLst/>
              <a:gdLst/>
              <a:ahLst/>
              <a:cxnLst/>
              <a:rect l="l" t="t" r="r" b="b"/>
              <a:pathLst>
                <a:path w="2356967" h="2589790" extrusionOk="0">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1008" name="Google Shape;1008;p13"/>
          <p:cNvGrpSpPr/>
          <p:nvPr/>
        </p:nvGrpSpPr>
        <p:grpSpPr>
          <a:xfrm>
            <a:off x="7673633" y="189971"/>
            <a:ext cx="1372876" cy="674089"/>
            <a:chOff x="7673633" y="189975"/>
            <a:chExt cx="1525417" cy="750572"/>
          </a:xfrm>
        </p:grpSpPr>
        <p:sp>
          <p:nvSpPr>
            <p:cNvPr id="1009" name="Google Shape;1009;p13"/>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010" name="Google Shape;1010;p13"/>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011" name="Google Shape;1011;p13"/>
          <p:cNvGrpSpPr/>
          <p:nvPr/>
        </p:nvGrpSpPr>
        <p:grpSpPr>
          <a:xfrm>
            <a:off x="404758" y="-4"/>
            <a:ext cx="1372876" cy="674089"/>
            <a:chOff x="7673633" y="189975"/>
            <a:chExt cx="1525417" cy="750572"/>
          </a:xfrm>
        </p:grpSpPr>
        <p:sp>
          <p:nvSpPr>
            <p:cNvPr id="1012" name="Google Shape;1012;p13"/>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013" name="Google Shape;1013;p13"/>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014" name="Google Shape;1014;p13"/>
          <p:cNvGrpSpPr/>
          <p:nvPr/>
        </p:nvGrpSpPr>
        <p:grpSpPr>
          <a:xfrm>
            <a:off x="11091627" y="189984"/>
            <a:ext cx="835103" cy="835103"/>
            <a:chOff x="8878102" y="4612385"/>
            <a:chExt cx="927892" cy="927892"/>
          </a:xfrm>
        </p:grpSpPr>
        <p:sp>
          <p:nvSpPr>
            <p:cNvPr id="1015" name="Google Shape;1015;p13"/>
            <p:cNvSpPr/>
            <p:nvPr/>
          </p:nvSpPr>
          <p:spPr>
            <a:xfrm>
              <a:off x="8878102" y="4612385"/>
              <a:ext cx="927892" cy="927892"/>
            </a:xfrm>
            <a:custGeom>
              <a:avLst/>
              <a:gdLst/>
              <a:ahLst/>
              <a:cxnLst/>
              <a:rect l="l" t="t" r="r" b="b"/>
              <a:pathLst>
                <a:path w="474019" h="474019" extrusionOk="0">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016" name="Google Shape;1016;p13"/>
            <p:cNvPicPr preferRelativeResize="0"/>
            <p:nvPr/>
          </p:nvPicPr>
          <p:blipFill rotWithShape="1">
            <a:blip r:embed="rId2">
              <a:alphaModFix amt="20000"/>
            </a:blip>
            <a:srcRect l="67169" t="19635" r="19367" b="72770"/>
            <a:stretch/>
          </p:blipFill>
          <p:spPr>
            <a:xfrm rot="5400000">
              <a:off x="8878102" y="4612385"/>
              <a:ext cx="927892" cy="927892"/>
            </a:xfrm>
            <a:custGeom>
              <a:avLst/>
              <a:gdLst/>
              <a:ahLst/>
              <a:cxnLst/>
              <a:rect l="l" t="t" r="r" b="b"/>
              <a:pathLst>
                <a:path w="927892" h="927892" extrusionOk="0">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017" name="Google Shape;1017;p13"/>
          <p:cNvGrpSpPr/>
          <p:nvPr/>
        </p:nvGrpSpPr>
        <p:grpSpPr>
          <a:xfrm>
            <a:off x="1439710" y="6282015"/>
            <a:ext cx="3900335" cy="575973"/>
            <a:chOff x="1439710" y="6217176"/>
            <a:chExt cx="4333706" cy="640824"/>
          </a:xfrm>
        </p:grpSpPr>
        <p:sp>
          <p:nvSpPr>
            <p:cNvPr id="1018" name="Google Shape;1018;p13"/>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13"/>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13"/>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021" name="Google Shape;1021;p13"/>
            <p:cNvPicPr preferRelativeResize="0"/>
            <p:nvPr/>
          </p:nvPicPr>
          <p:blipFill rotWithShape="1">
            <a:blip r:embed="rId2">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
        <p:nvSpPr>
          <p:cNvPr id="1022" name="Google Shape;1022;p13"/>
          <p:cNvSpPr txBox="1">
            <a:spLocks noGrp="1"/>
          </p:cNvSpPr>
          <p:nvPr>
            <p:ph type="title"/>
          </p:nvPr>
        </p:nvSpPr>
        <p:spPr>
          <a:xfrm>
            <a:off x="709063" y="1383000"/>
            <a:ext cx="58281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60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23" name="Google Shape;1023;p13"/>
          <p:cNvSpPr txBox="1">
            <a:spLocks noGrp="1"/>
          </p:cNvSpPr>
          <p:nvPr>
            <p:ph type="body" idx="1"/>
          </p:nvPr>
        </p:nvSpPr>
        <p:spPr>
          <a:xfrm>
            <a:off x="709063" y="2669150"/>
            <a:ext cx="5828100" cy="2353500"/>
          </a:xfrm>
          <a:prstGeom prst="rect">
            <a:avLst/>
          </a:prstGeom>
        </p:spPr>
        <p:txBody>
          <a:bodyPr spcFirstLastPara="1" wrap="square" lIns="121900" tIns="121900" rIns="121900" bIns="121900" anchor="t" anchorCtr="0">
            <a:normAutofit/>
          </a:bodyPr>
          <a:lstStyle>
            <a:lvl1pPr marL="457200" lvl="0" indent="-387350">
              <a:spcBef>
                <a:spcPts val="0"/>
              </a:spcBef>
              <a:spcAft>
                <a:spcPts val="0"/>
              </a:spcAft>
              <a:buSzPts val="2500"/>
              <a:buChar char="●"/>
              <a:defRPr/>
            </a:lvl1pPr>
            <a:lvl2pPr marL="914400" lvl="1" indent="-412750">
              <a:spcBef>
                <a:spcPts val="0"/>
              </a:spcBef>
              <a:spcAft>
                <a:spcPts val="0"/>
              </a:spcAft>
              <a:buSzPts val="2900"/>
              <a:buChar char="○"/>
              <a:defRPr sz="2900"/>
            </a:lvl2pPr>
            <a:lvl3pPr marL="1371600" lvl="2" indent="-412750">
              <a:spcBef>
                <a:spcPts val="0"/>
              </a:spcBef>
              <a:spcAft>
                <a:spcPts val="0"/>
              </a:spcAft>
              <a:buSzPts val="2900"/>
              <a:buChar char="■"/>
              <a:defRPr sz="2900"/>
            </a:lvl3pPr>
            <a:lvl4pPr marL="1828800" lvl="3" indent="-412750">
              <a:spcBef>
                <a:spcPts val="0"/>
              </a:spcBef>
              <a:spcAft>
                <a:spcPts val="0"/>
              </a:spcAft>
              <a:buSzPts val="2900"/>
              <a:buChar char="●"/>
              <a:defRPr sz="2900"/>
            </a:lvl4pPr>
            <a:lvl5pPr marL="2286000" lvl="4" indent="-412750">
              <a:spcBef>
                <a:spcPts val="0"/>
              </a:spcBef>
              <a:spcAft>
                <a:spcPts val="0"/>
              </a:spcAft>
              <a:buSzPts val="2900"/>
              <a:buChar char="○"/>
              <a:defRPr sz="2900"/>
            </a:lvl5pPr>
            <a:lvl6pPr marL="2743200" lvl="5" indent="-412750">
              <a:spcBef>
                <a:spcPts val="0"/>
              </a:spcBef>
              <a:spcAft>
                <a:spcPts val="0"/>
              </a:spcAft>
              <a:buSzPts val="2900"/>
              <a:buChar char="■"/>
              <a:defRPr sz="2900"/>
            </a:lvl6pPr>
            <a:lvl7pPr marL="3200400" lvl="6" indent="-412750">
              <a:spcBef>
                <a:spcPts val="0"/>
              </a:spcBef>
              <a:spcAft>
                <a:spcPts val="0"/>
              </a:spcAft>
              <a:buSzPts val="2900"/>
              <a:buChar char="●"/>
              <a:defRPr sz="2900"/>
            </a:lvl7pPr>
            <a:lvl8pPr marL="3657600" lvl="7" indent="-412750">
              <a:spcBef>
                <a:spcPts val="0"/>
              </a:spcBef>
              <a:spcAft>
                <a:spcPts val="0"/>
              </a:spcAft>
              <a:buSzPts val="2900"/>
              <a:buChar char="○"/>
              <a:defRPr sz="2900"/>
            </a:lvl8pPr>
            <a:lvl9pPr marL="4114800" lvl="8" indent="-412750">
              <a:spcBef>
                <a:spcPts val="0"/>
              </a:spcBef>
              <a:spcAft>
                <a:spcPts val="0"/>
              </a:spcAft>
              <a:buSzPts val="2900"/>
              <a:buChar char="■"/>
              <a:defRPr sz="2900"/>
            </a:lvl9pPr>
          </a:lstStyle>
          <a:p>
            <a:endParaRPr/>
          </a:p>
        </p:txBody>
      </p:sp>
      <p:sp>
        <p:nvSpPr>
          <p:cNvPr id="1024" name="Google Shape;1024;p1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and image left">
  <p:cSld name="ONE_COLUMN_TEXT_1">
    <p:spTree>
      <p:nvGrpSpPr>
        <p:cNvPr id="1" name="Shape 1025"/>
        <p:cNvGrpSpPr/>
        <p:nvPr/>
      </p:nvGrpSpPr>
      <p:grpSpPr>
        <a:xfrm>
          <a:off x="0" y="0"/>
          <a:ext cx="0" cy="0"/>
          <a:chOff x="0" y="0"/>
          <a:chExt cx="0" cy="0"/>
        </a:xfrm>
      </p:grpSpPr>
      <p:grpSp>
        <p:nvGrpSpPr>
          <p:cNvPr id="1026" name="Google Shape;1026;p14"/>
          <p:cNvGrpSpPr/>
          <p:nvPr/>
        </p:nvGrpSpPr>
        <p:grpSpPr>
          <a:xfrm>
            <a:off x="4652550" y="1008300"/>
            <a:ext cx="7320635" cy="3836700"/>
            <a:chOff x="0" y="1381925"/>
            <a:chExt cx="9312600" cy="3836700"/>
          </a:xfrm>
        </p:grpSpPr>
        <p:sp>
          <p:nvSpPr>
            <p:cNvPr id="1027" name="Google Shape;1027;p14"/>
            <p:cNvSpPr/>
            <p:nvPr/>
          </p:nvSpPr>
          <p:spPr>
            <a:xfrm>
              <a:off x="0" y="1381925"/>
              <a:ext cx="9312600" cy="3836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028" name="Google Shape;1028;p14"/>
            <p:cNvPicPr preferRelativeResize="0"/>
            <p:nvPr/>
          </p:nvPicPr>
          <p:blipFill rotWithShape="1">
            <a:blip r:embed="rId2">
              <a:alphaModFix amt="20000"/>
            </a:blip>
            <a:srcRect l="20300" t="23673" r="24035" b="106"/>
            <a:stretch/>
          </p:blipFill>
          <p:spPr>
            <a:xfrm rot="5400000">
              <a:off x="2737950" y="-1356025"/>
              <a:ext cx="3836700" cy="9312600"/>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grpSp>
        <p:nvGrpSpPr>
          <p:cNvPr id="1029" name="Google Shape;1029;p14"/>
          <p:cNvGrpSpPr/>
          <p:nvPr/>
        </p:nvGrpSpPr>
        <p:grpSpPr>
          <a:xfrm>
            <a:off x="1680261" y="-14"/>
            <a:ext cx="4415757" cy="5189060"/>
            <a:chOff x="7184268" y="622525"/>
            <a:chExt cx="4415757" cy="6252633"/>
          </a:xfrm>
        </p:grpSpPr>
        <p:sp>
          <p:nvSpPr>
            <p:cNvPr id="1030" name="Google Shape;1030;p14"/>
            <p:cNvSpPr/>
            <p:nvPr/>
          </p:nvSpPr>
          <p:spPr>
            <a:xfrm>
              <a:off x="7187025" y="622525"/>
              <a:ext cx="4413000" cy="6235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031" name="Google Shape;1031;p14"/>
            <p:cNvPicPr preferRelativeResize="0"/>
            <p:nvPr/>
          </p:nvPicPr>
          <p:blipFill rotWithShape="1">
            <a:blip r:embed="rId2">
              <a:alphaModFix amt="20000"/>
            </a:blip>
            <a:srcRect l="8501" t="11512" r="41722" b="65796"/>
            <a:stretch/>
          </p:blipFill>
          <p:spPr>
            <a:xfrm rot="5400000">
              <a:off x="6261930" y="1544863"/>
              <a:ext cx="6252633" cy="4407957"/>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sp>
        <p:nvSpPr>
          <p:cNvPr id="1032" name="Google Shape;1032;p14"/>
          <p:cNvSpPr txBox="1">
            <a:spLocks noGrp="1"/>
          </p:cNvSpPr>
          <p:nvPr>
            <p:ph type="title"/>
          </p:nvPr>
        </p:nvSpPr>
        <p:spPr>
          <a:xfrm>
            <a:off x="7393350" y="1008300"/>
            <a:ext cx="4200000" cy="3836700"/>
          </a:xfrm>
          <a:prstGeom prst="rect">
            <a:avLst/>
          </a:prstGeom>
        </p:spPr>
        <p:txBody>
          <a:bodyPr spcFirstLastPara="1" wrap="square" lIns="121900" tIns="121900" rIns="121900" bIns="121900" anchor="ctr" anchorCtr="0">
            <a:normAutofit/>
          </a:bodyPr>
          <a:lstStyle>
            <a:lvl1pPr lvl="0" rtl="0">
              <a:spcBef>
                <a:spcPts val="0"/>
              </a:spcBef>
              <a:spcAft>
                <a:spcPts val="0"/>
              </a:spcAft>
              <a:buSzPts val="3200"/>
              <a:buNone/>
              <a:defRPr sz="55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1033" name="Google Shape;1033;p14"/>
          <p:cNvSpPr txBox="1">
            <a:spLocks noGrp="1"/>
          </p:cNvSpPr>
          <p:nvPr>
            <p:ph type="body" idx="1"/>
          </p:nvPr>
        </p:nvSpPr>
        <p:spPr>
          <a:xfrm>
            <a:off x="598650" y="5338700"/>
            <a:ext cx="10994700" cy="857100"/>
          </a:xfrm>
          <a:prstGeom prst="rect">
            <a:avLst/>
          </a:prstGeom>
        </p:spPr>
        <p:txBody>
          <a:bodyPr spcFirstLastPara="1" wrap="square" lIns="121900" tIns="121900" rIns="121900" bIns="121900" anchor="t" anchorCtr="0">
            <a:normAutofit/>
          </a:bodyPr>
          <a:lstStyle>
            <a:lvl1pPr marL="457200" lvl="0" indent="-387350" rtl="0">
              <a:spcBef>
                <a:spcPts val="0"/>
              </a:spcBef>
              <a:spcAft>
                <a:spcPts val="0"/>
              </a:spcAft>
              <a:buSzPts val="2500"/>
              <a:buChar char="●"/>
              <a:defRPr/>
            </a:lvl1pPr>
            <a:lvl2pPr marL="914400" lvl="1" indent="-412750" rtl="0">
              <a:spcBef>
                <a:spcPts val="0"/>
              </a:spcBef>
              <a:spcAft>
                <a:spcPts val="0"/>
              </a:spcAft>
              <a:buSzPts val="2900"/>
              <a:buChar char="○"/>
              <a:defRPr sz="2900"/>
            </a:lvl2pPr>
            <a:lvl3pPr marL="1371600" lvl="2" indent="-412750" rtl="0">
              <a:spcBef>
                <a:spcPts val="0"/>
              </a:spcBef>
              <a:spcAft>
                <a:spcPts val="0"/>
              </a:spcAft>
              <a:buSzPts val="2900"/>
              <a:buChar char="■"/>
              <a:defRPr sz="2900"/>
            </a:lvl3pPr>
            <a:lvl4pPr marL="1828800" lvl="3" indent="-412750" rtl="0">
              <a:spcBef>
                <a:spcPts val="0"/>
              </a:spcBef>
              <a:spcAft>
                <a:spcPts val="0"/>
              </a:spcAft>
              <a:buSzPts val="2900"/>
              <a:buChar char="●"/>
              <a:defRPr sz="2900"/>
            </a:lvl4pPr>
            <a:lvl5pPr marL="2286000" lvl="4" indent="-412750" rtl="0">
              <a:spcBef>
                <a:spcPts val="0"/>
              </a:spcBef>
              <a:spcAft>
                <a:spcPts val="0"/>
              </a:spcAft>
              <a:buSzPts val="2900"/>
              <a:buChar char="○"/>
              <a:defRPr sz="2900"/>
            </a:lvl5pPr>
            <a:lvl6pPr marL="2743200" lvl="5" indent="-412750" rtl="0">
              <a:spcBef>
                <a:spcPts val="0"/>
              </a:spcBef>
              <a:spcAft>
                <a:spcPts val="0"/>
              </a:spcAft>
              <a:buSzPts val="2900"/>
              <a:buChar char="■"/>
              <a:defRPr sz="2900"/>
            </a:lvl6pPr>
            <a:lvl7pPr marL="3200400" lvl="6" indent="-412750" rtl="0">
              <a:spcBef>
                <a:spcPts val="0"/>
              </a:spcBef>
              <a:spcAft>
                <a:spcPts val="0"/>
              </a:spcAft>
              <a:buSzPts val="2900"/>
              <a:buChar char="●"/>
              <a:defRPr sz="2900"/>
            </a:lvl7pPr>
            <a:lvl8pPr marL="3657600" lvl="7" indent="-412750" rtl="0">
              <a:spcBef>
                <a:spcPts val="0"/>
              </a:spcBef>
              <a:spcAft>
                <a:spcPts val="0"/>
              </a:spcAft>
              <a:buSzPts val="2900"/>
              <a:buChar char="○"/>
              <a:defRPr sz="2900"/>
            </a:lvl8pPr>
            <a:lvl9pPr marL="4114800" lvl="8" indent="-412750" rtl="0">
              <a:spcBef>
                <a:spcPts val="0"/>
              </a:spcBef>
              <a:spcAft>
                <a:spcPts val="0"/>
              </a:spcAft>
              <a:buSzPts val="2900"/>
              <a:buChar char="■"/>
              <a:defRPr sz="2900"/>
            </a:lvl9pPr>
          </a:lstStyle>
          <a:p>
            <a:endParaRPr/>
          </a:p>
        </p:txBody>
      </p:sp>
      <p:sp>
        <p:nvSpPr>
          <p:cNvPr id="1034" name="Google Shape;1034;p1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35" name="Google Shape;1035;p14"/>
          <p:cNvSpPr>
            <a:spLocks noGrp="1"/>
          </p:cNvSpPr>
          <p:nvPr>
            <p:ph type="pic" idx="2"/>
          </p:nvPr>
        </p:nvSpPr>
        <p:spPr>
          <a:xfrm>
            <a:off x="598650" y="509800"/>
            <a:ext cx="6469500" cy="4679400"/>
          </a:xfrm>
          <a:prstGeom prst="rect">
            <a:avLst/>
          </a:prstGeom>
          <a:noFill/>
          <a:ln>
            <a:noFill/>
          </a:ln>
        </p:spPr>
      </p:sp>
      <p:grpSp>
        <p:nvGrpSpPr>
          <p:cNvPr id="1036" name="Google Shape;1036;p14"/>
          <p:cNvGrpSpPr/>
          <p:nvPr/>
        </p:nvGrpSpPr>
        <p:grpSpPr>
          <a:xfrm>
            <a:off x="255606" y="189715"/>
            <a:ext cx="2026882" cy="2001020"/>
            <a:chOff x="3161217" y="1970080"/>
            <a:chExt cx="1395636" cy="1377828"/>
          </a:xfrm>
        </p:grpSpPr>
        <p:sp>
          <p:nvSpPr>
            <p:cNvPr id="1037" name="Google Shape;1037;p14"/>
            <p:cNvSpPr/>
            <p:nvPr/>
          </p:nvSpPr>
          <p:spPr>
            <a:xfrm>
              <a:off x="4493701" y="1970080"/>
              <a:ext cx="53354" cy="53370"/>
            </a:xfrm>
            <a:custGeom>
              <a:avLst/>
              <a:gdLst/>
              <a:ahLst/>
              <a:cxnLst/>
              <a:rect l="l" t="t" r="r" b="b"/>
              <a:pathLst>
                <a:path w="53354" h="53370" extrusionOk="0">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14"/>
            <p:cNvSpPr/>
            <p:nvPr/>
          </p:nvSpPr>
          <p:spPr>
            <a:xfrm>
              <a:off x="4271621" y="1970080"/>
              <a:ext cx="53354" cy="53370"/>
            </a:xfrm>
            <a:custGeom>
              <a:avLst/>
              <a:gdLst/>
              <a:ahLst/>
              <a:cxnLst/>
              <a:rect l="l" t="t" r="r" b="b"/>
              <a:pathLst>
                <a:path w="53354" h="53370" extrusionOk="0">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14"/>
            <p:cNvSpPr/>
            <p:nvPr/>
          </p:nvSpPr>
          <p:spPr>
            <a:xfrm>
              <a:off x="4049541" y="1970080"/>
              <a:ext cx="53354" cy="53370"/>
            </a:xfrm>
            <a:custGeom>
              <a:avLst/>
              <a:gdLst/>
              <a:ahLst/>
              <a:cxnLst/>
              <a:rect l="l" t="t" r="r" b="b"/>
              <a:pathLst>
                <a:path w="53354" h="53370" extrusionOk="0">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14"/>
            <p:cNvSpPr/>
            <p:nvPr/>
          </p:nvSpPr>
          <p:spPr>
            <a:xfrm>
              <a:off x="3827449" y="1970080"/>
              <a:ext cx="53370" cy="53370"/>
            </a:xfrm>
            <a:custGeom>
              <a:avLst/>
              <a:gdLst/>
              <a:ahLst/>
              <a:cxnLst/>
              <a:rect l="l" t="t" r="r" b="b"/>
              <a:pathLst>
                <a:path w="53370" h="53370" extrusionOk="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14"/>
            <p:cNvSpPr/>
            <p:nvPr/>
          </p:nvSpPr>
          <p:spPr>
            <a:xfrm>
              <a:off x="3605373" y="1970080"/>
              <a:ext cx="53370" cy="53370"/>
            </a:xfrm>
            <a:custGeom>
              <a:avLst/>
              <a:gdLst/>
              <a:ahLst/>
              <a:cxnLst/>
              <a:rect l="l" t="t" r="r" b="b"/>
              <a:pathLst>
                <a:path w="53370" h="53370" extrusionOk="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14"/>
            <p:cNvSpPr/>
            <p:nvPr/>
          </p:nvSpPr>
          <p:spPr>
            <a:xfrm>
              <a:off x="3383297" y="1970080"/>
              <a:ext cx="53366" cy="53370"/>
            </a:xfrm>
            <a:custGeom>
              <a:avLst/>
              <a:gdLst/>
              <a:ahLst/>
              <a:cxnLst/>
              <a:rect l="l" t="t" r="r" b="b"/>
              <a:pathLst>
                <a:path w="53366" h="53370" extrusionOk="0">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14"/>
            <p:cNvSpPr/>
            <p:nvPr/>
          </p:nvSpPr>
          <p:spPr>
            <a:xfrm>
              <a:off x="3161217" y="1970080"/>
              <a:ext cx="53370" cy="53370"/>
            </a:xfrm>
            <a:custGeom>
              <a:avLst/>
              <a:gdLst/>
              <a:ahLst/>
              <a:cxnLst/>
              <a:rect l="l" t="t" r="r" b="b"/>
              <a:pathLst>
                <a:path w="53370" h="53370" extrusionOk="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14"/>
            <p:cNvSpPr/>
            <p:nvPr/>
          </p:nvSpPr>
          <p:spPr>
            <a:xfrm>
              <a:off x="316210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14"/>
            <p:cNvSpPr/>
            <p:nvPr/>
          </p:nvSpPr>
          <p:spPr>
            <a:xfrm>
              <a:off x="316210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14"/>
            <p:cNvSpPr/>
            <p:nvPr/>
          </p:nvSpPr>
          <p:spPr>
            <a:xfrm>
              <a:off x="316210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14"/>
            <p:cNvSpPr/>
            <p:nvPr/>
          </p:nvSpPr>
          <p:spPr>
            <a:xfrm>
              <a:off x="316210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14"/>
            <p:cNvSpPr/>
            <p:nvPr/>
          </p:nvSpPr>
          <p:spPr>
            <a:xfrm>
              <a:off x="316210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14"/>
            <p:cNvSpPr/>
            <p:nvPr/>
          </p:nvSpPr>
          <p:spPr>
            <a:xfrm>
              <a:off x="316210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14"/>
            <p:cNvSpPr/>
            <p:nvPr/>
          </p:nvSpPr>
          <p:spPr>
            <a:xfrm>
              <a:off x="3385665" y="3294538"/>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14"/>
            <p:cNvSpPr/>
            <p:nvPr/>
          </p:nvSpPr>
          <p:spPr>
            <a:xfrm>
              <a:off x="3385665" y="3072462"/>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14"/>
            <p:cNvSpPr/>
            <p:nvPr/>
          </p:nvSpPr>
          <p:spPr>
            <a:xfrm>
              <a:off x="3385665" y="2850386"/>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14"/>
            <p:cNvSpPr/>
            <p:nvPr/>
          </p:nvSpPr>
          <p:spPr>
            <a:xfrm>
              <a:off x="3385665" y="2628305"/>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14"/>
            <p:cNvSpPr/>
            <p:nvPr/>
          </p:nvSpPr>
          <p:spPr>
            <a:xfrm>
              <a:off x="3385665" y="2406229"/>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14"/>
            <p:cNvSpPr/>
            <p:nvPr/>
          </p:nvSpPr>
          <p:spPr>
            <a:xfrm>
              <a:off x="3385665" y="2184153"/>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14"/>
            <p:cNvSpPr/>
            <p:nvPr/>
          </p:nvSpPr>
          <p:spPr>
            <a:xfrm>
              <a:off x="360922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14"/>
            <p:cNvSpPr/>
            <p:nvPr/>
          </p:nvSpPr>
          <p:spPr>
            <a:xfrm>
              <a:off x="360922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14"/>
            <p:cNvSpPr/>
            <p:nvPr/>
          </p:nvSpPr>
          <p:spPr>
            <a:xfrm>
              <a:off x="360922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14"/>
            <p:cNvSpPr/>
            <p:nvPr/>
          </p:nvSpPr>
          <p:spPr>
            <a:xfrm>
              <a:off x="360922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14"/>
            <p:cNvSpPr/>
            <p:nvPr/>
          </p:nvSpPr>
          <p:spPr>
            <a:xfrm>
              <a:off x="360922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14"/>
            <p:cNvSpPr/>
            <p:nvPr/>
          </p:nvSpPr>
          <p:spPr>
            <a:xfrm>
              <a:off x="360922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14"/>
            <p:cNvSpPr/>
            <p:nvPr/>
          </p:nvSpPr>
          <p:spPr>
            <a:xfrm>
              <a:off x="3832789" y="3294538"/>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14"/>
            <p:cNvSpPr/>
            <p:nvPr/>
          </p:nvSpPr>
          <p:spPr>
            <a:xfrm>
              <a:off x="3832789" y="3072462"/>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14"/>
            <p:cNvSpPr/>
            <p:nvPr/>
          </p:nvSpPr>
          <p:spPr>
            <a:xfrm>
              <a:off x="3832789" y="2850386"/>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14"/>
            <p:cNvSpPr/>
            <p:nvPr/>
          </p:nvSpPr>
          <p:spPr>
            <a:xfrm>
              <a:off x="3832789" y="2628305"/>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14"/>
            <p:cNvSpPr/>
            <p:nvPr/>
          </p:nvSpPr>
          <p:spPr>
            <a:xfrm>
              <a:off x="3832789" y="2406229"/>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14"/>
            <p:cNvSpPr/>
            <p:nvPr/>
          </p:nvSpPr>
          <p:spPr>
            <a:xfrm>
              <a:off x="3832789" y="2184153"/>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14"/>
            <p:cNvSpPr/>
            <p:nvPr/>
          </p:nvSpPr>
          <p:spPr>
            <a:xfrm>
              <a:off x="4056342"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14"/>
            <p:cNvSpPr/>
            <p:nvPr/>
          </p:nvSpPr>
          <p:spPr>
            <a:xfrm>
              <a:off x="4056342"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14"/>
            <p:cNvSpPr/>
            <p:nvPr/>
          </p:nvSpPr>
          <p:spPr>
            <a:xfrm>
              <a:off x="4056342"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14"/>
            <p:cNvSpPr/>
            <p:nvPr/>
          </p:nvSpPr>
          <p:spPr>
            <a:xfrm>
              <a:off x="4056342"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14"/>
            <p:cNvSpPr/>
            <p:nvPr/>
          </p:nvSpPr>
          <p:spPr>
            <a:xfrm>
              <a:off x="4056342"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14"/>
            <p:cNvSpPr/>
            <p:nvPr/>
          </p:nvSpPr>
          <p:spPr>
            <a:xfrm>
              <a:off x="4056342"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14"/>
            <p:cNvSpPr/>
            <p:nvPr/>
          </p:nvSpPr>
          <p:spPr>
            <a:xfrm>
              <a:off x="4279920"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14"/>
            <p:cNvSpPr/>
            <p:nvPr/>
          </p:nvSpPr>
          <p:spPr>
            <a:xfrm>
              <a:off x="4279920"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14"/>
            <p:cNvSpPr/>
            <p:nvPr/>
          </p:nvSpPr>
          <p:spPr>
            <a:xfrm>
              <a:off x="4279920"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14"/>
            <p:cNvSpPr/>
            <p:nvPr/>
          </p:nvSpPr>
          <p:spPr>
            <a:xfrm>
              <a:off x="4279920"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14"/>
            <p:cNvSpPr/>
            <p:nvPr/>
          </p:nvSpPr>
          <p:spPr>
            <a:xfrm>
              <a:off x="4279920"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14"/>
            <p:cNvSpPr/>
            <p:nvPr/>
          </p:nvSpPr>
          <p:spPr>
            <a:xfrm>
              <a:off x="4279920"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14"/>
            <p:cNvSpPr/>
            <p:nvPr/>
          </p:nvSpPr>
          <p:spPr>
            <a:xfrm>
              <a:off x="4503458" y="3294538"/>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14"/>
            <p:cNvSpPr/>
            <p:nvPr/>
          </p:nvSpPr>
          <p:spPr>
            <a:xfrm>
              <a:off x="4503458" y="3072462"/>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14"/>
            <p:cNvSpPr/>
            <p:nvPr/>
          </p:nvSpPr>
          <p:spPr>
            <a:xfrm>
              <a:off x="4503458" y="2850386"/>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3" name="Google Shape;1083;p14"/>
            <p:cNvSpPr/>
            <p:nvPr/>
          </p:nvSpPr>
          <p:spPr>
            <a:xfrm>
              <a:off x="4503458" y="2628305"/>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4" name="Google Shape;1084;p14"/>
            <p:cNvSpPr/>
            <p:nvPr/>
          </p:nvSpPr>
          <p:spPr>
            <a:xfrm>
              <a:off x="4503458" y="2406229"/>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5" name="Google Shape;1085;p14"/>
            <p:cNvSpPr/>
            <p:nvPr/>
          </p:nvSpPr>
          <p:spPr>
            <a:xfrm>
              <a:off x="4503458" y="2184153"/>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086" name="Google Shape;1086;p14"/>
          <p:cNvGrpSpPr/>
          <p:nvPr/>
        </p:nvGrpSpPr>
        <p:grpSpPr>
          <a:xfrm>
            <a:off x="7673633" y="189971"/>
            <a:ext cx="1372876" cy="674089"/>
            <a:chOff x="7673633" y="189975"/>
            <a:chExt cx="1525417" cy="750572"/>
          </a:xfrm>
        </p:grpSpPr>
        <p:sp>
          <p:nvSpPr>
            <p:cNvPr id="1087" name="Google Shape;1087;p14"/>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088" name="Google Shape;1088;p14"/>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089" name="Google Shape;1089;p14"/>
          <p:cNvGrpSpPr/>
          <p:nvPr/>
        </p:nvGrpSpPr>
        <p:grpSpPr>
          <a:xfrm>
            <a:off x="10057428" y="379040"/>
            <a:ext cx="1718929" cy="372445"/>
            <a:chOff x="8300303" y="6093240"/>
            <a:chExt cx="1718929" cy="372445"/>
          </a:xfrm>
        </p:grpSpPr>
        <p:grpSp>
          <p:nvGrpSpPr>
            <p:cNvPr id="1090" name="Google Shape;1090;p14"/>
            <p:cNvGrpSpPr/>
            <p:nvPr/>
          </p:nvGrpSpPr>
          <p:grpSpPr>
            <a:xfrm>
              <a:off x="8300303" y="6093240"/>
              <a:ext cx="1718927" cy="372442"/>
              <a:chOff x="3290595" y="3170847"/>
              <a:chExt cx="878932" cy="190439"/>
            </a:xfrm>
          </p:grpSpPr>
          <p:sp>
            <p:nvSpPr>
              <p:cNvPr id="1091" name="Google Shape;1091;p14"/>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92" name="Google Shape;1092;p14"/>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93" name="Google Shape;1093;p14"/>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94" name="Google Shape;1094;p14"/>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1095" name="Google Shape;1095;p14"/>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1096" name="Google Shape;1096;p14"/>
          <p:cNvGrpSpPr/>
          <p:nvPr/>
        </p:nvGrpSpPr>
        <p:grpSpPr>
          <a:xfrm>
            <a:off x="7393360" y="6388849"/>
            <a:ext cx="3193508" cy="469147"/>
            <a:chOff x="1439710" y="6217176"/>
            <a:chExt cx="4333706" cy="640824"/>
          </a:xfrm>
        </p:grpSpPr>
        <p:sp>
          <p:nvSpPr>
            <p:cNvPr id="1097" name="Google Shape;1097;p14"/>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98" name="Google Shape;1098;p14"/>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99" name="Google Shape;1099;p14"/>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100" name="Google Shape;1100;p14"/>
            <p:cNvPicPr preferRelativeResize="0"/>
            <p:nvPr/>
          </p:nvPicPr>
          <p:blipFill rotWithShape="1">
            <a:blip r:embed="rId2">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and image right">
  <p:cSld name="ONE_COLUMN_TEXT_1_1">
    <p:spTree>
      <p:nvGrpSpPr>
        <p:cNvPr id="1" name="Shape 1101"/>
        <p:cNvGrpSpPr/>
        <p:nvPr/>
      </p:nvGrpSpPr>
      <p:grpSpPr>
        <a:xfrm>
          <a:off x="0" y="0"/>
          <a:ext cx="0" cy="0"/>
          <a:chOff x="0" y="0"/>
          <a:chExt cx="0" cy="0"/>
        </a:xfrm>
      </p:grpSpPr>
      <p:sp>
        <p:nvSpPr>
          <p:cNvPr id="1102" name="Google Shape;1102;p15"/>
          <p:cNvSpPr>
            <a:spLocks noGrp="1"/>
          </p:cNvSpPr>
          <p:nvPr>
            <p:ph type="pic" idx="2"/>
          </p:nvPr>
        </p:nvSpPr>
        <p:spPr>
          <a:xfrm>
            <a:off x="6342475" y="0"/>
            <a:ext cx="5508600" cy="6858000"/>
          </a:xfrm>
          <a:prstGeom prst="rect">
            <a:avLst/>
          </a:prstGeom>
          <a:noFill/>
          <a:ln>
            <a:noFill/>
          </a:ln>
        </p:spPr>
      </p:sp>
      <p:grpSp>
        <p:nvGrpSpPr>
          <p:cNvPr id="1103" name="Google Shape;1103;p15"/>
          <p:cNvGrpSpPr/>
          <p:nvPr/>
        </p:nvGrpSpPr>
        <p:grpSpPr>
          <a:xfrm rot="10800000">
            <a:off x="4987326" y="6169738"/>
            <a:ext cx="1372876" cy="674089"/>
            <a:chOff x="7673633" y="189975"/>
            <a:chExt cx="1525417" cy="750572"/>
          </a:xfrm>
        </p:grpSpPr>
        <p:sp>
          <p:nvSpPr>
            <p:cNvPr id="1104" name="Google Shape;1104;p15"/>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105" name="Google Shape;1105;p15"/>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106" name="Google Shape;1106;p15"/>
          <p:cNvGrpSpPr/>
          <p:nvPr/>
        </p:nvGrpSpPr>
        <p:grpSpPr>
          <a:xfrm flipH="1">
            <a:off x="-631306" y="5149628"/>
            <a:ext cx="1858694" cy="1694188"/>
            <a:chOff x="10438625" y="4501032"/>
            <a:chExt cx="2589792" cy="2356968"/>
          </a:xfrm>
        </p:grpSpPr>
        <p:sp>
          <p:nvSpPr>
            <p:cNvPr id="1107" name="Google Shape;1107;p15"/>
            <p:cNvSpPr/>
            <p:nvPr/>
          </p:nvSpPr>
          <p:spPr>
            <a:xfrm>
              <a:off x="10438629" y="4501032"/>
              <a:ext cx="2589788" cy="2356967"/>
            </a:xfrm>
            <a:custGeom>
              <a:avLst/>
              <a:gdLst/>
              <a:ahLst/>
              <a:cxnLst/>
              <a:rect l="l" t="t" r="r" b="b"/>
              <a:pathLst>
                <a:path w="1323008" h="1204070" extrusionOk="0">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108" name="Google Shape;1108;p15"/>
            <p:cNvPicPr preferRelativeResize="0"/>
            <p:nvPr/>
          </p:nvPicPr>
          <p:blipFill rotWithShape="1">
            <a:blip r:embed="rId2">
              <a:alphaModFix amt="20000"/>
            </a:blip>
            <a:srcRect l="51255" t="40908" r="14547" b="37896"/>
            <a:stretch/>
          </p:blipFill>
          <p:spPr>
            <a:xfrm rot="5400000">
              <a:off x="10555036" y="4384620"/>
              <a:ext cx="2356967" cy="2589790"/>
            </a:xfrm>
            <a:custGeom>
              <a:avLst/>
              <a:gdLst/>
              <a:ahLst/>
              <a:cxnLst/>
              <a:rect l="l" t="t" r="r" b="b"/>
              <a:pathLst>
                <a:path w="2356967" h="2589790" extrusionOk="0">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1109" name="Google Shape;1109;p15"/>
          <p:cNvGrpSpPr/>
          <p:nvPr/>
        </p:nvGrpSpPr>
        <p:grpSpPr>
          <a:xfrm flipH="1">
            <a:off x="2171627" y="6093240"/>
            <a:ext cx="1718929" cy="372445"/>
            <a:chOff x="8300303" y="6093240"/>
            <a:chExt cx="1718929" cy="372445"/>
          </a:xfrm>
        </p:grpSpPr>
        <p:grpSp>
          <p:nvGrpSpPr>
            <p:cNvPr id="1110" name="Google Shape;1110;p15"/>
            <p:cNvGrpSpPr/>
            <p:nvPr/>
          </p:nvGrpSpPr>
          <p:grpSpPr>
            <a:xfrm>
              <a:off x="8300303" y="6093240"/>
              <a:ext cx="1718927" cy="372442"/>
              <a:chOff x="3290595" y="3170847"/>
              <a:chExt cx="878932" cy="190439"/>
            </a:xfrm>
          </p:grpSpPr>
          <p:sp>
            <p:nvSpPr>
              <p:cNvPr id="1111" name="Google Shape;1111;p15"/>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12" name="Google Shape;1112;p15"/>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13" name="Google Shape;1113;p15"/>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14" name="Google Shape;1114;p15"/>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1115" name="Google Shape;1115;p15"/>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sp>
        <p:nvSpPr>
          <p:cNvPr id="1116" name="Google Shape;1116;p15"/>
          <p:cNvSpPr txBox="1">
            <a:spLocks noGrp="1"/>
          </p:cNvSpPr>
          <p:nvPr>
            <p:ph type="title"/>
          </p:nvPr>
        </p:nvSpPr>
        <p:spPr>
          <a:xfrm>
            <a:off x="636150" y="772250"/>
            <a:ext cx="5162400" cy="1645800"/>
          </a:xfrm>
          <a:prstGeom prst="rect">
            <a:avLst/>
          </a:prstGeom>
        </p:spPr>
        <p:txBody>
          <a:bodyPr spcFirstLastPara="1" wrap="square" lIns="121900" tIns="121900" rIns="121900" bIns="121900" anchor="ctr" anchorCtr="0">
            <a:normAutofit/>
          </a:bodyPr>
          <a:lstStyle>
            <a:lvl1pPr lvl="0" rtl="0">
              <a:lnSpc>
                <a:spcPct val="80000"/>
              </a:lnSpc>
              <a:spcBef>
                <a:spcPts val="0"/>
              </a:spcBef>
              <a:spcAft>
                <a:spcPts val="0"/>
              </a:spcAft>
              <a:buSzPts val="3200"/>
              <a:buNone/>
              <a:defRPr sz="7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1117" name="Google Shape;1117;p15"/>
          <p:cNvSpPr txBox="1">
            <a:spLocks noGrp="1"/>
          </p:cNvSpPr>
          <p:nvPr>
            <p:ph type="body" idx="1"/>
          </p:nvPr>
        </p:nvSpPr>
        <p:spPr>
          <a:xfrm>
            <a:off x="636150" y="2555350"/>
            <a:ext cx="5162400" cy="3530400"/>
          </a:xfrm>
          <a:prstGeom prst="rect">
            <a:avLst/>
          </a:prstGeom>
        </p:spPr>
        <p:txBody>
          <a:bodyPr spcFirstLastPara="1" wrap="square" lIns="121900" tIns="121900" rIns="121900" bIns="121900" anchor="t" anchorCtr="0">
            <a:normAutofit/>
          </a:bodyPr>
          <a:lstStyle>
            <a:lvl1pPr marL="457200" lvl="0" indent="-387350" rtl="0">
              <a:spcBef>
                <a:spcPts val="0"/>
              </a:spcBef>
              <a:spcAft>
                <a:spcPts val="0"/>
              </a:spcAft>
              <a:buSzPts val="2500"/>
              <a:buChar char="●"/>
              <a:defRPr/>
            </a:lvl1pPr>
            <a:lvl2pPr marL="914400" lvl="1" indent="-412750" rtl="0">
              <a:spcBef>
                <a:spcPts val="0"/>
              </a:spcBef>
              <a:spcAft>
                <a:spcPts val="0"/>
              </a:spcAft>
              <a:buSzPts val="2900"/>
              <a:buChar char="○"/>
              <a:defRPr sz="2900"/>
            </a:lvl2pPr>
            <a:lvl3pPr marL="1371600" lvl="2" indent="-412750" rtl="0">
              <a:spcBef>
                <a:spcPts val="0"/>
              </a:spcBef>
              <a:spcAft>
                <a:spcPts val="0"/>
              </a:spcAft>
              <a:buSzPts val="2900"/>
              <a:buChar char="■"/>
              <a:defRPr sz="2900"/>
            </a:lvl3pPr>
            <a:lvl4pPr marL="1828800" lvl="3" indent="-412750" rtl="0">
              <a:spcBef>
                <a:spcPts val="0"/>
              </a:spcBef>
              <a:spcAft>
                <a:spcPts val="0"/>
              </a:spcAft>
              <a:buSzPts val="2900"/>
              <a:buChar char="●"/>
              <a:defRPr sz="2900"/>
            </a:lvl4pPr>
            <a:lvl5pPr marL="2286000" lvl="4" indent="-412750" rtl="0">
              <a:spcBef>
                <a:spcPts val="0"/>
              </a:spcBef>
              <a:spcAft>
                <a:spcPts val="0"/>
              </a:spcAft>
              <a:buSzPts val="2900"/>
              <a:buChar char="○"/>
              <a:defRPr sz="2900"/>
            </a:lvl5pPr>
            <a:lvl6pPr marL="2743200" lvl="5" indent="-412750" rtl="0">
              <a:spcBef>
                <a:spcPts val="0"/>
              </a:spcBef>
              <a:spcAft>
                <a:spcPts val="0"/>
              </a:spcAft>
              <a:buSzPts val="2900"/>
              <a:buChar char="■"/>
              <a:defRPr sz="2900"/>
            </a:lvl6pPr>
            <a:lvl7pPr marL="3200400" lvl="6" indent="-412750" rtl="0">
              <a:spcBef>
                <a:spcPts val="0"/>
              </a:spcBef>
              <a:spcAft>
                <a:spcPts val="0"/>
              </a:spcAft>
              <a:buSzPts val="2900"/>
              <a:buChar char="●"/>
              <a:defRPr sz="2900"/>
            </a:lvl7pPr>
            <a:lvl8pPr marL="3657600" lvl="7" indent="-412750" rtl="0">
              <a:spcBef>
                <a:spcPts val="0"/>
              </a:spcBef>
              <a:spcAft>
                <a:spcPts val="0"/>
              </a:spcAft>
              <a:buSzPts val="2900"/>
              <a:buChar char="○"/>
              <a:defRPr sz="2900"/>
            </a:lvl8pPr>
            <a:lvl9pPr marL="4114800" lvl="8" indent="-412750" rtl="0">
              <a:spcBef>
                <a:spcPts val="0"/>
              </a:spcBef>
              <a:spcAft>
                <a:spcPts val="0"/>
              </a:spcAft>
              <a:buSzPts val="2900"/>
              <a:buChar char="■"/>
              <a:defRPr sz="2900"/>
            </a:lvl9pPr>
          </a:lstStyle>
          <a:p>
            <a:endParaRPr/>
          </a:p>
        </p:txBody>
      </p:sp>
      <p:sp>
        <p:nvSpPr>
          <p:cNvPr id="1118" name="Google Shape;1118;p1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MAIN_POINT">
    <p:spTree>
      <p:nvGrpSpPr>
        <p:cNvPr id="1" name="Shape 1119"/>
        <p:cNvGrpSpPr/>
        <p:nvPr/>
      </p:nvGrpSpPr>
      <p:grpSpPr>
        <a:xfrm>
          <a:off x="0" y="0"/>
          <a:ext cx="0" cy="0"/>
          <a:chOff x="0" y="0"/>
          <a:chExt cx="0" cy="0"/>
        </a:xfrm>
      </p:grpSpPr>
      <p:grpSp>
        <p:nvGrpSpPr>
          <p:cNvPr id="1120" name="Google Shape;1120;p16"/>
          <p:cNvGrpSpPr/>
          <p:nvPr/>
        </p:nvGrpSpPr>
        <p:grpSpPr>
          <a:xfrm>
            <a:off x="5306503" y="3768837"/>
            <a:ext cx="2729445" cy="2694618"/>
            <a:chOff x="3161217" y="1970080"/>
            <a:chExt cx="1395636" cy="1377828"/>
          </a:xfrm>
        </p:grpSpPr>
        <p:sp>
          <p:nvSpPr>
            <p:cNvPr id="1121" name="Google Shape;1121;p16"/>
            <p:cNvSpPr/>
            <p:nvPr/>
          </p:nvSpPr>
          <p:spPr>
            <a:xfrm>
              <a:off x="4493701" y="1970080"/>
              <a:ext cx="53354" cy="53370"/>
            </a:xfrm>
            <a:custGeom>
              <a:avLst/>
              <a:gdLst/>
              <a:ahLst/>
              <a:cxnLst/>
              <a:rect l="l" t="t" r="r" b="b"/>
              <a:pathLst>
                <a:path w="53354" h="53370" extrusionOk="0">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22" name="Google Shape;1122;p16"/>
            <p:cNvSpPr/>
            <p:nvPr/>
          </p:nvSpPr>
          <p:spPr>
            <a:xfrm>
              <a:off x="4271621" y="1970080"/>
              <a:ext cx="53354" cy="53370"/>
            </a:xfrm>
            <a:custGeom>
              <a:avLst/>
              <a:gdLst/>
              <a:ahLst/>
              <a:cxnLst/>
              <a:rect l="l" t="t" r="r" b="b"/>
              <a:pathLst>
                <a:path w="53354" h="53370" extrusionOk="0">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23" name="Google Shape;1123;p16"/>
            <p:cNvSpPr/>
            <p:nvPr/>
          </p:nvSpPr>
          <p:spPr>
            <a:xfrm>
              <a:off x="4049541" y="1970080"/>
              <a:ext cx="53354" cy="53370"/>
            </a:xfrm>
            <a:custGeom>
              <a:avLst/>
              <a:gdLst/>
              <a:ahLst/>
              <a:cxnLst/>
              <a:rect l="l" t="t" r="r" b="b"/>
              <a:pathLst>
                <a:path w="53354" h="53370" extrusionOk="0">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24" name="Google Shape;1124;p16"/>
            <p:cNvSpPr/>
            <p:nvPr/>
          </p:nvSpPr>
          <p:spPr>
            <a:xfrm>
              <a:off x="3827449" y="1970080"/>
              <a:ext cx="53370" cy="53370"/>
            </a:xfrm>
            <a:custGeom>
              <a:avLst/>
              <a:gdLst/>
              <a:ahLst/>
              <a:cxnLst/>
              <a:rect l="l" t="t" r="r" b="b"/>
              <a:pathLst>
                <a:path w="53370" h="53370" extrusionOk="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25" name="Google Shape;1125;p16"/>
            <p:cNvSpPr/>
            <p:nvPr/>
          </p:nvSpPr>
          <p:spPr>
            <a:xfrm>
              <a:off x="3605373" y="1970080"/>
              <a:ext cx="53370" cy="53370"/>
            </a:xfrm>
            <a:custGeom>
              <a:avLst/>
              <a:gdLst/>
              <a:ahLst/>
              <a:cxnLst/>
              <a:rect l="l" t="t" r="r" b="b"/>
              <a:pathLst>
                <a:path w="53370" h="53370" extrusionOk="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26" name="Google Shape;1126;p16"/>
            <p:cNvSpPr/>
            <p:nvPr/>
          </p:nvSpPr>
          <p:spPr>
            <a:xfrm>
              <a:off x="3383297" y="1970080"/>
              <a:ext cx="53366" cy="53370"/>
            </a:xfrm>
            <a:custGeom>
              <a:avLst/>
              <a:gdLst/>
              <a:ahLst/>
              <a:cxnLst/>
              <a:rect l="l" t="t" r="r" b="b"/>
              <a:pathLst>
                <a:path w="53366" h="53370" extrusionOk="0">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27" name="Google Shape;1127;p16"/>
            <p:cNvSpPr/>
            <p:nvPr/>
          </p:nvSpPr>
          <p:spPr>
            <a:xfrm>
              <a:off x="3161217" y="1970080"/>
              <a:ext cx="53370" cy="53370"/>
            </a:xfrm>
            <a:custGeom>
              <a:avLst/>
              <a:gdLst/>
              <a:ahLst/>
              <a:cxnLst/>
              <a:rect l="l" t="t" r="r" b="b"/>
              <a:pathLst>
                <a:path w="53370" h="53370" extrusionOk="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28" name="Google Shape;1128;p16"/>
            <p:cNvSpPr/>
            <p:nvPr/>
          </p:nvSpPr>
          <p:spPr>
            <a:xfrm>
              <a:off x="316210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29" name="Google Shape;1129;p16"/>
            <p:cNvSpPr/>
            <p:nvPr/>
          </p:nvSpPr>
          <p:spPr>
            <a:xfrm>
              <a:off x="316210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30" name="Google Shape;1130;p16"/>
            <p:cNvSpPr/>
            <p:nvPr/>
          </p:nvSpPr>
          <p:spPr>
            <a:xfrm>
              <a:off x="316210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31" name="Google Shape;1131;p16"/>
            <p:cNvSpPr/>
            <p:nvPr/>
          </p:nvSpPr>
          <p:spPr>
            <a:xfrm>
              <a:off x="316210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32" name="Google Shape;1132;p16"/>
            <p:cNvSpPr/>
            <p:nvPr/>
          </p:nvSpPr>
          <p:spPr>
            <a:xfrm>
              <a:off x="316210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33" name="Google Shape;1133;p16"/>
            <p:cNvSpPr/>
            <p:nvPr/>
          </p:nvSpPr>
          <p:spPr>
            <a:xfrm>
              <a:off x="316210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34" name="Google Shape;1134;p16"/>
            <p:cNvSpPr/>
            <p:nvPr/>
          </p:nvSpPr>
          <p:spPr>
            <a:xfrm>
              <a:off x="3385665" y="3294538"/>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35" name="Google Shape;1135;p16"/>
            <p:cNvSpPr/>
            <p:nvPr/>
          </p:nvSpPr>
          <p:spPr>
            <a:xfrm>
              <a:off x="3385665" y="3072462"/>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36" name="Google Shape;1136;p16"/>
            <p:cNvSpPr/>
            <p:nvPr/>
          </p:nvSpPr>
          <p:spPr>
            <a:xfrm>
              <a:off x="3385665" y="2850386"/>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37" name="Google Shape;1137;p16"/>
            <p:cNvSpPr/>
            <p:nvPr/>
          </p:nvSpPr>
          <p:spPr>
            <a:xfrm>
              <a:off x="3385665" y="2628305"/>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38" name="Google Shape;1138;p16"/>
            <p:cNvSpPr/>
            <p:nvPr/>
          </p:nvSpPr>
          <p:spPr>
            <a:xfrm>
              <a:off x="3385665" y="2406229"/>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39" name="Google Shape;1139;p16"/>
            <p:cNvSpPr/>
            <p:nvPr/>
          </p:nvSpPr>
          <p:spPr>
            <a:xfrm>
              <a:off x="3385665" y="2184153"/>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40" name="Google Shape;1140;p16"/>
            <p:cNvSpPr/>
            <p:nvPr/>
          </p:nvSpPr>
          <p:spPr>
            <a:xfrm>
              <a:off x="360922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41" name="Google Shape;1141;p16"/>
            <p:cNvSpPr/>
            <p:nvPr/>
          </p:nvSpPr>
          <p:spPr>
            <a:xfrm>
              <a:off x="360922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42" name="Google Shape;1142;p16"/>
            <p:cNvSpPr/>
            <p:nvPr/>
          </p:nvSpPr>
          <p:spPr>
            <a:xfrm>
              <a:off x="360922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43" name="Google Shape;1143;p16"/>
            <p:cNvSpPr/>
            <p:nvPr/>
          </p:nvSpPr>
          <p:spPr>
            <a:xfrm>
              <a:off x="360922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44" name="Google Shape;1144;p16"/>
            <p:cNvSpPr/>
            <p:nvPr/>
          </p:nvSpPr>
          <p:spPr>
            <a:xfrm>
              <a:off x="360922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45" name="Google Shape;1145;p16"/>
            <p:cNvSpPr/>
            <p:nvPr/>
          </p:nvSpPr>
          <p:spPr>
            <a:xfrm>
              <a:off x="360922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46" name="Google Shape;1146;p16"/>
            <p:cNvSpPr/>
            <p:nvPr/>
          </p:nvSpPr>
          <p:spPr>
            <a:xfrm>
              <a:off x="3832789" y="3294538"/>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47" name="Google Shape;1147;p16"/>
            <p:cNvSpPr/>
            <p:nvPr/>
          </p:nvSpPr>
          <p:spPr>
            <a:xfrm>
              <a:off x="3832789" y="3072462"/>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48" name="Google Shape;1148;p16"/>
            <p:cNvSpPr/>
            <p:nvPr/>
          </p:nvSpPr>
          <p:spPr>
            <a:xfrm>
              <a:off x="3832789" y="2850386"/>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49" name="Google Shape;1149;p16"/>
            <p:cNvSpPr/>
            <p:nvPr/>
          </p:nvSpPr>
          <p:spPr>
            <a:xfrm>
              <a:off x="3832789" y="2628305"/>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50" name="Google Shape;1150;p16"/>
            <p:cNvSpPr/>
            <p:nvPr/>
          </p:nvSpPr>
          <p:spPr>
            <a:xfrm>
              <a:off x="3832789" y="2406229"/>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51" name="Google Shape;1151;p16"/>
            <p:cNvSpPr/>
            <p:nvPr/>
          </p:nvSpPr>
          <p:spPr>
            <a:xfrm>
              <a:off x="3832789" y="2184153"/>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52" name="Google Shape;1152;p16"/>
            <p:cNvSpPr/>
            <p:nvPr/>
          </p:nvSpPr>
          <p:spPr>
            <a:xfrm>
              <a:off x="4056342"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53" name="Google Shape;1153;p16"/>
            <p:cNvSpPr/>
            <p:nvPr/>
          </p:nvSpPr>
          <p:spPr>
            <a:xfrm>
              <a:off x="4056342"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54" name="Google Shape;1154;p16"/>
            <p:cNvSpPr/>
            <p:nvPr/>
          </p:nvSpPr>
          <p:spPr>
            <a:xfrm>
              <a:off x="4056342"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55" name="Google Shape;1155;p16"/>
            <p:cNvSpPr/>
            <p:nvPr/>
          </p:nvSpPr>
          <p:spPr>
            <a:xfrm>
              <a:off x="4056342"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56" name="Google Shape;1156;p16"/>
            <p:cNvSpPr/>
            <p:nvPr/>
          </p:nvSpPr>
          <p:spPr>
            <a:xfrm>
              <a:off x="4056342"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57" name="Google Shape;1157;p16"/>
            <p:cNvSpPr/>
            <p:nvPr/>
          </p:nvSpPr>
          <p:spPr>
            <a:xfrm>
              <a:off x="4056342"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58" name="Google Shape;1158;p16"/>
            <p:cNvSpPr/>
            <p:nvPr/>
          </p:nvSpPr>
          <p:spPr>
            <a:xfrm>
              <a:off x="4279920"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59" name="Google Shape;1159;p16"/>
            <p:cNvSpPr/>
            <p:nvPr/>
          </p:nvSpPr>
          <p:spPr>
            <a:xfrm>
              <a:off x="4279920"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0" name="Google Shape;1160;p16"/>
            <p:cNvSpPr/>
            <p:nvPr/>
          </p:nvSpPr>
          <p:spPr>
            <a:xfrm>
              <a:off x="4279920"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1" name="Google Shape;1161;p16"/>
            <p:cNvSpPr/>
            <p:nvPr/>
          </p:nvSpPr>
          <p:spPr>
            <a:xfrm>
              <a:off x="4279920"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2" name="Google Shape;1162;p16"/>
            <p:cNvSpPr/>
            <p:nvPr/>
          </p:nvSpPr>
          <p:spPr>
            <a:xfrm>
              <a:off x="4279920"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3" name="Google Shape;1163;p16"/>
            <p:cNvSpPr/>
            <p:nvPr/>
          </p:nvSpPr>
          <p:spPr>
            <a:xfrm>
              <a:off x="4279920"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4" name="Google Shape;1164;p16"/>
            <p:cNvSpPr/>
            <p:nvPr/>
          </p:nvSpPr>
          <p:spPr>
            <a:xfrm>
              <a:off x="4503458" y="3294538"/>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5" name="Google Shape;1165;p16"/>
            <p:cNvSpPr/>
            <p:nvPr/>
          </p:nvSpPr>
          <p:spPr>
            <a:xfrm>
              <a:off x="4503458" y="3072462"/>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6" name="Google Shape;1166;p16"/>
            <p:cNvSpPr/>
            <p:nvPr/>
          </p:nvSpPr>
          <p:spPr>
            <a:xfrm>
              <a:off x="4503458" y="2850386"/>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7" name="Google Shape;1167;p16"/>
            <p:cNvSpPr/>
            <p:nvPr/>
          </p:nvSpPr>
          <p:spPr>
            <a:xfrm>
              <a:off x="4503458" y="2628305"/>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8" name="Google Shape;1168;p16"/>
            <p:cNvSpPr/>
            <p:nvPr/>
          </p:nvSpPr>
          <p:spPr>
            <a:xfrm>
              <a:off x="4503458" y="2406229"/>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9" name="Google Shape;1169;p16"/>
            <p:cNvSpPr/>
            <p:nvPr/>
          </p:nvSpPr>
          <p:spPr>
            <a:xfrm>
              <a:off x="4503458" y="2184153"/>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170" name="Google Shape;1170;p16"/>
          <p:cNvGrpSpPr/>
          <p:nvPr/>
        </p:nvGrpSpPr>
        <p:grpSpPr>
          <a:xfrm>
            <a:off x="0" y="0"/>
            <a:ext cx="2772300" cy="3430800"/>
            <a:chOff x="8025900" y="568625"/>
            <a:chExt cx="2772300" cy="3430800"/>
          </a:xfrm>
        </p:grpSpPr>
        <p:sp>
          <p:nvSpPr>
            <p:cNvPr id="1171" name="Google Shape;1171;p16"/>
            <p:cNvSpPr/>
            <p:nvPr/>
          </p:nvSpPr>
          <p:spPr>
            <a:xfrm>
              <a:off x="8025900" y="568625"/>
              <a:ext cx="2772300" cy="3430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172" name="Google Shape;1172;p16"/>
            <p:cNvPicPr preferRelativeResize="0"/>
            <p:nvPr/>
          </p:nvPicPr>
          <p:blipFill rotWithShape="1">
            <a:blip r:embed="rId2">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grpSp>
        <p:nvGrpSpPr>
          <p:cNvPr id="1173" name="Google Shape;1173;p16"/>
          <p:cNvGrpSpPr/>
          <p:nvPr/>
        </p:nvGrpSpPr>
        <p:grpSpPr>
          <a:xfrm>
            <a:off x="798975" y="1534325"/>
            <a:ext cx="11393035" cy="3836700"/>
            <a:chOff x="0" y="1381925"/>
            <a:chExt cx="9312600" cy="3836700"/>
          </a:xfrm>
        </p:grpSpPr>
        <p:sp>
          <p:nvSpPr>
            <p:cNvPr id="1174" name="Google Shape;1174;p16"/>
            <p:cNvSpPr/>
            <p:nvPr/>
          </p:nvSpPr>
          <p:spPr>
            <a:xfrm>
              <a:off x="0" y="1381925"/>
              <a:ext cx="9312600" cy="3836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175" name="Google Shape;1175;p16"/>
            <p:cNvPicPr preferRelativeResize="0"/>
            <p:nvPr/>
          </p:nvPicPr>
          <p:blipFill rotWithShape="1">
            <a:blip r:embed="rId2">
              <a:alphaModFix amt="20000"/>
            </a:blip>
            <a:srcRect l="20300" t="23673" r="24035" b="106"/>
            <a:stretch/>
          </p:blipFill>
          <p:spPr>
            <a:xfrm rot="5400000">
              <a:off x="2737950" y="-1356025"/>
              <a:ext cx="3836700" cy="9312600"/>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grpSp>
        <p:nvGrpSpPr>
          <p:cNvPr id="1176" name="Google Shape;1176;p16"/>
          <p:cNvGrpSpPr/>
          <p:nvPr/>
        </p:nvGrpSpPr>
        <p:grpSpPr>
          <a:xfrm>
            <a:off x="-1247975" y="4733182"/>
            <a:ext cx="2330813" cy="2124806"/>
            <a:chOff x="10438625" y="4501032"/>
            <a:chExt cx="2589792" cy="2356968"/>
          </a:xfrm>
        </p:grpSpPr>
        <p:sp>
          <p:nvSpPr>
            <p:cNvPr id="1177" name="Google Shape;1177;p16"/>
            <p:cNvSpPr/>
            <p:nvPr/>
          </p:nvSpPr>
          <p:spPr>
            <a:xfrm>
              <a:off x="10438629" y="4501032"/>
              <a:ext cx="2589788" cy="2356967"/>
            </a:xfrm>
            <a:custGeom>
              <a:avLst/>
              <a:gdLst/>
              <a:ahLst/>
              <a:cxnLst/>
              <a:rect l="l" t="t" r="r" b="b"/>
              <a:pathLst>
                <a:path w="1323008" h="1204070" extrusionOk="0">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178" name="Google Shape;1178;p16"/>
            <p:cNvPicPr preferRelativeResize="0"/>
            <p:nvPr/>
          </p:nvPicPr>
          <p:blipFill rotWithShape="1">
            <a:blip r:embed="rId2">
              <a:alphaModFix amt="20000"/>
            </a:blip>
            <a:srcRect l="51255" t="40908" r="14547" b="37896"/>
            <a:stretch/>
          </p:blipFill>
          <p:spPr>
            <a:xfrm rot="5400000">
              <a:off x="10555036" y="4384620"/>
              <a:ext cx="2356967" cy="2589790"/>
            </a:xfrm>
            <a:custGeom>
              <a:avLst/>
              <a:gdLst/>
              <a:ahLst/>
              <a:cxnLst/>
              <a:rect l="l" t="t" r="r" b="b"/>
              <a:pathLst>
                <a:path w="2356967" h="2589790" extrusionOk="0">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1179" name="Google Shape;1179;p16"/>
          <p:cNvGrpSpPr/>
          <p:nvPr/>
        </p:nvGrpSpPr>
        <p:grpSpPr>
          <a:xfrm>
            <a:off x="7586532" y="0"/>
            <a:ext cx="1525417" cy="750572"/>
            <a:chOff x="7673633" y="189975"/>
            <a:chExt cx="1525417" cy="750572"/>
          </a:xfrm>
        </p:grpSpPr>
        <p:sp>
          <p:nvSpPr>
            <p:cNvPr id="1180" name="Google Shape;1180;p16"/>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181" name="Google Shape;1181;p16"/>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182" name="Google Shape;1182;p16"/>
          <p:cNvGrpSpPr/>
          <p:nvPr/>
        </p:nvGrpSpPr>
        <p:grpSpPr>
          <a:xfrm>
            <a:off x="10091728" y="6247890"/>
            <a:ext cx="1718929" cy="372445"/>
            <a:chOff x="8300303" y="6093240"/>
            <a:chExt cx="1718929" cy="372445"/>
          </a:xfrm>
        </p:grpSpPr>
        <p:grpSp>
          <p:nvGrpSpPr>
            <p:cNvPr id="1183" name="Google Shape;1183;p16"/>
            <p:cNvGrpSpPr/>
            <p:nvPr/>
          </p:nvGrpSpPr>
          <p:grpSpPr>
            <a:xfrm>
              <a:off x="8300303" y="6093240"/>
              <a:ext cx="1718927" cy="372442"/>
              <a:chOff x="3290595" y="3170847"/>
              <a:chExt cx="878932" cy="190439"/>
            </a:xfrm>
          </p:grpSpPr>
          <p:sp>
            <p:nvSpPr>
              <p:cNvPr id="1184" name="Google Shape;1184;p16"/>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85" name="Google Shape;1185;p16"/>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86" name="Google Shape;1186;p16"/>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87" name="Google Shape;1187;p16"/>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1188" name="Google Shape;1188;p16"/>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1189" name="Google Shape;1189;p16"/>
          <p:cNvGrpSpPr/>
          <p:nvPr/>
        </p:nvGrpSpPr>
        <p:grpSpPr>
          <a:xfrm>
            <a:off x="11299596" y="226927"/>
            <a:ext cx="676727" cy="676672"/>
            <a:chOff x="11299596" y="1176502"/>
            <a:chExt cx="676727" cy="676672"/>
          </a:xfrm>
        </p:grpSpPr>
        <p:sp>
          <p:nvSpPr>
            <p:cNvPr id="1190" name="Google Shape;1190;p16"/>
            <p:cNvSpPr/>
            <p:nvPr/>
          </p:nvSpPr>
          <p:spPr>
            <a:xfrm>
              <a:off x="11299596" y="1176502"/>
              <a:ext cx="676725" cy="676671"/>
            </a:xfrm>
            <a:custGeom>
              <a:avLst/>
              <a:gdLst/>
              <a:ahLst/>
              <a:cxnLst/>
              <a:rect l="l" t="t" r="r" b="b"/>
              <a:pathLst>
                <a:path w="345709" h="345681" extrusionOk="0">
                  <a:moveTo>
                    <a:pt x="0" y="172839"/>
                  </a:moveTo>
                  <a:cubicBezTo>
                    <a:pt x="0" y="77384"/>
                    <a:pt x="77400" y="0"/>
                    <a:pt x="172855" y="0"/>
                  </a:cubicBezTo>
                  <a:cubicBezTo>
                    <a:pt x="268310" y="0"/>
                    <a:pt x="345710" y="77384"/>
                    <a:pt x="345710" y="172839"/>
                  </a:cubicBezTo>
                  <a:cubicBezTo>
                    <a:pt x="345710" y="268298"/>
                    <a:pt x="268310" y="345681"/>
                    <a:pt x="172855" y="345681"/>
                  </a:cubicBezTo>
                  <a:cubicBezTo>
                    <a:pt x="77400" y="345681"/>
                    <a:pt x="0" y="268298"/>
                    <a:pt x="0" y="17283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191" name="Google Shape;1191;p16"/>
            <p:cNvPicPr preferRelativeResize="0"/>
            <p:nvPr/>
          </p:nvPicPr>
          <p:blipFill rotWithShape="1">
            <a:blip r:embed="rId2">
              <a:alphaModFix amt="20000"/>
            </a:blip>
            <a:srcRect l="17318" t="1871" r="72863" b="92590"/>
            <a:stretch/>
          </p:blipFill>
          <p:spPr>
            <a:xfrm rot="5400000">
              <a:off x="11299624" y="1176475"/>
              <a:ext cx="676671" cy="676727"/>
            </a:xfrm>
            <a:custGeom>
              <a:avLst/>
              <a:gdLst/>
              <a:ahLst/>
              <a:cxnLst/>
              <a:rect l="l" t="t" r="r" b="b"/>
              <a:pathLst>
                <a:path w="676671" h="676727" extrusionOk="0">
                  <a:moveTo>
                    <a:pt x="0" y="338364"/>
                  </a:moveTo>
                  <a:cubicBezTo>
                    <a:pt x="0" y="151510"/>
                    <a:pt x="151479" y="0"/>
                    <a:pt x="338333" y="0"/>
                  </a:cubicBezTo>
                  <a:cubicBezTo>
                    <a:pt x="525194" y="0"/>
                    <a:pt x="676671" y="151510"/>
                    <a:pt x="676671" y="338364"/>
                  </a:cubicBezTo>
                  <a:cubicBezTo>
                    <a:pt x="676671" y="525217"/>
                    <a:pt x="525194" y="676727"/>
                    <a:pt x="338333" y="676727"/>
                  </a:cubicBezTo>
                  <a:cubicBezTo>
                    <a:pt x="151479" y="676727"/>
                    <a:pt x="0" y="525217"/>
                    <a:pt x="0" y="338364"/>
                  </a:cubicBezTo>
                  <a:close/>
                </a:path>
              </a:pathLst>
            </a:custGeom>
            <a:noFill/>
            <a:ln>
              <a:noFill/>
            </a:ln>
          </p:spPr>
        </p:pic>
      </p:grpSp>
      <p:grpSp>
        <p:nvGrpSpPr>
          <p:cNvPr id="1192" name="Google Shape;1192;p16"/>
          <p:cNvGrpSpPr/>
          <p:nvPr/>
        </p:nvGrpSpPr>
        <p:grpSpPr>
          <a:xfrm>
            <a:off x="10240527" y="101322"/>
            <a:ext cx="927892" cy="927892"/>
            <a:chOff x="8878102" y="4612385"/>
            <a:chExt cx="927892" cy="927892"/>
          </a:xfrm>
        </p:grpSpPr>
        <p:sp>
          <p:nvSpPr>
            <p:cNvPr id="1193" name="Google Shape;1193;p16"/>
            <p:cNvSpPr/>
            <p:nvPr/>
          </p:nvSpPr>
          <p:spPr>
            <a:xfrm>
              <a:off x="8878102" y="4612385"/>
              <a:ext cx="927892" cy="927892"/>
            </a:xfrm>
            <a:custGeom>
              <a:avLst/>
              <a:gdLst/>
              <a:ahLst/>
              <a:cxnLst/>
              <a:rect l="l" t="t" r="r" b="b"/>
              <a:pathLst>
                <a:path w="474019" h="474019" extrusionOk="0">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194" name="Google Shape;1194;p16"/>
            <p:cNvPicPr preferRelativeResize="0"/>
            <p:nvPr/>
          </p:nvPicPr>
          <p:blipFill rotWithShape="1">
            <a:blip r:embed="rId2">
              <a:alphaModFix amt="20000"/>
            </a:blip>
            <a:srcRect l="67169" t="19635" r="19367" b="72770"/>
            <a:stretch/>
          </p:blipFill>
          <p:spPr>
            <a:xfrm rot="5400000">
              <a:off x="8878102" y="4612385"/>
              <a:ext cx="927892" cy="927892"/>
            </a:xfrm>
            <a:custGeom>
              <a:avLst/>
              <a:gdLst/>
              <a:ahLst/>
              <a:cxnLst/>
              <a:rect l="l" t="t" r="r" b="b"/>
              <a:pathLst>
                <a:path w="927892" h="927892" extrusionOk="0">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sp>
        <p:nvSpPr>
          <p:cNvPr id="1195" name="Google Shape;1195;p16"/>
          <p:cNvSpPr txBox="1">
            <a:spLocks noGrp="1"/>
          </p:cNvSpPr>
          <p:nvPr>
            <p:ph type="title"/>
          </p:nvPr>
        </p:nvSpPr>
        <p:spPr>
          <a:xfrm>
            <a:off x="1082738" y="1632726"/>
            <a:ext cx="10825500" cy="36399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1196" name="Google Shape;1196;p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97" name="Google Shape;1197;p16"/>
          <p:cNvSpPr txBox="1">
            <a:spLocks noGrp="1"/>
          </p:cNvSpPr>
          <p:nvPr>
            <p:ph type="subTitle" idx="1"/>
          </p:nvPr>
        </p:nvSpPr>
        <p:spPr>
          <a:xfrm>
            <a:off x="1082850" y="5595325"/>
            <a:ext cx="10825500" cy="731700"/>
          </a:xfrm>
          <a:prstGeom prst="rect">
            <a:avLst/>
          </a:prstGeom>
        </p:spPr>
        <p:txBody>
          <a:bodyPr spcFirstLastPara="1" wrap="square" lIns="121900" tIns="121900" rIns="121900" bIns="121900" anchor="t" anchorCtr="0">
            <a:normAutofit/>
          </a:bodyPr>
          <a:lstStyle>
            <a:lvl1pPr lvl="0" algn="r" rtl="0">
              <a:lnSpc>
                <a:spcPct val="100000"/>
              </a:lnSpc>
              <a:spcBef>
                <a:spcPts val="0"/>
              </a:spcBef>
              <a:spcAft>
                <a:spcPts val="0"/>
              </a:spcAft>
              <a:buSzPts val="2200"/>
              <a:buNone/>
              <a:defRPr sz="2200"/>
            </a:lvl1pPr>
            <a:lvl2pPr lvl="1" algn="r" rtl="0">
              <a:lnSpc>
                <a:spcPct val="100000"/>
              </a:lnSpc>
              <a:spcBef>
                <a:spcPts val="0"/>
              </a:spcBef>
              <a:spcAft>
                <a:spcPts val="0"/>
              </a:spcAft>
              <a:buSzPts val="2200"/>
              <a:buNone/>
              <a:defRPr sz="2200"/>
            </a:lvl2pPr>
            <a:lvl3pPr lvl="2" algn="r" rtl="0">
              <a:lnSpc>
                <a:spcPct val="100000"/>
              </a:lnSpc>
              <a:spcBef>
                <a:spcPts val="0"/>
              </a:spcBef>
              <a:spcAft>
                <a:spcPts val="0"/>
              </a:spcAft>
              <a:buSzPts val="2200"/>
              <a:buNone/>
              <a:defRPr sz="2200"/>
            </a:lvl3pPr>
            <a:lvl4pPr lvl="3" algn="r" rtl="0">
              <a:lnSpc>
                <a:spcPct val="100000"/>
              </a:lnSpc>
              <a:spcBef>
                <a:spcPts val="0"/>
              </a:spcBef>
              <a:spcAft>
                <a:spcPts val="0"/>
              </a:spcAft>
              <a:buSzPts val="2200"/>
              <a:buNone/>
              <a:defRPr sz="2200"/>
            </a:lvl4pPr>
            <a:lvl5pPr lvl="4" algn="r" rtl="0">
              <a:lnSpc>
                <a:spcPct val="100000"/>
              </a:lnSpc>
              <a:spcBef>
                <a:spcPts val="0"/>
              </a:spcBef>
              <a:spcAft>
                <a:spcPts val="0"/>
              </a:spcAft>
              <a:buSzPts val="2200"/>
              <a:buNone/>
              <a:defRPr sz="2200"/>
            </a:lvl5pPr>
            <a:lvl6pPr lvl="5" algn="r" rtl="0">
              <a:lnSpc>
                <a:spcPct val="100000"/>
              </a:lnSpc>
              <a:spcBef>
                <a:spcPts val="0"/>
              </a:spcBef>
              <a:spcAft>
                <a:spcPts val="0"/>
              </a:spcAft>
              <a:buSzPts val="2200"/>
              <a:buNone/>
              <a:defRPr sz="2200"/>
            </a:lvl6pPr>
            <a:lvl7pPr lvl="6" algn="r" rtl="0">
              <a:lnSpc>
                <a:spcPct val="100000"/>
              </a:lnSpc>
              <a:spcBef>
                <a:spcPts val="0"/>
              </a:spcBef>
              <a:spcAft>
                <a:spcPts val="0"/>
              </a:spcAft>
              <a:buSzPts val="2200"/>
              <a:buNone/>
              <a:defRPr sz="2200"/>
            </a:lvl7pPr>
            <a:lvl8pPr lvl="7" algn="r" rtl="0">
              <a:lnSpc>
                <a:spcPct val="100000"/>
              </a:lnSpc>
              <a:spcBef>
                <a:spcPts val="0"/>
              </a:spcBef>
              <a:spcAft>
                <a:spcPts val="0"/>
              </a:spcAft>
              <a:buSzPts val="2200"/>
              <a:buNone/>
              <a:defRPr sz="2200"/>
            </a:lvl8pPr>
            <a:lvl9pPr lvl="8" algn="r" rtl="0">
              <a:lnSpc>
                <a:spcPct val="100000"/>
              </a:lnSpc>
              <a:spcBef>
                <a:spcPts val="0"/>
              </a:spcBef>
              <a:spcAft>
                <a:spcPts val="0"/>
              </a:spcAft>
              <a:buSzPts val="2200"/>
              <a:buNone/>
              <a:defRPr sz="2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1198"/>
        <p:cNvGrpSpPr/>
        <p:nvPr/>
      </p:nvGrpSpPr>
      <p:grpSpPr>
        <a:xfrm>
          <a:off x="0" y="0"/>
          <a:ext cx="0" cy="0"/>
          <a:chOff x="0" y="0"/>
          <a:chExt cx="0" cy="0"/>
        </a:xfrm>
      </p:grpSpPr>
      <p:grpSp>
        <p:nvGrpSpPr>
          <p:cNvPr id="1199" name="Google Shape;1199;p17"/>
          <p:cNvGrpSpPr/>
          <p:nvPr/>
        </p:nvGrpSpPr>
        <p:grpSpPr>
          <a:xfrm>
            <a:off x="7399356" y="1066015"/>
            <a:ext cx="2026882" cy="2001020"/>
            <a:chOff x="3161217" y="1970080"/>
            <a:chExt cx="1395636" cy="1377828"/>
          </a:xfrm>
        </p:grpSpPr>
        <p:sp>
          <p:nvSpPr>
            <p:cNvPr id="1200" name="Google Shape;1200;p17"/>
            <p:cNvSpPr/>
            <p:nvPr/>
          </p:nvSpPr>
          <p:spPr>
            <a:xfrm>
              <a:off x="4493701" y="1970080"/>
              <a:ext cx="53354" cy="53370"/>
            </a:xfrm>
            <a:custGeom>
              <a:avLst/>
              <a:gdLst/>
              <a:ahLst/>
              <a:cxnLst/>
              <a:rect l="l" t="t" r="r" b="b"/>
              <a:pathLst>
                <a:path w="53354" h="53370" extrusionOk="0">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01" name="Google Shape;1201;p17"/>
            <p:cNvSpPr/>
            <p:nvPr/>
          </p:nvSpPr>
          <p:spPr>
            <a:xfrm>
              <a:off x="4271621" y="1970080"/>
              <a:ext cx="53354" cy="53370"/>
            </a:xfrm>
            <a:custGeom>
              <a:avLst/>
              <a:gdLst/>
              <a:ahLst/>
              <a:cxnLst/>
              <a:rect l="l" t="t" r="r" b="b"/>
              <a:pathLst>
                <a:path w="53354" h="53370" extrusionOk="0">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02" name="Google Shape;1202;p17"/>
            <p:cNvSpPr/>
            <p:nvPr/>
          </p:nvSpPr>
          <p:spPr>
            <a:xfrm>
              <a:off x="4049541" y="1970080"/>
              <a:ext cx="53354" cy="53370"/>
            </a:xfrm>
            <a:custGeom>
              <a:avLst/>
              <a:gdLst/>
              <a:ahLst/>
              <a:cxnLst/>
              <a:rect l="l" t="t" r="r" b="b"/>
              <a:pathLst>
                <a:path w="53354" h="53370" extrusionOk="0">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03" name="Google Shape;1203;p17"/>
            <p:cNvSpPr/>
            <p:nvPr/>
          </p:nvSpPr>
          <p:spPr>
            <a:xfrm>
              <a:off x="3827449" y="1970080"/>
              <a:ext cx="53370" cy="53370"/>
            </a:xfrm>
            <a:custGeom>
              <a:avLst/>
              <a:gdLst/>
              <a:ahLst/>
              <a:cxnLst/>
              <a:rect l="l" t="t" r="r" b="b"/>
              <a:pathLst>
                <a:path w="53370" h="53370" extrusionOk="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04" name="Google Shape;1204;p17"/>
            <p:cNvSpPr/>
            <p:nvPr/>
          </p:nvSpPr>
          <p:spPr>
            <a:xfrm>
              <a:off x="3605373" y="1970080"/>
              <a:ext cx="53370" cy="53370"/>
            </a:xfrm>
            <a:custGeom>
              <a:avLst/>
              <a:gdLst/>
              <a:ahLst/>
              <a:cxnLst/>
              <a:rect l="l" t="t" r="r" b="b"/>
              <a:pathLst>
                <a:path w="53370" h="53370" extrusionOk="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05" name="Google Shape;1205;p17"/>
            <p:cNvSpPr/>
            <p:nvPr/>
          </p:nvSpPr>
          <p:spPr>
            <a:xfrm>
              <a:off x="3383297" y="1970080"/>
              <a:ext cx="53366" cy="53370"/>
            </a:xfrm>
            <a:custGeom>
              <a:avLst/>
              <a:gdLst/>
              <a:ahLst/>
              <a:cxnLst/>
              <a:rect l="l" t="t" r="r" b="b"/>
              <a:pathLst>
                <a:path w="53366" h="53370" extrusionOk="0">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06" name="Google Shape;1206;p17"/>
            <p:cNvSpPr/>
            <p:nvPr/>
          </p:nvSpPr>
          <p:spPr>
            <a:xfrm>
              <a:off x="3161217" y="1970080"/>
              <a:ext cx="53370" cy="53370"/>
            </a:xfrm>
            <a:custGeom>
              <a:avLst/>
              <a:gdLst/>
              <a:ahLst/>
              <a:cxnLst/>
              <a:rect l="l" t="t" r="r" b="b"/>
              <a:pathLst>
                <a:path w="53370" h="53370" extrusionOk="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07" name="Google Shape;1207;p17"/>
            <p:cNvSpPr/>
            <p:nvPr/>
          </p:nvSpPr>
          <p:spPr>
            <a:xfrm>
              <a:off x="316210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08" name="Google Shape;1208;p17"/>
            <p:cNvSpPr/>
            <p:nvPr/>
          </p:nvSpPr>
          <p:spPr>
            <a:xfrm>
              <a:off x="316210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09" name="Google Shape;1209;p17"/>
            <p:cNvSpPr/>
            <p:nvPr/>
          </p:nvSpPr>
          <p:spPr>
            <a:xfrm>
              <a:off x="316210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10" name="Google Shape;1210;p17"/>
            <p:cNvSpPr/>
            <p:nvPr/>
          </p:nvSpPr>
          <p:spPr>
            <a:xfrm>
              <a:off x="316210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11" name="Google Shape;1211;p17"/>
            <p:cNvSpPr/>
            <p:nvPr/>
          </p:nvSpPr>
          <p:spPr>
            <a:xfrm>
              <a:off x="316210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12" name="Google Shape;1212;p17"/>
            <p:cNvSpPr/>
            <p:nvPr/>
          </p:nvSpPr>
          <p:spPr>
            <a:xfrm>
              <a:off x="316210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13" name="Google Shape;1213;p17"/>
            <p:cNvSpPr/>
            <p:nvPr/>
          </p:nvSpPr>
          <p:spPr>
            <a:xfrm>
              <a:off x="3385665" y="3294538"/>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14" name="Google Shape;1214;p17"/>
            <p:cNvSpPr/>
            <p:nvPr/>
          </p:nvSpPr>
          <p:spPr>
            <a:xfrm>
              <a:off x="3385665" y="3072462"/>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15" name="Google Shape;1215;p17"/>
            <p:cNvSpPr/>
            <p:nvPr/>
          </p:nvSpPr>
          <p:spPr>
            <a:xfrm>
              <a:off x="3385665" y="2850386"/>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16" name="Google Shape;1216;p17"/>
            <p:cNvSpPr/>
            <p:nvPr/>
          </p:nvSpPr>
          <p:spPr>
            <a:xfrm>
              <a:off x="3385665" y="2628305"/>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17" name="Google Shape;1217;p17"/>
            <p:cNvSpPr/>
            <p:nvPr/>
          </p:nvSpPr>
          <p:spPr>
            <a:xfrm>
              <a:off x="3385665" y="2406229"/>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18" name="Google Shape;1218;p17"/>
            <p:cNvSpPr/>
            <p:nvPr/>
          </p:nvSpPr>
          <p:spPr>
            <a:xfrm>
              <a:off x="3385665" y="2184153"/>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19" name="Google Shape;1219;p17"/>
            <p:cNvSpPr/>
            <p:nvPr/>
          </p:nvSpPr>
          <p:spPr>
            <a:xfrm>
              <a:off x="360922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20" name="Google Shape;1220;p17"/>
            <p:cNvSpPr/>
            <p:nvPr/>
          </p:nvSpPr>
          <p:spPr>
            <a:xfrm>
              <a:off x="360922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21" name="Google Shape;1221;p17"/>
            <p:cNvSpPr/>
            <p:nvPr/>
          </p:nvSpPr>
          <p:spPr>
            <a:xfrm>
              <a:off x="360922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22" name="Google Shape;1222;p17"/>
            <p:cNvSpPr/>
            <p:nvPr/>
          </p:nvSpPr>
          <p:spPr>
            <a:xfrm>
              <a:off x="360922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23" name="Google Shape;1223;p17"/>
            <p:cNvSpPr/>
            <p:nvPr/>
          </p:nvSpPr>
          <p:spPr>
            <a:xfrm>
              <a:off x="360922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24" name="Google Shape;1224;p17"/>
            <p:cNvSpPr/>
            <p:nvPr/>
          </p:nvSpPr>
          <p:spPr>
            <a:xfrm>
              <a:off x="360922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25" name="Google Shape;1225;p17"/>
            <p:cNvSpPr/>
            <p:nvPr/>
          </p:nvSpPr>
          <p:spPr>
            <a:xfrm>
              <a:off x="3832789" y="3294538"/>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26" name="Google Shape;1226;p17"/>
            <p:cNvSpPr/>
            <p:nvPr/>
          </p:nvSpPr>
          <p:spPr>
            <a:xfrm>
              <a:off x="3832789" y="3072462"/>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27" name="Google Shape;1227;p17"/>
            <p:cNvSpPr/>
            <p:nvPr/>
          </p:nvSpPr>
          <p:spPr>
            <a:xfrm>
              <a:off x="3832789" y="2850386"/>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28" name="Google Shape;1228;p17"/>
            <p:cNvSpPr/>
            <p:nvPr/>
          </p:nvSpPr>
          <p:spPr>
            <a:xfrm>
              <a:off x="3832789" y="2628305"/>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29" name="Google Shape;1229;p17"/>
            <p:cNvSpPr/>
            <p:nvPr/>
          </p:nvSpPr>
          <p:spPr>
            <a:xfrm>
              <a:off x="3832789" y="2406229"/>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30" name="Google Shape;1230;p17"/>
            <p:cNvSpPr/>
            <p:nvPr/>
          </p:nvSpPr>
          <p:spPr>
            <a:xfrm>
              <a:off x="3832789" y="2184153"/>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31" name="Google Shape;1231;p17"/>
            <p:cNvSpPr/>
            <p:nvPr/>
          </p:nvSpPr>
          <p:spPr>
            <a:xfrm>
              <a:off x="4056342"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32" name="Google Shape;1232;p17"/>
            <p:cNvSpPr/>
            <p:nvPr/>
          </p:nvSpPr>
          <p:spPr>
            <a:xfrm>
              <a:off x="4056342"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33" name="Google Shape;1233;p17"/>
            <p:cNvSpPr/>
            <p:nvPr/>
          </p:nvSpPr>
          <p:spPr>
            <a:xfrm>
              <a:off x="4056342"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34" name="Google Shape;1234;p17"/>
            <p:cNvSpPr/>
            <p:nvPr/>
          </p:nvSpPr>
          <p:spPr>
            <a:xfrm>
              <a:off x="4056342"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35" name="Google Shape;1235;p17"/>
            <p:cNvSpPr/>
            <p:nvPr/>
          </p:nvSpPr>
          <p:spPr>
            <a:xfrm>
              <a:off x="4056342"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36" name="Google Shape;1236;p17"/>
            <p:cNvSpPr/>
            <p:nvPr/>
          </p:nvSpPr>
          <p:spPr>
            <a:xfrm>
              <a:off x="4056342"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37" name="Google Shape;1237;p17"/>
            <p:cNvSpPr/>
            <p:nvPr/>
          </p:nvSpPr>
          <p:spPr>
            <a:xfrm>
              <a:off x="4279920"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38" name="Google Shape;1238;p17"/>
            <p:cNvSpPr/>
            <p:nvPr/>
          </p:nvSpPr>
          <p:spPr>
            <a:xfrm>
              <a:off x="4279920"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39" name="Google Shape;1239;p17"/>
            <p:cNvSpPr/>
            <p:nvPr/>
          </p:nvSpPr>
          <p:spPr>
            <a:xfrm>
              <a:off x="4279920"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40" name="Google Shape;1240;p17"/>
            <p:cNvSpPr/>
            <p:nvPr/>
          </p:nvSpPr>
          <p:spPr>
            <a:xfrm>
              <a:off x="4279920"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41" name="Google Shape;1241;p17"/>
            <p:cNvSpPr/>
            <p:nvPr/>
          </p:nvSpPr>
          <p:spPr>
            <a:xfrm>
              <a:off x="4279920"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42" name="Google Shape;1242;p17"/>
            <p:cNvSpPr/>
            <p:nvPr/>
          </p:nvSpPr>
          <p:spPr>
            <a:xfrm>
              <a:off x="4279920"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43" name="Google Shape;1243;p17"/>
            <p:cNvSpPr/>
            <p:nvPr/>
          </p:nvSpPr>
          <p:spPr>
            <a:xfrm>
              <a:off x="4503458" y="3294538"/>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44" name="Google Shape;1244;p17"/>
            <p:cNvSpPr/>
            <p:nvPr/>
          </p:nvSpPr>
          <p:spPr>
            <a:xfrm>
              <a:off x="4503458" y="3072462"/>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45" name="Google Shape;1245;p17"/>
            <p:cNvSpPr/>
            <p:nvPr/>
          </p:nvSpPr>
          <p:spPr>
            <a:xfrm>
              <a:off x="4503458" y="2850386"/>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46" name="Google Shape;1246;p17"/>
            <p:cNvSpPr/>
            <p:nvPr/>
          </p:nvSpPr>
          <p:spPr>
            <a:xfrm>
              <a:off x="4503458" y="2628305"/>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47" name="Google Shape;1247;p17"/>
            <p:cNvSpPr/>
            <p:nvPr/>
          </p:nvSpPr>
          <p:spPr>
            <a:xfrm>
              <a:off x="4503458" y="2406229"/>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48" name="Google Shape;1248;p17"/>
            <p:cNvSpPr/>
            <p:nvPr/>
          </p:nvSpPr>
          <p:spPr>
            <a:xfrm>
              <a:off x="4503458" y="2184153"/>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249" name="Google Shape;1249;p17"/>
          <p:cNvGrpSpPr/>
          <p:nvPr/>
        </p:nvGrpSpPr>
        <p:grpSpPr>
          <a:xfrm rot="5400000">
            <a:off x="704950" y="-705053"/>
            <a:ext cx="6857799" cy="8267705"/>
            <a:chOff x="0" y="1381925"/>
            <a:chExt cx="9312600" cy="3836700"/>
          </a:xfrm>
        </p:grpSpPr>
        <p:sp>
          <p:nvSpPr>
            <p:cNvPr id="1250" name="Google Shape;1250;p17"/>
            <p:cNvSpPr/>
            <p:nvPr/>
          </p:nvSpPr>
          <p:spPr>
            <a:xfrm>
              <a:off x="0" y="1381925"/>
              <a:ext cx="9312600" cy="3836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251" name="Google Shape;1251;p17"/>
            <p:cNvPicPr preferRelativeResize="0"/>
            <p:nvPr/>
          </p:nvPicPr>
          <p:blipFill rotWithShape="1">
            <a:blip r:embed="rId2">
              <a:alphaModFix amt="20000"/>
            </a:blip>
            <a:srcRect l="20300" t="23673" r="24035" b="106"/>
            <a:stretch/>
          </p:blipFill>
          <p:spPr>
            <a:xfrm rot="5400000">
              <a:off x="2737950" y="-1356025"/>
              <a:ext cx="3836700" cy="9312600"/>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1252" name="Google Shape;1252;p17"/>
          <p:cNvSpPr txBox="1">
            <a:spLocks noGrp="1"/>
          </p:cNvSpPr>
          <p:nvPr>
            <p:ph type="title"/>
          </p:nvPr>
        </p:nvSpPr>
        <p:spPr>
          <a:xfrm>
            <a:off x="533400" y="600200"/>
            <a:ext cx="7563000" cy="5454300"/>
          </a:xfrm>
          <a:prstGeom prst="rect">
            <a:avLst/>
          </a:prstGeom>
        </p:spPr>
        <p:txBody>
          <a:bodyPr spcFirstLastPara="1" wrap="square" lIns="121900" tIns="121900" rIns="121900" bIns="121900" anchor="ctr" anchorCtr="0">
            <a:normAutofit/>
          </a:bodyPr>
          <a:lstStyle>
            <a:lvl1pPr lvl="0" rtl="0">
              <a:spcBef>
                <a:spcPts val="0"/>
              </a:spcBef>
              <a:spcAft>
                <a:spcPts val="0"/>
              </a:spcAft>
              <a:buSzPts val="6400"/>
              <a:buNone/>
              <a:defRPr sz="90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a:endParaRPr/>
          </a:p>
        </p:txBody>
      </p:sp>
      <p:sp>
        <p:nvSpPr>
          <p:cNvPr id="1253" name="Google Shape;1253;p1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54" name="Google Shape;1254;p1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55" name="Google Shape;1255;p17"/>
          <p:cNvGrpSpPr/>
          <p:nvPr/>
        </p:nvGrpSpPr>
        <p:grpSpPr>
          <a:xfrm>
            <a:off x="10801838" y="4733182"/>
            <a:ext cx="2330813" cy="2124806"/>
            <a:chOff x="10438625" y="4501032"/>
            <a:chExt cx="2589792" cy="2356968"/>
          </a:xfrm>
        </p:grpSpPr>
        <p:sp>
          <p:nvSpPr>
            <p:cNvPr id="1256" name="Google Shape;1256;p17"/>
            <p:cNvSpPr/>
            <p:nvPr/>
          </p:nvSpPr>
          <p:spPr>
            <a:xfrm>
              <a:off x="10438629" y="4501032"/>
              <a:ext cx="2589788" cy="2356967"/>
            </a:xfrm>
            <a:custGeom>
              <a:avLst/>
              <a:gdLst/>
              <a:ahLst/>
              <a:cxnLst/>
              <a:rect l="l" t="t" r="r" b="b"/>
              <a:pathLst>
                <a:path w="1323008" h="1204070" extrusionOk="0">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257" name="Google Shape;1257;p17"/>
            <p:cNvPicPr preferRelativeResize="0"/>
            <p:nvPr/>
          </p:nvPicPr>
          <p:blipFill rotWithShape="1">
            <a:blip r:embed="rId2">
              <a:alphaModFix amt="20000"/>
            </a:blip>
            <a:srcRect l="51255" t="40908" r="14547" b="37896"/>
            <a:stretch/>
          </p:blipFill>
          <p:spPr>
            <a:xfrm rot="5400000">
              <a:off x="10555036" y="4384620"/>
              <a:ext cx="2356967" cy="2589790"/>
            </a:xfrm>
            <a:custGeom>
              <a:avLst/>
              <a:gdLst/>
              <a:ahLst/>
              <a:cxnLst/>
              <a:rect l="l" t="t" r="r" b="b"/>
              <a:pathLst>
                <a:path w="2356967" h="2589790" extrusionOk="0">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1258" name="Google Shape;1258;p17"/>
          <p:cNvGrpSpPr/>
          <p:nvPr/>
        </p:nvGrpSpPr>
        <p:grpSpPr>
          <a:xfrm>
            <a:off x="8661440" y="-12"/>
            <a:ext cx="1372876" cy="675290"/>
            <a:chOff x="7673633" y="189975"/>
            <a:chExt cx="1525417" cy="750572"/>
          </a:xfrm>
        </p:grpSpPr>
        <p:sp>
          <p:nvSpPr>
            <p:cNvPr id="1259" name="Google Shape;1259;p17"/>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260" name="Google Shape;1260;p17"/>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261" name="Google Shape;1261;p17"/>
          <p:cNvGrpSpPr/>
          <p:nvPr/>
        </p:nvGrpSpPr>
        <p:grpSpPr>
          <a:xfrm>
            <a:off x="8806343" y="6151856"/>
            <a:ext cx="1547036" cy="335088"/>
            <a:chOff x="8300303" y="6093240"/>
            <a:chExt cx="1718929" cy="372445"/>
          </a:xfrm>
        </p:grpSpPr>
        <p:grpSp>
          <p:nvGrpSpPr>
            <p:cNvPr id="1262" name="Google Shape;1262;p17"/>
            <p:cNvGrpSpPr/>
            <p:nvPr/>
          </p:nvGrpSpPr>
          <p:grpSpPr>
            <a:xfrm>
              <a:off x="8300303" y="6093240"/>
              <a:ext cx="1718927" cy="372442"/>
              <a:chOff x="3290595" y="3170847"/>
              <a:chExt cx="878932" cy="190439"/>
            </a:xfrm>
          </p:grpSpPr>
          <p:sp>
            <p:nvSpPr>
              <p:cNvPr id="1263" name="Google Shape;1263;p17"/>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64" name="Google Shape;1264;p17"/>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65" name="Google Shape;1265;p17"/>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66" name="Google Shape;1266;p17"/>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1267" name="Google Shape;1267;p17"/>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1268" name="Google Shape;1268;p17"/>
          <p:cNvGrpSpPr/>
          <p:nvPr/>
        </p:nvGrpSpPr>
        <p:grpSpPr>
          <a:xfrm>
            <a:off x="10497047" y="1192767"/>
            <a:ext cx="1470261" cy="1469992"/>
            <a:chOff x="3519724" y="-159776"/>
            <a:chExt cx="1633623" cy="1633869"/>
          </a:xfrm>
        </p:grpSpPr>
        <p:sp>
          <p:nvSpPr>
            <p:cNvPr id="1269" name="Google Shape;1269;p17"/>
            <p:cNvSpPr/>
            <p:nvPr/>
          </p:nvSpPr>
          <p:spPr>
            <a:xfrm>
              <a:off x="3519724" y="-159776"/>
              <a:ext cx="1633622" cy="1633867"/>
            </a:xfrm>
            <a:custGeom>
              <a:avLst/>
              <a:gdLst/>
              <a:ahLst/>
              <a:cxnLst/>
              <a:rect l="l" t="t" r="r" b="b"/>
              <a:pathLst>
                <a:path w="834545" h="834670" extrusionOk="0">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270" name="Google Shape;1270;p17"/>
            <p:cNvPicPr preferRelativeResize="0"/>
            <p:nvPr/>
          </p:nvPicPr>
          <p:blipFill rotWithShape="1">
            <a:blip r:embed="rId2">
              <a:alphaModFix amt="20000"/>
            </a:blip>
            <a:srcRect t="57607" r="76435" b="29021"/>
            <a:stretch/>
          </p:blipFill>
          <p:spPr>
            <a:xfrm rot="5400000">
              <a:off x="3524425" y="-154828"/>
              <a:ext cx="1624221" cy="1633622"/>
            </a:xfrm>
            <a:custGeom>
              <a:avLst/>
              <a:gdLst/>
              <a:ahLst/>
              <a:cxnLst/>
              <a:rect l="l" t="t" r="r" b="b"/>
              <a:pathLst>
                <a:path w="1624221" h="1633622" extrusionOk="0">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grpSp>
        <p:nvGrpSpPr>
          <p:cNvPr id="1271" name="Google Shape;1271;p17"/>
          <p:cNvGrpSpPr/>
          <p:nvPr/>
        </p:nvGrpSpPr>
        <p:grpSpPr>
          <a:xfrm>
            <a:off x="8998485" y="3740912"/>
            <a:ext cx="3193508" cy="469147"/>
            <a:chOff x="1439710" y="6217176"/>
            <a:chExt cx="4333706" cy="640824"/>
          </a:xfrm>
        </p:grpSpPr>
        <p:sp>
          <p:nvSpPr>
            <p:cNvPr id="1272" name="Google Shape;1272;p17"/>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73" name="Google Shape;1273;p17"/>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74" name="Google Shape;1274;p17"/>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275" name="Google Shape;1275;p17"/>
            <p:cNvPicPr preferRelativeResize="0"/>
            <p:nvPr/>
          </p:nvPicPr>
          <p:blipFill rotWithShape="1">
            <a:blip r:embed="rId2">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image with Caption">
  <p:cSld name="CAPTION_ONLY">
    <p:spTree>
      <p:nvGrpSpPr>
        <p:cNvPr id="1" name="Shape 1276"/>
        <p:cNvGrpSpPr/>
        <p:nvPr/>
      </p:nvGrpSpPr>
      <p:grpSpPr>
        <a:xfrm>
          <a:off x="0" y="0"/>
          <a:ext cx="0" cy="0"/>
          <a:chOff x="0" y="0"/>
          <a:chExt cx="0" cy="0"/>
        </a:xfrm>
      </p:grpSpPr>
      <p:sp>
        <p:nvSpPr>
          <p:cNvPr id="1277" name="Google Shape;1277;p18"/>
          <p:cNvSpPr>
            <a:spLocks noGrp="1"/>
          </p:cNvSpPr>
          <p:nvPr>
            <p:ph type="pic" idx="2"/>
          </p:nvPr>
        </p:nvSpPr>
        <p:spPr>
          <a:xfrm>
            <a:off x="18750" y="0"/>
            <a:ext cx="12192000" cy="6858000"/>
          </a:xfrm>
          <a:prstGeom prst="rect">
            <a:avLst/>
          </a:prstGeom>
          <a:noFill/>
          <a:ln>
            <a:noFill/>
          </a:ln>
        </p:spPr>
      </p:sp>
      <p:sp>
        <p:nvSpPr>
          <p:cNvPr id="1278" name="Google Shape;1278;p18"/>
          <p:cNvSpPr txBox="1">
            <a:spLocks noGrp="1"/>
          </p:cNvSpPr>
          <p:nvPr>
            <p:ph type="body" idx="1"/>
          </p:nvPr>
        </p:nvSpPr>
        <p:spPr>
          <a:xfrm>
            <a:off x="178425" y="2065300"/>
            <a:ext cx="3300000" cy="32511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500"/>
              <a:buNone/>
              <a:defRPr sz="5000">
                <a:solidFill>
                  <a:schemeClr val="lt1"/>
                </a:solidFill>
                <a:latin typeface="Archivo Black"/>
                <a:ea typeface="Archivo Black"/>
                <a:cs typeface="Archivo Black"/>
                <a:sym typeface="Archivo Black"/>
              </a:defRPr>
            </a:lvl1pPr>
          </a:lstStyle>
          <a:p>
            <a:endParaRPr/>
          </a:p>
        </p:txBody>
      </p:sp>
      <p:sp>
        <p:nvSpPr>
          <p:cNvPr id="1279" name="Google Shape;1279;p1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80"/>
        <p:cNvGrpSpPr/>
        <p:nvPr/>
      </p:nvGrpSpPr>
      <p:grpSpPr>
        <a:xfrm>
          <a:off x="0" y="0"/>
          <a:ext cx="0" cy="0"/>
          <a:chOff x="0" y="0"/>
          <a:chExt cx="0" cy="0"/>
        </a:xfrm>
      </p:grpSpPr>
      <p:grpSp>
        <p:nvGrpSpPr>
          <p:cNvPr id="1281" name="Google Shape;1281;p19"/>
          <p:cNvGrpSpPr/>
          <p:nvPr/>
        </p:nvGrpSpPr>
        <p:grpSpPr>
          <a:xfrm>
            <a:off x="415533" y="394827"/>
            <a:ext cx="2456459" cy="2431729"/>
            <a:chOff x="3161217" y="1970080"/>
            <a:chExt cx="1395636" cy="1377828"/>
          </a:xfrm>
        </p:grpSpPr>
        <p:sp>
          <p:nvSpPr>
            <p:cNvPr id="1282" name="Google Shape;1282;p19"/>
            <p:cNvSpPr/>
            <p:nvPr/>
          </p:nvSpPr>
          <p:spPr>
            <a:xfrm>
              <a:off x="4493701" y="1970080"/>
              <a:ext cx="53354" cy="53370"/>
            </a:xfrm>
            <a:custGeom>
              <a:avLst/>
              <a:gdLst/>
              <a:ahLst/>
              <a:cxnLst/>
              <a:rect l="l" t="t" r="r" b="b"/>
              <a:pathLst>
                <a:path w="53354" h="53370" extrusionOk="0">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83" name="Google Shape;1283;p19"/>
            <p:cNvSpPr/>
            <p:nvPr/>
          </p:nvSpPr>
          <p:spPr>
            <a:xfrm>
              <a:off x="4271621" y="1970080"/>
              <a:ext cx="53354" cy="53370"/>
            </a:xfrm>
            <a:custGeom>
              <a:avLst/>
              <a:gdLst/>
              <a:ahLst/>
              <a:cxnLst/>
              <a:rect l="l" t="t" r="r" b="b"/>
              <a:pathLst>
                <a:path w="53354" h="53370" extrusionOk="0">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84" name="Google Shape;1284;p19"/>
            <p:cNvSpPr/>
            <p:nvPr/>
          </p:nvSpPr>
          <p:spPr>
            <a:xfrm>
              <a:off x="4049541" y="1970080"/>
              <a:ext cx="53354" cy="53370"/>
            </a:xfrm>
            <a:custGeom>
              <a:avLst/>
              <a:gdLst/>
              <a:ahLst/>
              <a:cxnLst/>
              <a:rect l="l" t="t" r="r" b="b"/>
              <a:pathLst>
                <a:path w="53354" h="53370" extrusionOk="0">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85" name="Google Shape;1285;p19"/>
            <p:cNvSpPr/>
            <p:nvPr/>
          </p:nvSpPr>
          <p:spPr>
            <a:xfrm>
              <a:off x="3827449" y="1970080"/>
              <a:ext cx="53370" cy="53370"/>
            </a:xfrm>
            <a:custGeom>
              <a:avLst/>
              <a:gdLst/>
              <a:ahLst/>
              <a:cxnLst/>
              <a:rect l="l" t="t" r="r" b="b"/>
              <a:pathLst>
                <a:path w="53370" h="53370" extrusionOk="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86" name="Google Shape;1286;p19"/>
            <p:cNvSpPr/>
            <p:nvPr/>
          </p:nvSpPr>
          <p:spPr>
            <a:xfrm>
              <a:off x="3605373" y="1970080"/>
              <a:ext cx="53370" cy="53370"/>
            </a:xfrm>
            <a:custGeom>
              <a:avLst/>
              <a:gdLst/>
              <a:ahLst/>
              <a:cxnLst/>
              <a:rect l="l" t="t" r="r" b="b"/>
              <a:pathLst>
                <a:path w="53370" h="53370" extrusionOk="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87" name="Google Shape;1287;p19"/>
            <p:cNvSpPr/>
            <p:nvPr/>
          </p:nvSpPr>
          <p:spPr>
            <a:xfrm>
              <a:off x="3383297" y="1970080"/>
              <a:ext cx="53366" cy="53370"/>
            </a:xfrm>
            <a:custGeom>
              <a:avLst/>
              <a:gdLst/>
              <a:ahLst/>
              <a:cxnLst/>
              <a:rect l="l" t="t" r="r" b="b"/>
              <a:pathLst>
                <a:path w="53366" h="53370" extrusionOk="0">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88" name="Google Shape;1288;p19"/>
            <p:cNvSpPr/>
            <p:nvPr/>
          </p:nvSpPr>
          <p:spPr>
            <a:xfrm>
              <a:off x="3161217" y="1970080"/>
              <a:ext cx="53370" cy="53370"/>
            </a:xfrm>
            <a:custGeom>
              <a:avLst/>
              <a:gdLst/>
              <a:ahLst/>
              <a:cxnLst/>
              <a:rect l="l" t="t" r="r" b="b"/>
              <a:pathLst>
                <a:path w="53370" h="53370" extrusionOk="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89" name="Google Shape;1289;p19"/>
            <p:cNvSpPr/>
            <p:nvPr/>
          </p:nvSpPr>
          <p:spPr>
            <a:xfrm>
              <a:off x="316210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90" name="Google Shape;1290;p19"/>
            <p:cNvSpPr/>
            <p:nvPr/>
          </p:nvSpPr>
          <p:spPr>
            <a:xfrm>
              <a:off x="316210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91" name="Google Shape;1291;p19"/>
            <p:cNvSpPr/>
            <p:nvPr/>
          </p:nvSpPr>
          <p:spPr>
            <a:xfrm>
              <a:off x="316210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92" name="Google Shape;1292;p19"/>
            <p:cNvSpPr/>
            <p:nvPr/>
          </p:nvSpPr>
          <p:spPr>
            <a:xfrm>
              <a:off x="316210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93" name="Google Shape;1293;p19"/>
            <p:cNvSpPr/>
            <p:nvPr/>
          </p:nvSpPr>
          <p:spPr>
            <a:xfrm>
              <a:off x="316210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94" name="Google Shape;1294;p19"/>
            <p:cNvSpPr/>
            <p:nvPr/>
          </p:nvSpPr>
          <p:spPr>
            <a:xfrm>
              <a:off x="316210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95" name="Google Shape;1295;p19"/>
            <p:cNvSpPr/>
            <p:nvPr/>
          </p:nvSpPr>
          <p:spPr>
            <a:xfrm>
              <a:off x="3385665" y="3294538"/>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96" name="Google Shape;1296;p19"/>
            <p:cNvSpPr/>
            <p:nvPr/>
          </p:nvSpPr>
          <p:spPr>
            <a:xfrm>
              <a:off x="3385665" y="3072462"/>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97" name="Google Shape;1297;p19"/>
            <p:cNvSpPr/>
            <p:nvPr/>
          </p:nvSpPr>
          <p:spPr>
            <a:xfrm>
              <a:off x="3385665" y="2850386"/>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98" name="Google Shape;1298;p19"/>
            <p:cNvSpPr/>
            <p:nvPr/>
          </p:nvSpPr>
          <p:spPr>
            <a:xfrm>
              <a:off x="3385665" y="2628305"/>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99" name="Google Shape;1299;p19"/>
            <p:cNvSpPr/>
            <p:nvPr/>
          </p:nvSpPr>
          <p:spPr>
            <a:xfrm>
              <a:off x="3385665" y="2406229"/>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00" name="Google Shape;1300;p19"/>
            <p:cNvSpPr/>
            <p:nvPr/>
          </p:nvSpPr>
          <p:spPr>
            <a:xfrm>
              <a:off x="3385665" y="2184153"/>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01" name="Google Shape;1301;p19"/>
            <p:cNvSpPr/>
            <p:nvPr/>
          </p:nvSpPr>
          <p:spPr>
            <a:xfrm>
              <a:off x="360922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02" name="Google Shape;1302;p19"/>
            <p:cNvSpPr/>
            <p:nvPr/>
          </p:nvSpPr>
          <p:spPr>
            <a:xfrm>
              <a:off x="360922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03" name="Google Shape;1303;p19"/>
            <p:cNvSpPr/>
            <p:nvPr/>
          </p:nvSpPr>
          <p:spPr>
            <a:xfrm>
              <a:off x="360922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04" name="Google Shape;1304;p19"/>
            <p:cNvSpPr/>
            <p:nvPr/>
          </p:nvSpPr>
          <p:spPr>
            <a:xfrm>
              <a:off x="360922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05" name="Google Shape;1305;p19"/>
            <p:cNvSpPr/>
            <p:nvPr/>
          </p:nvSpPr>
          <p:spPr>
            <a:xfrm>
              <a:off x="360922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06" name="Google Shape;1306;p19"/>
            <p:cNvSpPr/>
            <p:nvPr/>
          </p:nvSpPr>
          <p:spPr>
            <a:xfrm>
              <a:off x="360922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07" name="Google Shape;1307;p19"/>
            <p:cNvSpPr/>
            <p:nvPr/>
          </p:nvSpPr>
          <p:spPr>
            <a:xfrm>
              <a:off x="3832789" y="3294538"/>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08" name="Google Shape;1308;p19"/>
            <p:cNvSpPr/>
            <p:nvPr/>
          </p:nvSpPr>
          <p:spPr>
            <a:xfrm>
              <a:off x="3832789" y="3072462"/>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09" name="Google Shape;1309;p19"/>
            <p:cNvSpPr/>
            <p:nvPr/>
          </p:nvSpPr>
          <p:spPr>
            <a:xfrm>
              <a:off x="3832789" y="2850386"/>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10" name="Google Shape;1310;p19"/>
            <p:cNvSpPr/>
            <p:nvPr/>
          </p:nvSpPr>
          <p:spPr>
            <a:xfrm>
              <a:off x="3832789" y="2628305"/>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11" name="Google Shape;1311;p19"/>
            <p:cNvSpPr/>
            <p:nvPr/>
          </p:nvSpPr>
          <p:spPr>
            <a:xfrm>
              <a:off x="3832789" y="2406229"/>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12" name="Google Shape;1312;p19"/>
            <p:cNvSpPr/>
            <p:nvPr/>
          </p:nvSpPr>
          <p:spPr>
            <a:xfrm>
              <a:off x="3832789" y="2184153"/>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13" name="Google Shape;1313;p19"/>
            <p:cNvSpPr/>
            <p:nvPr/>
          </p:nvSpPr>
          <p:spPr>
            <a:xfrm>
              <a:off x="4056342"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14" name="Google Shape;1314;p19"/>
            <p:cNvSpPr/>
            <p:nvPr/>
          </p:nvSpPr>
          <p:spPr>
            <a:xfrm>
              <a:off x="4056342"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15" name="Google Shape;1315;p19"/>
            <p:cNvSpPr/>
            <p:nvPr/>
          </p:nvSpPr>
          <p:spPr>
            <a:xfrm>
              <a:off x="4056342"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16" name="Google Shape;1316;p19"/>
            <p:cNvSpPr/>
            <p:nvPr/>
          </p:nvSpPr>
          <p:spPr>
            <a:xfrm>
              <a:off x="4056342"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17" name="Google Shape;1317;p19"/>
            <p:cNvSpPr/>
            <p:nvPr/>
          </p:nvSpPr>
          <p:spPr>
            <a:xfrm>
              <a:off x="4056342"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18" name="Google Shape;1318;p19"/>
            <p:cNvSpPr/>
            <p:nvPr/>
          </p:nvSpPr>
          <p:spPr>
            <a:xfrm>
              <a:off x="4056342"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19" name="Google Shape;1319;p19"/>
            <p:cNvSpPr/>
            <p:nvPr/>
          </p:nvSpPr>
          <p:spPr>
            <a:xfrm>
              <a:off x="4279920"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20" name="Google Shape;1320;p19"/>
            <p:cNvSpPr/>
            <p:nvPr/>
          </p:nvSpPr>
          <p:spPr>
            <a:xfrm>
              <a:off x="4279920"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21" name="Google Shape;1321;p19"/>
            <p:cNvSpPr/>
            <p:nvPr/>
          </p:nvSpPr>
          <p:spPr>
            <a:xfrm>
              <a:off x="4279920"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22" name="Google Shape;1322;p19"/>
            <p:cNvSpPr/>
            <p:nvPr/>
          </p:nvSpPr>
          <p:spPr>
            <a:xfrm>
              <a:off x="4279920"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23" name="Google Shape;1323;p19"/>
            <p:cNvSpPr/>
            <p:nvPr/>
          </p:nvSpPr>
          <p:spPr>
            <a:xfrm>
              <a:off x="4279920"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24" name="Google Shape;1324;p19"/>
            <p:cNvSpPr/>
            <p:nvPr/>
          </p:nvSpPr>
          <p:spPr>
            <a:xfrm>
              <a:off x="4279920"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25" name="Google Shape;1325;p19"/>
            <p:cNvSpPr/>
            <p:nvPr/>
          </p:nvSpPr>
          <p:spPr>
            <a:xfrm>
              <a:off x="4503458" y="3294538"/>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26" name="Google Shape;1326;p19"/>
            <p:cNvSpPr/>
            <p:nvPr/>
          </p:nvSpPr>
          <p:spPr>
            <a:xfrm>
              <a:off x="4503458" y="3072462"/>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27" name="Google Shape;1327;p19"/>
            <p:cNvSpPr/>
            <p:nvPr/>
          </p:nvSpPr>
          <p:spPr>
            <a:xfrm>
              <a:off x="4503458" y="2850386"/>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28" name="Google Shape;1328;p19"/>
            <p:cNvSpPr/>
            <p:nvPr/>
          </p:nvSpPr>
          <p:spPr>
            <a:xfrm>
              <a:off x="4503458" y="2628305"/>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29" name="Google Shape;1329;p19"/>
            <p:cNvSpPr/>
            <p:nvPr/>
          </p:nvSpPr>
          <p:spPr>
            <a:xfrm>
              <a:off x="4503458" y="2406229"/>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30" name="Google Shape;1330;p19"/>
            <p:cNvSpPr/>
            <p:nvPr/>
          </p:nvSpPr>
          <p:spPr>
            <a:xfrm>
              <a:off x="4503458" y="2184153"/>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331" name="Google Shape;1331;p19"/>
          <p:cNvGrpSpPr/>
          <p:nvPr/>
        </p:nvGrpSpPr>
        <p:grpSpPr>
          <a:xfrm>
            <a:off x="7673633" y="189971"/>
            <a:ext cx="1372876" cy="674089"/>
            <a:chOff x="7673633" y="189975"/>
            <a:chExt cx="1525417" cy="750572"/>
          </a:xfrm>
        </p:grpSpPr>
        <p:sp>
          <p:nvSpPr>
            <p:cNvPr id="1332" name="Google Shape;1332;p19"/>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333" name="Google Shape;1333;p19"/>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334" name="Google Shape;1334;p19"/>
          <p:cNvGrpSpPr/>
          <p:nvPr/>
        </p:nvGrpSpPr>
        <p:grpSpPr>
          <a:xfrm>
            <a:off x="3519724" y="-159782"/>
            <a:ext cx="1470261" cy="1470319"/>
            <a:chOff x="3519724" y="-159776"/>
            <a:chExt cx="1633623" cy="1633869"/>
          </a:xfrm>
        </p:grpSpPr>
        <p:sp>
          <p:nvSpPr>
            <p:cNvPr id="1335" name="Google Shape;1335;p19"/>
            <p:cNvSpPr/>
            <p:nvPr/>
          </p:nvSpPr>
          <p:spPr>
            <a:xfrm>
              <a:off x="3519724" y="-159776"/>
              <a:ext cx="1633622" cy="1633867"/>
            </a:xfrm>
            <a:custGeom>
              <a:avLst/>
              <a:gdLst/>
              <a:ahLst/>
              <a:cxnLst/>
              <a:rect l="l" t="t" r="r" b="b"/>
              <a:pathLst>
                <a:path w="834545" h="834670" extrusionOk="0">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336" name="Google Shape;1336;p19"/>
            <p:cNvPicPr preferRelativeResize="0"/>
            <p:nvPr/>
          </p:nvPicPr>
          <p:blipFill rotWithShape="1">
            <a:blip r:embed="rId2">
              <a:alphaModFix amt="20000"/>
            </a:blip>
            <a:srcRect t="57607" r="76435" b="29021"/>
            <a:stretch/>
          </p:blipFill>
          <p:spPr>
            <a:xfrm rot="5400000">
              <a:off x="3524425" y="-154828"/>
              <a:ext cx="1624221" cy="1633622"/>
            </a:xfrm>
            <a:custGeom>
              <a:avLst/>
              <a:gdLst/>
              <a:ahLst/>
              <a:cxnLst/>
              <a:rect l="l" t="t" r="r" b="b"/>
              <a:pathLst>
                <a:path w="1624221" h="1633622" extrusionOk="0">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grpSp>
        <p:nvGrpSpPr>
          <p:cNvPr id="1337" name="Google Shape;1337;p19"/>
          <p:cNvGrpSpPr/>
          <p:nvPr/>
        </p:nvGrpSpPr>
        <p:grpSpPr>
          <a:xfrm>
            <a:off x="10848477" y="5686284"/>
            <a:ext cx="835103" cy="835103"/>
            <a:chOff x="8878102" y="4612385"/>
            <a:chExt cx="927892" cy="927892"/>
          </a:xfrm>
        </p:grpSpPr>
        <p:sp>
          <p:nvSpPr>
            <p:cNvPr id="1338" name="Google Shape;1338;p19"/>
            <p:cNvSpPr/>
            <p:nvPr/>
          </p:nvSpPr>
          <p:spPr>
            <a:xfrm>
              <a:off x="8878102" y="4612385"/>
              <a:ext cx="927892" cy="927892"/>
            </a:xfrm>
            <a:custGeom>
              <a:avLst/>
              <a:gdLst/>
              <a:ahLst/>
              <a:cxnLst/>
              <a:rect l="l" t="t" r="r" b="b"/>
              <a:pathLst>
                <a:path w="474019" h="474019" extrusionOk="0">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339" name="Google Shape;1339;p19"/>
            <p:cNvPicPr preferRelativeResize="0"/>
            <p:nvPr/>
          </p:nvPicPr>
          <p:blipFill rotWithShape="1">
            <a:blip r:embed="rId2">
              <a:alphaModFix amt="20000"/>
            </a:blip>
            <a:srcRect l="67169" t="19635" r="19367" b="72770"/>
            <a:stretch/>
          </p:blipFill>
          <p:spPr>
            <a:xfrm rot="5400000">
              <a:off x="8878102" y="4612385"/>
              <a:ext cx="927892" cy="927892"/>
            </a:xfrm>
            <a:custGeom>
              <a:avLst/>
              <a:gdLst/>
              <a:ahLst/>
              <a:cxnLst/>
              <a:rect l="l" t="t" r="r" b="b"/>
              <a:pathLst>
                <a:path w="927892" h="927892" extrusionOk="0">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340" name="Google Shape;1340;p19"/>
          <p:cNvGrpSpPr/>
          <p:nvPr/>
        </p:nvGrpSpPr>
        <p:grpSpPr>
          <a:xfrm>
            <a:off x="10057428" y="379040"/>
            <a:ext cx="1718929" cy="372445"/>
            <a:chOff x="8300303" y="6093240"/>
            <a:chExt cx="1718929" cy="372445"/>
          </a:xfrm>
        </p:grpSpPr>
        <p:grpSp>
          <p:nvGrpSpPr>
            <p:cNvPr id="1341" name="Google Shape;1341;p19"/>
            <p:cNvGrpSpPr/>
            <p:nvPr/>
          </p:nvGrpSpPr>
          <p:grpSpPr>
            <a:xfrm>
              <a:off x="8300303" y="6093240"/>
              <a:ext cx="1718927" cy="372442"/>
              <a:chOff x="3290595" y="3170847"/>
              <a:chExt cx="878932" cy="190439"/>
            </a:xfrm>
          </p:grpSpPr>
          <p:sp>
            <p:nvSpPr>
              <p:cNvPr id="1342" name="Google Shape;1342;p19"/>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43" name="Google Shape;1343;p19"/>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44" name="Google Shape;1344;p19"/>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45" name="Google Shape;1345;p19"/>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1346" name="Google Shape;1346;p19"/>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sp>
        <p:nvSpPr>
          <p:cNvPr id="1347" name="Google Shape;1347;p19"/>
          <p:cNvSpPr txBox="1">
            <a:spLocks noGrp="1"/>
          </p:cNvSpPr>
          <p:nvPr>
            <p:ph type="title" hasCustomPrompt="1"/>
          </p:nvPr>
        </p:nvSpPr>
        <p:spPr>
          <a:xfrm>
            <a:off x="415650" y="1171723"/>
            <a:ext cx="11360700" cy="33687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solidFill>
                  <a:schemeClr val="dk1"/>
                </a:solidFill>
              </a:defRPr>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1348" name="Google Shape;1348;p19"/>
          <p:cNvSpPr txBox="1">
            <a:spLocks noGrp="1"/>
          </p:cNvSpPr>
          <p:nvPr>
            <p:ph type="body" idx="1"/>
          </p:nvPr>
        </p:nvSpPr>
        <p:spPr>
          <a:xfrm>
            <a:off x="415650" y="4681872"/>
            <a:ext cx="11360700" cy="654300"/>
          </a:xfrm>
          <a:prstGeom prst="rect">
            <a:avLst/>
          </a:prstGeom>
        </p:spPr>
        <p:txBody>
          <a:bodyPr spcFirstLastPara="1" wrap="square" lIns="121900" tIns="121900" rIns="121900" bIns="121900" anchor="t" anchorCtr="0">
            <a:normAutofit/>
          </a:bodyPr>
          <a:lstStyle>
            <a:lvl1pPr marL="457200" lvl="0" indent="-387350" algn="ctr">
              <a:spcBef>
                <a:spcPts val="0"/>
              </a:spcBef>
              <a:spcAft>
                <a:spcPts val="0"/>
              </a:spcAft>
              <a:buSzPts val="2500"/>
              <a:buChar char="●"/>
              <a:defRPr>
                <a:solidFill>
                  <a:schemeClr val="lt2"/>
                </a:solidFill>
              </a:defRPr>
            </a:lvl1pPr>
            <a:lvl2pPr marL="914400" lvl="1" indent="-381000" algn="ctr">
              <a:spcBef>
                <a:spcPts val="0"/>
              </a:spcBef>
              <a:spcAft>
                <a:spcPts val="0"/>
              </a:spcAft>
              <a:buSzPts val="2400"/>
              <a:buChar char="○"/>
              <a:defRPr/>
            </a:lvl2pPr>
            <a:lvl3pPr marL="1371600" lvl="2" indent="-381000" algn="ctr">
              <a:spcBef>
                <a:spcPts val="0"/>
              </a:spcBef>
              <a:spcAft>
                <a:spcPts val="0"/>
              </a:spcAft>
              <a:buSzPts val="2400"/>
              <a:buChar char="■"/>
              <a:defRPr/>
            </a:lvl3pPr>
            <a:lvl4pPr marL="1828800" lvl="3" indent="-381000" algn="ctr">
              <a:spcBef>
                <a:spcPts val="0"/>
              </a:spcBef>
              <a:spcAft>
                <a:spcPts val="0"/>
              </a:spcAft>
              <a:buSzPts val="2400"/>
              <a:buChar char="●"/>
              <a:defRPr/>
            </a:lvl4pPr>
            <a:lvl5pPr marL="2286000" lvl="4" indent="-381000" algn="ctr">
              <a:spcBef>
                <a:spcPts val="0"/>
              </a:spcBef>
              <a:spcAft>
                <a:spcPts val="0"/>
              </a:spcAft>
              <a:buSzPts val="2400"/>
              <a:buChar char="○"/>
              <a:defRPr/>
            </a:lvl5pPr>
            <a:lvl6pPr marL="2743200" lvl="5" indent="-381000" algn="ctr">
              <a:spcBef>
                <a:spcPts val="0"/>
              </a:spcBef>
              <a:spcAft>
                <a:spcPts val="0"/>
              </a:spcAft>
              <a:buSzPts val="2400"/>
              <a:buChar char="■"/>
              <a:defRPr/>
            </a:lvl6pPr>
            <a:lvl7pPr marL="3200400" lvl="6" indent="-381000" algn="ctr">
              <a:spcBef>
                <a:spcPts val="0"/>
              </a:spcBef>
              <a:spcAft>
                <a:spcPts val="0"/>
              </a:spcAft>
              <a:buSzPts val="2400"/>
              <a:buChar char="●"/>
              <a:defRPr/>
            </a:lvl7pPr>
            <a:lvl8pPr marL="3657600" lvl="7" indent="-381000" algn="ctr">
              <a:spcBef>
                <a:spcPts val="0"/>
              </a:spcBef>
              <a:spcAft>
                <a:spcPts val="0"/>
              </a:spcAft>
              <a:buSzPts val="2400"/>
              <a:buChar char="○"/>
              <a:defRPr/>
            </a:lvl8pPr>
            <a:lvl9pPr marL="4114800" lvl="8" indent="-381000" algn="ctr">
              <a:spcBef>
                <a:spcPts val="0"/>
              </a:spcBef>
              <a:spcAft>
                <a:spcPts val="0"/>
              </a:spcAft>
              <a:buSzPts val="2400"/>
              <a:buChar char="■"/>
              <a:defRPr/>
            </a:lvl9pPr>
          </a:lstStyle>
          <a:p>
            <a:endParaRPr/>
          </a:p>
        </p:txBody>
      </p:sp>
      <p:sp>
        <p:nvSpPr>
          <p:cNvPr id="1349" name="Google Shape;1349;p1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350" name="Google Shape;1350;p19"/>
          <p:cNvGrpSpPr/>
          <p:nvPr/>
        </p:nvGrpSpPr>
        <p:grpSpPr>
          <a:xfrm>
            <a:off x="415610" y="6388862"/>
            <a:ext cx="3193508" cy="469147"/>
            <a:chOff x="1439710" y="6217176"/>
            <a:chExt cx="4333706" cy="640824"/>
          </a:xfrm>
        </p:grpSpPr>
        <p:sp>
          <p:nvSpPr>
            <p:cNvPr id="1351" name="Google Shape;1351;p19"/>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52" name="Google Shape;1352;p19"/>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53" name="Google Shape;1353;p19"/>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354" name="Google Shape;1354;p19"/>
            <p:cNvPicPr preferRelativeResize="0"/>
            <p:nvPr/>
          </p:nvPicPr>
          <p:blipFill rotWithShape="1">
            <a:blip r:embed="rId2">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5"/>
        <p:cNvGrpSpPr/>
        <p:nvPr/>
      </p:nvGrpSpPr>
      <p:grpSpPr>
        <a:xfrm>
          <a:off x="0" y="0"/>
          <a:ext cx="0" cy="0"/>
          <a:chOff x="0" y="0"/>
          <a:chExt cx="0" cy="0"/>
        </a:xfrm>
      </p:grpSpPr>
      <p:sp>
        <p:nvSpPr>
          <p:cNvPr id="1356" name="Google Shape;1356;p2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5"/>
        <p:cNvGrpSpPr/>
        <p:nvPr/>
      </p:nvGrpSpPr>
      <p:grpSpPr>
        <a:xfrm>
          <a:off x="0" y="0"/>
          <a:ext cx="0" cy="0"/>
          <a:chOff x="0" y="0"/>
          <a:chExt cx="0" cy="0"/>
        </a:xfrm>
      </p:grpSpPr>
      <p:grpSp>
        <p:nvGrpSpPr>
          <p:cNvPr id="156" name="Google Shape;156;p3"/>
          <p:cNvGrpSpPr/>
          <p:nvPr/>
        </p:nvGrpSpPr>
        <p:grpSpPr>
          <a:xfrm>
            <a:off x="1583825" y="2961449"/>
            <a:ext cx="2456459" cy="2425528"/>
            <a:chOff x="3161217" y="1970080"/>
            <a:chExt cx="1395636" cy="1377828"/>
          </a:xfrm>
        </p:grpSpPr>
        <p:sp>
          <p:nvSpPr>
            <p:cNvPr id="157" name="Google Shape;157;p3"/>
            <p:cNvSpPr/>
            <p:nvPr/>
          </p:nvSpPr>
          <p:spPr>
            <a:xfrm>
              <a:off x="4493701" y="1970080"/>
              <a:ext cx="53354" cy="53370"/>
            </a:xfrm>
            <a:custGeom>
              <a:avLst/>
              <a:gdLst/>
              <a:ahLst/>
              <a:cxnLst/>
              <a:rect l="l" t="t" r="r" b="b"/>
              <a:pathLst>
                <a:path w="53354" h="53370" extrusionOk="0">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8" name="Google Shape;158;p3"/>
            <p:cNvSpPr/>
            <p:nvPr/>
          </p:nvSpPr>
          <p:spPr>
            <a:xfrm>
              <a:off x="4271621" y="1970080"/>
              <a:ext cx="53354" cy="53370"/>
            </a:xfrm>
            <a:custGeom>
              <a:avLst/>
              <a:gdLst/>
              <a:ahLst/>
              <a:cxnLst/>
              <a:rect l="l" t="t" r="r" b="b"/>
              <a:pathLst>
                <a:path w="53354" h="53370" extrusionOk="0">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9" name="Google Shape;159;p3"/>
            <p:cNvSpPr/>
            <p:nvPr/>
          </p:nvSpPr>
          <p:spPr>
            <a:xfrm>
              <a:off x="4049541" y="1970080"/>
              <a:ext cx="53354" cy="53370"/>
            </a:xfrm>
            <a:custGeom>
              <a:avLst/>
              <a:gdLst/>
              <a:ahLst/>
              <a:cxnLst/>
              <a:rect l="l" t="t" r="r" b="b"/>
              <a:pathLst>
                <a:path w="53354" h="53370" extrusionOk="0">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0" name="Google Shape;160;p3"/>
            <p:cNvSpPr/>
            <p:nvPr/>
          </p:nvSpPr>
          <p:spPr>
            <a:xfrm>
              <a:off x="3827449" y="1970080"/>
              <a:ext cx="53370" cy="53370"/>
            </a:xfrm>
            <a:custGeom>
              <a:avLst/>
              <a:gdLst/>
              <a:ahLst/>
              <a:cxnLst/>
              <a:rect l="l" t="t" r="r" b="b"/>
              <a:pathLst>
                <a:path w="53370" h="53370" extrusionOk="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1" name="Google Shape;161;p3"/>
            <p:cNvSpPr/>
            <p:nvPr/>
          </p:nvSpPr>
          <p:spPr>
            <a:xfrm>
              <a:off x="3605373" y="1970080"/>
              <a:ext cx="53370" cy="53370"/>
            </a:xfrm>
            <a:custGeom>
              <a:avLst/>
              <a:gdLst/>
              <a:ahLst/>
              <a:cxnLst/>
              <a:rect l="l" t="t" r="r" b="b"/>
              <a:pathLst>
                <a:path w="53370" h="53370" extrusionOk="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2" name="Google Shape;162;p3"/>
            <p:cNvSpPr/>
            <p:nvPr/>
          </p:nvSpPr>
          <p:spPr>
            <a:xfrm>
              <a:off x="3383297" y="1970080"/>
              <a:ext cx="53366" cy="53370"/>
            </a:xfrm>
            <a:custGeom>
              <a:avLst/>
              <a:gdLst/>
              <a:ahLst/>
              <a:cxnLst/>
              <a:rect l="l" t="t" r="r" b="b"/>
              <a:pathLst>
                <a:path w="53366" h="53370" extrusionOk="0">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3" name="Google Shape;163;p3"/>
            <p:cNvSpPr/>
            <p:nvPr/>
          </p:nvSpPr>
          <p:spPr>
            <a:xfrm>
              <a:off x="3161217" y="1970080"/>
              <a:ext cx="53370" cy="53370"/>
            </a:xfrm>
            <a:custGeom>
              <a:avLst/>
              <a:gdLst/>
              <a:ahLst/>
              <a:cxnLst/>
              <a:rect l="l" t="t" r="r" b="b"/>
              <a:pathLst>
                <a:path w="53370" h="53370" extrusionOk="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4" name="Google Shape;164;p3"/>
            <p:cNvSpPr/>
            <p:nvPr/>
          </p:nvSpPr>
          <p:spPr>
            <a:xfrm>
              <a:off x="316210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5" name="Google Shape;165;p3"/>
            <p:cNvSpPr/>
            <p:nvPr/>
          </p:nvSpPr>
          <p:spPr>
            <a:xfrm>
              <a:off x="316210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6" name="Google Shape;166;p3"/>
            <p:cNvSpPr/>
            <p:nvPr/>
          </p:nvSpPr>
          <p:spPr>
            <a:xfrm>
              <a:off x="316210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7" name="Google Shape;167;p3"/>
            <p:cNvSpPr/>
            <p:nvPr/>
          </p:nvSpPr>
          <p:spPr>
            <a:xfrm>
              <a:off x="316210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 name="Google Shape;168;p3"/>
            <p:cNvSpPr/>
            <p:nvPr/>
          </p:nvSpPr>
          <p:spPr>
            <a:xfrm>
              <a:off x="316210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9" name="Google Shape;169;p3"/>
            <p:cNvSpPr/>
            <p:nvPr/>
          </p:nvSpPr>
          <p:spPr>
            <a:xfrm>
              <a:off x="316210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0" name="Google Shape;170;p3"/>
            <p:cNvSpPr/>
            <p:nvPr/>
          </p:nvSpPr>
          <p:spPr>
            <a:xfrm>
              <a:off x="3385665" y="3294538"/>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1" name="Google Shape;171;p3"/>
            <p:cNvSpPr/>
            <p:nvPr/>
          </p:nvSpPr>
          <p:spPr>
            <a:xfrm>
              <a:off x="3385665" y="3072462"/>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2" name="Google Shape;172;p3"/>
            <p:cNvSpPr/>
            <p:nvPr/>
          </p:nvSpPr>
          <p:spPr>
            <a:xfrm>
              <a:off x="3385665" y="2850386"/>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3" name="Google Shape;173;p3"/>
            <p:cNvSpPr/>
            <p:nvPr/>
          </p:nvSpPr>
          <p:spPr>
            <a:xfrm>
              <a:off x="3385665" y="2628305"/>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4" name="Google Shape;174;p3"/>
            <p:cNvSpPr/>
            <p:nvPr/>
          </p:nvSpPr>
          <p:spPr>
            <a:xfrm>
              <a:off x="3385665" y="2406229"/>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5" name="Google Shape;175;p3"/>
            <p:cNvSpPr/>
            <p:nvPr/>
          </p:nvSpPr>
          <p:spPr>
            <a:xfrm>
              <a:off x="3385665" y="2184153"/>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6" name="Google Shape;176;p3"/>
            <p:cNvSpPr/>
            <p:nvPr/>
          </p:nvSpPr>
          <p:spPr>
            <a:xfrm>
              <a:off x="360922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7" name="Google Shape;177;p3"/>
            <p:cNvSpPr/>
            <p:nvPr/>
          </p:nvSpPr>
          <p:spPr>
            <a:xfrm>
              <a:off x="360922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8" name="Google Shape;178;p3"/>
            <p:cNvSpPr/>
            <p:nvPr/>
          </p:nvSpPr>
          <p:spPr>
            <a:xfrm>
              <a:off x="360922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9" name="Google Shape;179;p3"/>
            <p:cNvSpPr/>
            <p:nvPr/>
          </p:nvSpPr>
          <p:spPr>
            <a:xfrm>
              <a:off x="360922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0" name="Google Shape;180;p3"/>
            <p:cNvSpPr/>
            <p:nvPr/>
          </p:nvSpPr>
          <p:spPr>
            <a:xfrm>
              <a:off x="360922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1" name="Google Shape;181;p3"/>
            <p:cNvSpPr/>
            <p:nvPr/>
          </p:nvSpPr>
          <p:spPr>
            <a:xfrm>
              <a:off x="360922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2" name="Google Shape;182;p3"/>
            <p:cNvSpPr/>
            <p:nvPr/>
          </p:nvSpPr>
          <p:spPr>
            <a:xfrm>
              <a:off x="3832789" y="3294538"/>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3" name="Google Shape;183;p3"/>
            <p:cNvSpPr/>
            <p:nvPr/>
          </p:nvSpPr>
          <p:spPr>
            <a:xfrm>
              <a:off x="3832789" y="3072462"/>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4" name="Google Shape;184;p3"/>
            <p:cNvSpPr/>
            <p:nvPr/>
          </p:nvSpPr>
          <p:spPr>
            <a:xfrm>
              <a:off x="3832789" y="2850386"/>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5" name="Google Shape;185;p3"/>
            <p:cNvSpPr/>
            <p:nvPr/>
          </p:nvSpPr>
          <p:spPr>
            <a:xfrm>
              <a:off x="3832789" y="2628305"/>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6" name="Google Shape;186;p3"/>
            <p:cNvSpPr/>
            <p:nvPr/>
          </p:nvSpPr>
          <p:spPr>
            <a:xfrm>
              <a:off x="3832789" y="2406229"/>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7" name="Google Shape;187;p3"/>
            <p:cNvSpPr/>
            <p:nvPr/>
          </p:nvSpPr>
          <p:spPr>
            <a:xfrm>
              <a:off x="3832789" y="2184153"/>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8" name="Google Shape;188;p3"/>
            <p:cNvSpPr/>
            <p:nvPr/>
          </p:nvSpPr>
          <p:spPr>
            <a:xfrm>
              <a:off x="4056342"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9" name="Google Shape;189;p3"/>
            <p:cNvSpPr/>
            <p:nvPr/>
          </p:nvSpPr>
          <p:spPr>
            <a:xfrm>
              <a:off x="4056342"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0" name="Google Shape;190;p3"/>
            <p:cNvSpPr/>
            <p:nvPr/>
          </p:nvSpPr>
          <p:spPr>
            <a:xfrm>
              <a:off x="4056342"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1" name="Google Shape;191;p3"/>
            <p:cNvSpPr/>
            <p:nvPr/>
          </p:nvSpPr>
          <p:spPr>
            <a:xfrm>
              <a:off x="4056342"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2" name="Google Shape;192;p3"/>
            <p:cNvSpPr/>
            <p:nvPr/>
          </p:nvSpPr>
          <p:spPr>
            <a:xfrm>
              <a:off x="4056342"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 name="Google Shape;193;p3"/>
            <p:cNvSpPr/>
            <p:nvPr/>
          </p:nvSpPr>
          <p:spPr>
            <a:xfrm>
              <a:off x="4056342"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4" name="Google Shape;194;p3"/>
            <p:cNvSpPr/>
            <p:nvPr/>
          </p:nvSpPr>
          <p:spPr>
            <a:xfrm>
              <a:off x="4279920"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5" name="Google Shape;195;p3"/>
            <p:cNvSpPr/>
            <p:nvPr/>
          </p:nvSpPr>
          <p:spPr>
            <a:xfrm>
              <a:off x="4279920"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6" name="Google Shape;196;p3"/>
            <p:cNvSpPr/>
            <p:nvPr/>
          </p:nvSpPr>
          <p:spPr>
            <a:xfrm>
              <a:off x="4279920"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7" name="Google Shape;197;p3"/>
            <p:cNvSpPr/>
            <p:nvPr/>
          </p:nvSpPr>
          <p:spPr>
            <a:xfrm>
              <a:off x="4279920"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 name="Google Shape;198;p3"/>
            <p:cNvSpPr/>
            <p:nvPr/>
          </p:nvSpPr>
          <p:spPr>
            <a:xfrm>
              <a:off x="4279920"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 name="Google Shape;199;p3"/>
            <p:cNvSpPr/>
            <p:nvPr/>
          </p:nvSpPr>
          <p:spPr>
            <a:xfrm>
              <a:off x="4279920"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 name="Google Shape;200;p3"/>
            <p:cNvSpPr/>
            <p:nvPr/>
          </p:nvSpPr>
          <p:spPr>
            <a:xfrm>
              <a:off x="4503458" y="3294538"/>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 name="Google Shape;201;p3"/>
            <p:cNvSpPr/>
            <p:nvPr/>
          </p:nvSpPr>
          <p:spPr>
            <a:xfrm>
              <a:off x="4503458" y="3072462"/>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 name="Google Shape;202;p3"/>
            <p:cNvSpPr/>
            <p:nvPr/>
          </p:nvSpPr>
          <p:spPr>
            <a:xfrm>
              <a:off x="4503458" y="2850386"/>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 name="Google Shape;203;p3"/>
            <p:cNvSpPr/>
            <p:nvPr/>
          </p:nvSpPr>
          <p:spPr>
            <a:xfrm>
              <a:off x="4503458" y="2628305"/>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 name="Google Shape;204;p3"/>
            <p:cNvSpPr/>
            <p:nvPr/>
          </p:nvSpPr>
          <p:spPr>
            <a:xfrm>
              <a:off x="4503458" y="2406229"/>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 name="Google Shape;205;p3"/>
            <p:cNvSpPr/>
            <p:nvPr/>
          </p:nvSpPr>
          <p:spPr>
            <a:xfrm>
              <a:off x="4503458" y="2184153"/>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06" name="Google Shape;206;p3"/>
          <p:cNvGrpSpPr/>
          <p:nvPr/>
        </p:nvGrpSpPr>
        <p:grpSpPr>
          <a:xfrm>
            <a:off x="783211" y="340898"/>
            <a:ext cx="2495070" cy="3168687"/>
            <a:chOff x="8025900" y="568625"/>
            <a:chExt cx="2772300" cy="3430800"/>
          </a:xfrm>
        </p:grpSpPr>
        <p:sp>
          <p:nvSpPr>
            <p:cNvPr id="207" name="Google Shape;207;p3"/>
            <p:cNvSpPr/>
            <p:nvPr/>
          </p:nvSpPr>
          <p:spPr>
            <a:xfrm>
              <a:off x="8025900" y="568625"/>
              <a:ext cx="2772300" cy="3430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208" name="Google Shape;208;p3"/>
            <p:cNvPicPr preferRelativeResize="0"/>
            <p:nvPr/>
          </p:nvPicPr>
          <p:blipFill rotWithShape="1">
            <a:blip r:embed="rId2">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grpSp>
        <p:nvGrpSpPr>
          <p:cNvPr id="209" name="Google Shape;209;p3"/>
          <p:cNvGrpSpPr/>
          <p:nvPr/>
        </p:nvGrpSpPr>
        <p:grpSpPr>
          <a:xfrm>
            <a:off x="4371926" y="579880"/>
            <a:ext cx="2456429" cy="2425527"/>
            <a:chOff x="812916" y="860267"/>
            <a:chExt cx="1395619" cy="1377827"/>
          </a:xfrm>
        </p:grpSpPr>
        <p:sp>
          <p:nvSpPr>
            <p:cNvPr id="210" name="Google Shape;210;p3"/>
            <p:cNvSpPr/>
            <p:nvPr/>
          </p:nvSpPr>
          <p:spPr>
            <a:xfrm>
              <a:off x="2145380" y="860267"/>
              <a:ext cx="53370" cy="53370"/>
            </a:xfrm>
            <a:custGeom>
              <a:avLst/>
              <a:gdLst/>
              <a:ahLst/>
              <a:cxnLst/>
              <a:rect l="l" t="t" r="r" b="b"/>
              <a:pathLst>
                <a:path w="53370" h="53370" extrusionOk="0">
                  <a:moveTo>
                    <a:pt x="53371" y="26685"/>
                  </a:moveTo>
                  <a:cubicBezTo>
                    <a:pt x="53371" y="41424"/>
                    <a:pt x="41425" y="53371"/>
                    <a:pt x="26685" y="53371"/>
                  </a:cubicBezTo>
                  <a:cubicBezTo>
                    <a:pt x="11950" y="53371"/>
                    <a:pt x="0" y="41424"/>
                    <a:pt x="0" y="26685"/>
                  </a:cubicBezTo>
                  <a:cubicBezTo>
                    <a:pt x="0" y="11946"/>
                    <a:pt x="11950"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 name="Google Shape;211;p3"/>
            <p:cNvSpPr/>
            <p:nvPr/>
          </p:nvSpPr>
          <p:spPr>
            <a:xfrm>
              <a:off x="1923304" y="860267"/>
              <a:ext cx="53370" cy="53370"/>
            </a:xfrm>
            <a:custGeom>
              <a:avLst/>
              <a:gdLst/>
              <a:ahLst/>
              <a:cxnLst/>
              <a:rect l="l" t="t" r="r" b="b"/>
              <a:pathLst>
                <a:path w="53370" h="53370" extrusionOk="0">
                  <a:moveTo>
                    <a:pt x="53371" y="26685"/>
                  </a:moveTo>
                  <a:cubicBezTo>
                    <a:pt x="53371" y="41424"/>
                    <a:pt x="41421" y="53371"/>
                    <a:pt x="26685" y="53371"/>
                  </a:cubicBezTo>
                  <a:cubicBezTo>
                    <a:pt x="11946" y="53371"/>
                    <a:pt x="0" y="41424"/>
                    <a:pt x="0" y="26685"/>
                  </a:cubicBezTo>
                  <a:cubicBezTo>
                    <a:pt x="0" y="11946"/>
                    <a:pt x="11946" y="0"/>
                    <a:pt x="26685" y="0"/>
                  </a:cubicBezTo>
                  <a:cubicBezTo>
                    <a:pt x="41421"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 name="Google Shape;212;p3"/>
            <p:cNvSpPr/>
            <p:nvPr/>
          </p:nvSpPr>
          <p:spPr>
            <a:xfrm>
              <a:off x="1701228" y="860267"/>
              <a:ext cx="53366" cy="53370"/>
            </a:xfrm>
            <a:custGeom>
              <a:avLst/>
              <a:gdLst/>
              <a:ahLst/>
              <a:cxnLst/>
              <a:rect l="l" t="t" r="r" b="b"/>
              <a:pathLst>
                <a:path w="53366" h="53370" extrusionOk="0">
                  <a:moveTo>
                    <a:pt x="53366" y="26685"/>
                  </a:moveTo>
                  <a:cubicBezTo>
                    <a:pt x="53366" y="41424"/>
                    <a:pt x="41420" y="53371"/>
                    <a:pt x="26685" y="53371"/>
                  </a:cubicBezTo>
                  <a:cubicBezTo>
                    <a:pt x="11946" y="53371"/>
                    <a:pt x="0" y="41424"/>
                    <a:pt x="0" y="26685"/>
                  </a:cubicBezTo>
                  <a:cubicBezTo>
                    <a:pt x="0" y="11946"/>
                    <a:pt x="11946" y="0"/>
                    <a:pt x="26685" y="0"/>
                  </a:cubicBezTo>
                  <a:cubicBezTo>
                    <a:pt x="41420" y="0"/>
                    <a:pt x="53366" y="11946"/>
                    <a:pt x="53366"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 name="Google Shape;213;p3"/>
            <p:cNvSpPr/>
            <p:nvPr/>
          </p:nvSpPr>
          <p:spPr>
            <a:xfrm>
              <a:off x="1479148" y="860267"/>
              <a:ext cx="53370" cy="53370"/>
            </a:xfrm>
            <a:custGeom>
              <a:avLst/>
              <a:gdLst/>
              <a:ahLst/>
              <a:cxnLst/>
              <a:rect l="l" t="t" r="r" b="b"/>
              <a:pathLst>
                <a:path w="53370" h="53370" extrusionOk="0">
                  <a:moveTo>
                    <a:pt x="53371" y="26685"/>
                  </a:moveTo>
                  <a:cubicBezTo>
                    <a:pt x="53371" y="41424"/>
                    <a:pt x="41424" y="53371"/>
                    <a:pt x="26685" y="53371"/>
                  </a:cubicBezTo>
                  <a:cubicBezTo>
                    <a:pt x="11950" y="53371"/>
                    <a:pt x="0" y="41424"/>
                    <a:pt x="0" y="26685"/>
                  </a:cubicBezTo>
                  <a:cubicBezTo>
                    <a:pt x="0" y="11946"/>
                    <a:pt x="11950"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 name="Google Shape;214;p3"/>
            <p:cNvSpPr/>
            <p:nvPr/>
          </p:nvSpPr>
          <p:spPr>
            <a:xfrm>
              <a:off x="1257072" y="860267"/>
              <a:ext cx="53370" cy="53370"/>
            </a:xfrm>
            <a:custGeom>
              <a:avLst/>
              <a:gdLst/>
              <a:ahLst/>
              <a:cxnLst/>
              <a:rect l="l" t="t" r="r" b="b"/>
              <a:pathLst>
                <a:path w="53370" h="53370" extrusionOk="0">
                  <a:moveTo>
                    <a:pt x="53370" y="26685"/>
                  </a:moveTo>
                  <a:cubicBezTo>
                    <a:pt x="53370" y="41424"/>
                    <a:pt x="41424" y="53371"/>
                    <a:pt x="26685" y="53371"/>
                  </a:cubicBezTo>
                  <a:cubicBezTo>
                    <a:pt x="11946" y="53371"/>
                    <a:pt x="0" y="41424"/>
                    <a:pt x="0" y="26685"/>
                  </a:cubicBezTo>
                  <a:cubicBezTo>
                    <a:pt x="0" y="11946"/>
                    <a:pt x="11946" y="0"/>
                    <a:pt x="26685" y="0"/>
                  </a:cubicBezTo>
                  <a:cubicBezTo>
                    <a:pt x="41424"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 name="Google Shape;215;p3"/>
            <p:cNvSpPr/>
            <p:nvPr/>
          </p:nvSpPr>
          <p:spPr>
            <a:xfrm>
              <a:off x="1034996" y="860267"/>
              <a:ext cx="53370" cy="53370"/>
            </a:xfrm>
            <a:custGeom>
              <a:avLst/>
              <a:gdLst/>
              <a:ahLst/>
              <a:cxnLst/>
              <a:rect l="l" t="t" r="r" b="b"/>
              <a:pathLst>
                <a:path w="53370" h="53370" extrusionOk="0">
                  <a:moveTo>
                    <a:pt x="53370" y="26685"/>
                  </a:moveTo>
                  <a:cubicBezTo>
                    <a:pt x="53370" y="41424"/>
                    <a:pt x="41420" y="53371"/>
                    <a:pt x="26685" y="53371"/>
                  </a:cubicBezTo>
                  <a:cubicBezTo>
                    <a:pt x="11946" y="53371"/>
                    <a:pt x="0" y="41424"/>
                    <a:pt x="0" y="26685"/>
                  </a:cubicBezTo>
                  <a:cubicBezTo>
                    <a:pt x="0" y="11946"/>
                    <a:pt x="11946" y="0"/>
                    <a:pt x="26685" y="0"/>
                  </a:cubicBezTo>
                  <a:cubicBezTo>
                    <a:pt x="41420"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 name="Google Shape;216;p3"/>
            <p:cNvSpPr/>
            <p:nvPr/>
          </p:nvSpPr>
          <p:spPr>
            <a:xfrm>
              <a:off x="812916" y="860267"/>
              <a:ext cx="53370" cy="53370"/>
            </a:xfrm>
            <a:custGeom>
              <a:avLst/>
              <a:gdLst/>
              <a:ahLst/>
              <a:cxnLst/>
              <a:rect l="l" t="t" r="r" b="b"/>
              <a:pathLst>
                <a:path w="53370" h="53370" extrusionOk="0">
                  <a:moveTo>
                    <a:pt x="53370" y="26685"/>
                  </a:moveTo>
                  <a:cubicBezTo>
                    <a:pt x="53370" y="41424"/>
                    <a:pt x="41424" y="53371"/>
                    <a:pt x="26685" y="53371"/>
                  </a:cubicBezTo>
                  <a:cubicBezTo>
                    <a:pt x="11950" y="53371"/>
                    <a:pt x="0" y="41424"/>
                    <a:pt x="0" y="26685"/>
                  </a:cubicBezTo>
                  <a:cubicBezTo>
                    <a:pt x="0" y="11946"/>
                    <a:pt x="11950" y="0"/>
                    <a:pt x="26685" y="0"/>
                  </a:cubicBezTo>
                  <a:cubicBezTo>
                    <a:pt x="41424"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 name="Google Shape;217;p3"/>
            <p:cNvSpPr/>
            <p:nvPr/>
          </p:nvSpPr>
          <p:spPr>
            <a:xfrm>
              <a:off x="813806"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 name="Google Shape;218;p3"/>
            <p:cNvSpPr/>
            <p:nvPr/>
          </p:nvSpPr>
          <p:spPr>
            <a:xfrm>
              <a:off x="813806"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 name="Google Shape;219;p3"/>
            <p:cNvSpPr/>
            <p:nvPr/>
          </p:nvSpPr>
          <p:spPr>
            <a:xfrm>
              <a:off x="813806"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 name="Google Shape;220;p3"/>
            <p:cNvSpPr/>
            <p:nvPr/>
          </p:nvSpPr>
          <p:spPr>
            <a:xfrm>
              <a:off x="813806"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 name="Google Shape;221;p3"/>
            <p:cNvSpPr/>
            <p:nvPr/>
          </p:nvSpPr>
          <p:spPr>
            <a:xfrm>
              <a:off x="813806"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 name="Google Shape;222;p3"/>
            <p:cNvSpPr/>
            <p:nvPr/>
          </p:nvSpPr>
          <p:spPr>
            <a:xfrm>
              <a:off x="813806"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 name="Google Shape;223;p3"/>
            <p:cNvSpPr/>
            <p:nvPr/>
          </p:nvSpPr>
          <p:spPr>
            <a:xfrm>
              <a:off x="1037368" y="2184724"/>
              <a:ext cx="53366" cy="53370"/>
            </a:xfrm>
            <a:custGeom>
              <a:avLst/>
              <a:gdLst/>
              <a:ahLst/>
              <a:cxnLst/>
              <a:rect l="l" t="t" r="r" b="b"/>
              <a:pathLst>
                <a:path w="53366" h="53370" extrusionOk="0">
                  <a:moveTo>
                    <a:pt x="26685" y="53371"/>
                  </a:moveTo>
                  <a:cubicBezTo>
                    <a:pt x="11946" y="53371"/>
                    <a:pt x="0" y="41425"/>
                    <a:pt x="0" y="26685"/>
                  </a:cubicBezTo>
                  <a:cubicBezTo>
                    <a:pt x="0" y="11950"/>
                    <a:pt x="11946" y="0"/>
                    <a:pt x="26685" y="0"/>
                  </a:cubicBezTo>
                  <a:cubicBezTo>
                    <a:pt x="41420" y="0"/>
                    <a:pt x="53366" y="11950"/>
                    <a:pt x="53366" y="26685"/>
                  </a:cubicBezTo>
                  <a:cubicBezTo>
                    <a:pt x="53366"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 name="Google Shape;224;p3"/>
            <p:cNvSpPr/>
            <p:nvPr/>
          </p:nvSpPr>
          <p:spPr>
            <a:xfrm>
              <a:off x="1037368" y="1962648"/>
              <a:ext cx="53366" cy="53370"/>
            </a:xfrm>
            <a:custGeom>
              <a:avLst/>
              <a:gdLst/>
              <a:ahLst/>
              <a:cxnLst/>
              <a:rect l="l" t="t" r="r" b="b"/>
              <a:pathLst>
                <a:path w="53366" h="53370" extrusionOk="0">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 name="Google Shape;225;p3"/>
            <p:cNvSpPr/>
            <p:nvPr/>
          </p:nvSpPr>
          <p:spPr>
            <a:xfrm>
              <a:off x="1037368" y="1740572"/>
              <a:ext cx="53366" cy="53370"/>
            </a:xfrm>
            <a:custGeom>
              <a:avLst/>
              <a:gdLst/>
              <a:ahLst/>
              <a:cxnLst/>
              <a:rect l="l" t="t" r="r" b="b"/>
              <a:pathLst>
                <a:path w="53366" h="53370" extrusionOk="0">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 name="Google Shape;226;p3"/>
            <p:cNvSpPr/>
            <p:nvPr/>
          </p:nvSpPr>
          <p:spPr>
            <a:xfrm>
              <a:off x="1037368" y="1518492"/>
              <a:ext cx="53366" cy="53370"/>
            </a:xfrm>
            <a:custGeom>
              <a:avLst/>
              <a:gdLst/>
              <a:ahLst/>
              <a:cxnLst/>
              <a:rect l="l" t="t" r="r" b="b"/>
              <a:pathLst>
                <a:path w="53366" h="53370" extrusionOk="0">
                  <a:moveTo>
                    <a:pt x="26685" y="53371"/>
                  </a:moveTo>
                  <a:cubicBezTo>
                    <a:pt x="11946" y="53371"/>
                    <a:pt x="0" y="41424"/>
                    <a:pt x="0" y="26685"/>
                  </a:cubicBezTo>
                  <a:cubicBezTo>
                    <a:pt x="0" y="11950"/>
                    <a:pt x="11946" y="0"/>
                    <a:pt x="26685" y="0"/>
                  </a:cubicBezTo>
                  <a:cubicBezTo>
                    <a:pt x="41420" y="0"/>
                    <a:pt x="53366" y="11950"/>
                    <a:pt x="53366" y="26685"/>
                  </a:cubicBezTo>
                  <a:cubicBezTo>
                    <a:pt x="53366"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 name="Google Shape;227;p3"/>
            <p:cNvSpPr/>
            <p:nvPr/>
          </p:nvSpPr>
          <p:spPr>
            <a:xfrm>
              <a:off x="1037368" y="1296416"/>
              <a:ext cx="53366" cy="53370"/>
            </a:xfrm>
            <a:custGeom>
              <a:avLst/>
              <a:gdLst/>
              <a:ahLst/>
              <a:cxnLst/>
              <a:rect l="l" t="t" r="r" b="b"/>
              <a:pathLst>
                <a:path w="53366" h="53370" extrusionOk="0">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 name="Google Shape;228;p3"/>
            <p:cNvSpPr/>
            <p:nvPr/>
          </p:nvSpPr>
          <p:spPr>
            <a:xfrm>
              <a:off x="1037368" y="1074339"/>
              <a:ext cx="53366" cy="53370"/>
            </a:xfrm>
            <a:custGeom>
              <a:avLst/>
              <a:gdLst/>
              <a:ahLst/>
              <a:cxnLst/>
              <a:rect l="l" t="t" r="r" b="b"/>
              <a:pathLst>
                <a:path w="53366" h="53370" extrusionOk="0">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 name="Google Shape;229;p3"/>
            <p:cNvSpPr/>
            <p:nvPr/>
          </p:nvSpPr>
          <p:spPr>
            <a:xfrm>
              <a:off x="1260926"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0" name="Google Shape;230;p3"/>
            <p:cNvSpPr/>
            <p:nvPr/>
          </p:nvSpPr>
          <p:spPr>
            <a:xfrm>
              <a:off x="1260926"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 name="Google Shape;231;p3"/>
            <p:cNvSpPr/>
            <p:nvPr/>
          </p:nvSpPr>
          <p:spPr>
            <a:xfrm>
              <a:off x="1260926"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 name="Google Shape;232;p3"/>
            <p:cNvSpPr/>
            <p:nvPr/>
          </p:nvSpPr>
          <p:spPr>
            <a:xfrm>
              <a:off x="1260926"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 name="Google Shape;233;p3"/>
            <p:cNvSpPr/>
            <p:nvPr/>
          </p:nvSpPr>
          <p:spPr>
            <a:xfrm>
              <a:off x="1260926"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 name="Google Shape;234;p3"/>
            <p:cNvSpPr/>
            <p:nvPr/>
          </p:nvSpPr>
          <p:spPr>
            <a:xfrm>
              <a:off x="1260926"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 name="Google Shape;235;p3"/>
            <p:cNvSpPr/>
            <p:nvPr/>
          </p:nvSpPr>
          <p:spPr>
            <a:xfrm>
              <a:off x="1484487"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0" y="0"/>
                    <a:pt x="53371" y="11950"/>
                    <a:pt x="53371" y="26685"/>
                  </a:cubicBezTo>
                  <a:cubicBezTo>
                    <a:pt x="53371"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 name="Google Shape;236;p3"/>
            <p:cNvSpPr/>
            <p:nvPr/>
          </p:nvSpPr>
          <p:spPr>
            <a:xfrm>
              <a:off x="1484487"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 name="Google Shape;237;p3"/>
            <p:cNvSpPr/>
            <p:nvPr/>
          </p:nvSpPr>
          <p:spPr>
            <a:xfrm>
              <a:off x="1484487"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 name="Google Shape;238;p3"/>
            <p:cNvSpPr/>
            <p:nvPr/>
          </p:nvSpPr>
          <p:spPr>
            <a:xfrm>
              <a:off x="1484487"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0" y="0"/>
                    <a:pt x="53371" y="11950"/>
                    <a:pt x="53371" y="26685"/>
                  </a:cubicBezTo>
                  <a:cubicBezTo>
                    <a:pt x="53371"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 name="Google Shape;239;p3"/>
            <p:cNvSpPr/>
            <p:nvPr/>
          </p:nvSpPr>
          <p:spPr>
            <a:xfrm>
              <a:off x="1484487"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 name="Google Shape;240;p3"/>
            <p:cNvSpPr/>
            <p:nvPr/>
          </p:nvSpPr>
          <p:spPr>
            <a:xfrm>
              <a:off x="1484487"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 name="Google Shape;241;p3"/>
            <p:cNvSpPr/>
            <p:nvPr/>
          </p:nvSpPr>
          <p:spPr>
            <a:xfrm>
              <a:off x="1708045" y="2184724"/>
              <a:ext cx="53370" cy="53370"/>
            </a:xfrm>
            <a:custGeom>
              <a:avLst/>
              <a:gdLst/>
              <a:ahLst/>
              <a:cxnLst/>
              <a:rect l="l" t="t" r="r" b="b"/>
              <a:pathLst>
                <a:path w="53370" h="53370" extrusionOk="0">
                  <a:moveTo>
                    <a:pt x="26685" y="53371"/>
                  </a:moveTo>
                  <a:cubicBezTo>
                    <a:pt x="11950" y="53371"/>
                    <a:pt x="0" y="41425"/>
                    <a:pt x="0" y="26685"/>
                  </a:cubicBezTo>
                  <a:cubicBezTo>
                    <a:pt x="0" y="11950"/>
                    <a:pt x="11950"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 name="Google Shape;242;p3"/>
            <p:cNvSpPr/>
            <p:nvPr/>
          </p:nvSpPr>
          <p:spPr>
            <a:xfrm>
              <a:off x="1708045" y="1962648"/>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 name="Google Shape;243;p3"/>
            <p:cNvSpPr/>
            <p:nvPr/>
          </p:nvSpPr>
          <p:spPr>
            <a:xfrm>
              <a:off x="1708045" y="1740572"/>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 name="Google Shape;244;p3"/>
            <p:cNvSpPr/>
            <p:nvPr/>
          </p:nvSpPr>
          <p:spPr>
            <a:xfrm>
              <a:off x="1708045" y="1518492"/>
              <a:ext cx="53370" cy="53370"/>
            </a:xfrm>
            <a:custGeom>
              <a:avLst/>
              <a:gdLst/>
              <a:ahLst/>
              <a:cxnLst/>
              <a:rect l="l" t="t" r="r" b="b"/>
              <a:pathLst>
                <a:path w="53370" h="53370" extrusionOk="0">
                  <a:moveTo>
                    <a:pt x="26685" y="53371"/>
                  </a:moveTo>
                  <a:cubicBezTo>
                    <a:pt x="11950" y="53371"/>
                    <a:pt x="0" y="41424"/>
                    <a:pt x="0" y="26685"/>
                  </a:cubicBezTo>
                  <a:cubicBezTo>
                    <a:pt x="0" y="11950"/>
                    <a:pt x="11950"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 name="Google Shape;245;p3"/>
            <p:cNvSpPr/>
            <p:nvPr/>
          </p:nvSpPr>
          <p:spPr>
            <a:xfrm>
              <a:off x="1708045" y="1296416"/>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 name="Google Shape;246;p3"/>
            <p:cNvSpPr/>
            <p:nvPr/>
          </p:nvSpPr>
          <p:spPr>
            <a:xfrm>
              <a:off x="1708045" y="1074339"/>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 name="Google Shape;247;p3"/>
            <p:cNvSpPr/>
            <p:nvPr/>
          </p:nvSpPr>
          <p:spPr>
            <a:xfrm>
              <a:off x="1931607"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0" y="0"/>
                    <a:pt x="53370" y="11950"/>
                    <a:pt x="53370" y="26685"/>
                  </a:cubicBezTo>
                  <a:cubicBezTo>
                    <a:pt x="53370"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 name="Google Shape;248;p3"/>
            <p:cNvSpPr/>
            <p:nvPr/>
          </p:nvSpPr>
          <p:spPr>
            <a:xfrm>
              <a:off x="1931607"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 name="Google Shape;249;p3"/>
            <p:cNvSpPr/>
            <p:nvPr/>
          </p:nvSpPr>
          <p:spPr>
            <a:xfrm>
              <a:off x="1931607"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 name="Google Shape;250;p3"/>
            <p:cNvSpPr/>
            <p:nvPr/>
          </p:nvSpPr>
          <p:spPr>
            <a:xfrm>
              <a:off x="1931607"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0" y="0"/>
                    <a:pt x="53370" y="11950"/>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 name="Google Shape;251;p3"/>
            <p:cNvSpPr/>
            <p:nvPr/>
          </p:nvSpPr>
          <p:spPr>
            <a:xfrm>
              <a:off x="1931607"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 name="Google Shape;252;p3"/>
            <p:cNvSpPr/>
            <p:nvPr/>
          </p:nvSpPr>
          <p:spPr>
            <a:xfrm>
              <a:off x="1931607"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 name="Google Shape;253;p3"/>
            <p:cNvSpPr/>
            <p:nvPr/>
          </p:nvSpPr>
          <p:spPr>
            <a:xfrm>
              <a:off x="2155165" y="2184724"/>
              <a:ext cx="53370" cy="53370"/>
            </a:xfrm>
            <a:custGeom>
              <a:avLst/>
              <a:gdLst/>
              <a:ahLst/>
              <a:cxnLst/>
              <a:rect l="l" t="t" r="r" b="b"/>
              <a:pathLst>
                <a:path w="53370" h="53370" extrusionOk="0">
                  <a:moveTo>
                    <a:pt x="26685" y="53371"/>
                  </a:moveTo>
                  <a:cubicBezTo>
                    <a:pt x="11950" y="53371"/>
                    <a:pt x="0" y="41425"/>
                    <a:pt x="0" y="26685"/>
                  </a:cubicBezTo>
                  <a:cubicBezTo>
                    <a:pt x="0" y="11950"/>
                    <a:pt x="11950" y="0"/>
                    <a:pt x="26685" y="0"/>
                  </a:cubicBezTo>
                  <a:cubicBezTo>
                    <a:pt x="41425" y="0"/>
                    <a:pt x="53371" y="11950"/>
                    <a:pt x="53371" y="26685"/>
                  </a:cubicBezTo>
                  <a:cubicBezTo>
                    <a:pt x="53371" y="41425"/>
                    <a:pt x="41425"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 name="Google Shape;254;p3"/>
            <p:cNvSpPr/>
            <p:nvPr/>
          </p:nvSpPr>
          <p:spPr>
            <a:xfrm>
              <a:off x="2155165" y="1962648"/>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 name="Google Shape;255;p3"/>
            <p:cNvSpPr/>
            <p:nvPr/>
          </p:nvSpPr>
          <p:spPr>
            <a:xfrm>
              <a:off x="2155165" y="1740572"/>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 name="Google Shape;256;p3"/>
            <p:cNvSpPr/>
            <p:nvPr/>
          </p:nvSpPr>
          <p:spPr>
            <a:xfrm>
              <a:off x="2155165" y="1518492"/>
              <a:ext cx="53370" cy="53370"/>
            </a:xfrm>
            <a:custGeom>
              <a:avLst/>
              <a:gdLst/>
              <a:ahLst/>
              <a:cxnLst/>
              <a:rect l="l" t="t" r="r" b="b"/>
              <a:pathLst>
                <a:path w="53370" h="53370" extrusionOk="0">
                  <a:moveTo>
                    <a:pt x="26685" y="53371"/>
                  </a:moveTo>
                  <a:cubicBezTo>
                    <a:pt x="11950" y="53371"/>
                    <a:pt x="0" y="41424"/>
                    <a:pt x="0" y="26685"/>
                  </a:cubicBezTo>
                  <a:cubicBezTo>
                    <a:pt x="0" y="11950"/>
                    <a:pt x="11950" y="0"/>
                    <a:pt x="26685" y="0"/>
                  </a:cubicBezTo>
                  <a:cubicBezTo>
                    <a:pt x="41425" y="0"/>
                    <a:pt x="53371" y="11950"/>
                    <a:pt x="53371" y="26685"/>
                  </a:cubicBezTo>
                  <a:cubicBezTo>
                    <a:pt x="53371" y="41424"/>
                    <a:pt x="41425"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7" name="Google Shape;257;p3"/>
            <p:cNvSpPr/>
            <p:nvPr/>
          </p:nvSpPr>
          <p:spPr>
            <a:xfrm>
              <a:off x="2155165" y="1296416"/>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8" name="Google Shape;258;p3"/>
            <p:cNvSpPr/>
            <p:nvPr/>
          </p:nvSpPr>
          <p:spPr>
            <a:xfrm>
              <a:off x="2155165" y="1074339"/>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59" name="Google Shape;259;p3"/>
          <p:cNvGrpSpPr/>
          <p:nvPr/>
        </p:nvGrpSpPr>
        <p:grpSpPr>
          <a:xfrm>
            <a:off x="4652550" y="1541700"/>
            <a:ext cx="7320635" cy="3836700"/>
            <a:chOff x="0" y="1381925"/>
            <a:chExt cx="9312600" cy="3836700"/>
          </a:xfrm>
        </p:grpSpPr>
        <p:sp>
          <p:nvSpPr>
            <p:cNvPr id="260" name="Google Shape;260;p3"/>
            <p:cNvSpPr/>
            <p:nvPr/>
          </p:nvSpPr>
          <p:spPr>
            <a:xfrm>
              <a:off x="0" y="1381925"/>
              <a:ext cx="9312600" cy="3836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261" name="Google Shape;261;p3"/>
            <p:cNvPicPr preferRelativeResize="0"/>
            <p:nvPr/>
          </p:nvPicPr>
          <p:blipFill rotWithShape="1">
            <a:blip r:embed="rId2">
              <a:alphaModFix amt="20000"/>
            </a:blip>
            <a:srcRect l="20300" t="23673" r="24035" b="106"/>
            <a:stretch/>
          </p:blipFill>
          <p:spPr>
            <a:xfrm rot="5400000">
              <a:off x="2737950" y="-1356025"/>
              <a:ext cx="3836700" cy="9312600"/>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grpSp>
        <p:nvGrpSpPr>
          <p:cNvPr id="262" name="Google Shape;262;p3"/>
          <p:cNvGrpSpPr/>
          <p:nvPr/>
        </p:nvGrpSpPr>
        <p:grpSpPr>
          <a:xfrm>
            <a:off x="85177" y="8"/>
            <a:ext cx="1372876" cy="675665"/>
            <a:chOff x="7673633" y="189975"/>
            <a:chExt cx="1525417" cy="750572"/>
          </a:xfrm>
        </p:grpSpPr>
        <p:sp>
          <p:nvSpPr>
            <p:cNvPr id="263" name="Google Shape;263;p3"/>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64" name="Google Shape;264;p3"/>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265" name="Google Shape;265;p3"/>
          <p:cNvGrpSpPr/>
          <p:nvPr/>
        </p:nvGrpSpPr>
        <p:grpSpPr>
          <a:xfrm>
            <a:off x="6661974" y="6282502"/>
            <a:ext cx="3900335" cy="576870"/>
            <a:chOff x="1439710" y="6217176"/>
            <a:chExt cx="4333706" cy="640824"/>
          </a:xfrm>
        </p:grpSpPr>
        <p:sp>
          <p:nvSpPr>
            <p:cNvPr id="266" name="Google Shape;266;p3"/>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7" name="Google Shape;267;p3"/>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8" name="Google Shape;268;p3"/>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69" name="Google Shape;269;p3"/>
            <p:cNvPicPr preferRelativeResize="0"/>
            <p:nvPr/>
          </p:nvPicPr>
          <p:blipFill rotWithShape="1">
            <a:blip r:embed="rId2">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grpSp>
        <p:nvGrpSpPr>
          <p:cNvPr id="270" name="Google Shape;270;p3"/>
          <p:cNvGrpSpPr/>
          <p:nvPr/>
        </p:nvGrpSpPr>
        <p:grpSpPr>
          <a:xfrm>
            <a:off x="4074051" y="5784667"/>
            <a:ext cx="835103" cy="835289"/>
            <a:chOff x="8878102" y="4612385"/>
            <a:chExt cx="927892" cy="927892"/>
          </a:xfrm>
        </p:grpSpPr>
        <p:sp>
          <p:nvSpPr>
            <p:cNvPr id="271" name="Google Shape;271;p3"/>
            <p:cNvSpPr/>
            <p:nvPr/>
          </p:nvSpPr>
          <p:spPr>
            <a:xfrm>
              <a:off x="8878102" y="4612385"/>
              <a:ext cx="927892" cy="927892"/>
            </a:xfrm>
            <a:custGeom>
              <a:avLst/>
              <a:gdLst/>
              <a:ahLst/>
              <a:cxnLst/>
              <a:rect l="l" t="t" r="r" b="b"/>
              <a:pathLst>
                <a:path w="474019" h="474019" extrusionOk="0">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72" name="Google Shape;272;p3"/>
            <p:cNvPicPr preferRelativeResize="0"/>
            <p:nvPr/>
          </p:nvPicPr>
          <p:blipFill rotWithShape="1">
            <a:blip r:embed="rId2">
              <a:alphaModFix amt="20000"/>
            </a:blip>
            <a:srcRect l="67169" t="19635" r="19367" b="72770"/>
            <a:stretch/>
          </p:blipFill>
          <p:spPr>
            <a:xfrm rot="5400000">
              <a:off x="8878102" y="4612385"/>
              <a:ext cx="927892" cy="927892"/>
            </a:xfrm>
            <a:custGeom>
              <a:avLst/>
              <a:gdLst/>
              <a:ahLst/>
              <a:cxnLst/>
              <a:rect l="l" t="t" r="r" b="b"/>
              <a:pathLst>
                <a:path w="927892" h="927892" extrusionOk="0">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273" name="Google Shape;273;p3"/>
          <p:cNvGrpSpPr/>
          <p:nvPr/>
        </p:nvGrpSpPr>
        <p:grpSpPr>
          <a:xfrm>
            <a:off x="3348544" y="888079"/>
            <a:ext cx="609055" cy="609140"/>
            <a:chOff x="11299596" y="1176502"/>
            <a:chExt cx="676727" cy="676672"/>
          </a:xfrm>
        </p:grpSpPr>
        <p:sp>
          <p:nvSpPr>
            <p:cNvPr id="274" name="Google Shape;274;p3"/>
            <p:cNvSpPr/>
            <p:nvPr/>
          </p:nvSpPr>
          <p:spPr>
            <a:xfrm>
              <a:off x="11299596" y="1176502"/>
              <a:ext cx="676725" cy="676671"/>
            </a:xfrm>
            <a:custGeom>
              <a:avLst/>
              <a:gdLst/>
              <a:ahLst/>
              <a:cxnLst/>
              <a:rect l="l" t="t" r="r" b="b"/>
              <a:pathLst>
                <a:path w="345709" h="345681" extrusionOk="0">
                  <a:moveTo>
                    <a:pt x="0" y="172839"/>
                  </a:moveTo>
                  <a:cubicBezTo>
                    <a:pt x="0" y="77384"/>
                    <a:pt x="77400" y="0"/>
                    <a:pt x="172855" y="0"/>
                  </a:cubicBezTo>
                  <a:cubicBezTo>
                    <a:pt x="268310" y="0"/>
                    <a:pt x="345710" y="77384"/>
                    <a:pt x="345710" y="172839"/>
                  </a:cubicBezTo>
                  <a:cubicBezTo>
                    <a:pt x="345710" y="268298"/>
                    <a:pt x="268310" y="345681"/>
                    <a:pt x="172855" y="345681"/>
                  </a:cubicBezTo>
                  <a:cubicBezTo>
                    <a:pt x="77400" y="345681"/>
                    <a:pt x="0" y="268298"/>
                    <a:pt x="0" y="17283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75" name="Google Shape;275;p3"/>
            <p:cNvPicPr preferRelativeResize="0"/>
            <p:nvPr/>
          </p:nvPicPr>
          <p:blipFill rotWithShape="1">
            <a:blip r:embed="rId2">
              <a:alphaModFix amt="20000"/>
            </a:blip>
            <a:srcRect l="17318" t="1871" r="72863" b="92590"/>
            <a:stretch/>
          </p:blipFill>
          <p:spPr>
            <a:xfrm rot="5400000">
              <a:off x="11299624" y="1176475"/>
              <a:ext cx="676671" cy="676727"/>
            </a:xfrm>
            <a:custGeom>
              <a:avLst/>
              <a:gdLst/>
              <a:ahLst/>
              <a:cxnLst/>
              <a:rect l="l" t="t" r="r" b="b"/>
              <a:pathLst>
                <a:path w="676671" h="676727" extrusionOk="0">
                  <a:moveTo>
                    <a:pt x="0" y="338364"/>
                  </a:moveTo>
                  <a:cubicBezTo>
                    <a:pt x="0" y="151510"/>
                    <a:pt x="151479" y="0"/>
                    <a:pt x="338333" y="0"/>
                  </a:cubicBezTo>
                  <a:cubicBezTo>
                    <a:pt x="525194" y="0"/>
                    <a:pt x="676671" y="151510"/>
                    <a:pt x="676671" y="338364"/>
                  </a:cubicBezTo>
                  <a:cubicBezTo>
                    <a:pt x="676671" y="525217"/>
                    <a:pt x="525194" y="676727"/>
                    <a:pt x="338333" y="676727"/>
                  </a:cubicBezTo>
                  <a:cubicBezTo>
                    <a:pt x="151479" y="676727"/>
                    <a:pt x="0" y="525217"/>
                    <a:pt x="0" y="338364"/>
                  </a:cubicBezTo>
                  <a:close/>
                </a:path>
              </a:pathLst>
            </a:custGeom>
            <a:noFill/>
            <a:ln>
              <a:noFill/>
            </a:ln>
          </p:spPr>
        </p:pic>
      </p:grpSp>
      <p:grpSp>
        <p:nvGrpSpPr>
          <p:cNvPr id="276" name="Google Shape;276;p3"/>
          <p:cNvGrpSpPr/>
          <p:nvPr/>
        </p:nvGrpSpPr>
        <p:grpSpPr>
          <a:xfrm>
            <a:off x="-1051800" y="4737628"/>
            <a:ext cx="2330813" cy="2121742"/>
            <a:chOff x="10438625" y="4501032"/>
            <a:chExt cx="2589792" cy="2356968"/>
          </a:xfrm>
        </p:grpSpPr>
        <p:sp>
          <p:nvSpPr>
            <p:cNvPr id="277" name="Google Shape;277;p3"/>
            <p:cNvSpPr/>
            <p:nvPr/>
          </p:nvSpPr>
          <p:spPr>
            <a:xfrm>
              <a:off x="10438629" y="4501032"/>
              <a:ext cx="2589788" cy="2356967"/>
            </a:xfrm>
            <a:custGeom>
              <a:avLst/>
              <a:gdLst/>
              <a:ahLst/>
              <a:cxnLst/>
              <a:rect l="l" t="t" r="r" b="b"/>
              <a:pathLst>
                <a:path w="1323008" h="1204070" extrusionOk="0">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78" name="Google Shape;278;p3"/>
            <p:cNvPicPr preferRelativeResize="0"/>
            <p:nvPr/>
          </p:nvPicPr>
          <p:blipFill rotWithShape="1">
            <a:blip r:embed="rId2">
              <a:alphaModFix amt="20000"/>
            </a:blip>
            <a:srcRect l="51255" t="40908" r="14547" b="37896"/>
            <a:stretch/>
          </p:blipFill>
          <p:spPr>
            <a:xfrm rot="5400000">
              <a:off x="10555036" y="4384620"/>
              <a:ext cx="2356967" cy="2589790"/>
            </a:xfrm>
            <a:custGeom>
              <a:avLst/>
              <a:gdLst/>
              <a:ahLst/>
              <a:cxnLst/>
              <a:rect l="l" t="t" r="r" b="b"/>
              <a:pathLst>
                <a:path w="2356967" h="2589790" extrusionOk="0">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279" name="Google Shape;279;p3"/>
          <p:cNvGrpSpPr/>
          <p:nvPr/>
        </p:nvGrpSpPr>
        <p:grpSpPr>
          <a:xfrm>
            <a:off x="10161461" y="5005966"/>
            <a:ext cx="1718921" cy="372445"/>
            <a:chOff x="10252161" y="2250341"/>
            <a:chExt cx="1718921" cy="372445"/>
          </a:xfrm>
        </p:grpSpPr>
        <p:grpSp>
          <p:nvGrpSpPr>
            <p:cNvPr id="280" name="Google Shape;280;p3"/>
            <p:cNvGrpSpPr/>
            <p:nvPr/>
          </p:nvGrpSpPr>
          <p:grpSpPr>
            <a:xfrm>
              <a:off x="10252161" y="2250341"/>
              <a:ext cx="1718919" cy="372444"/>
              <a:chOff x="5847152" y="1719922"/>
              <a:chExt cx="878928" cy="190440"/>
            </a:xfrm>
          </p:grpSpPr>
          <p:sp>
            <p:nvSpPr>
              <p:cNvPr id="281" name="Google Shape;281;p3"/>
              <p:cNvSpPr/>
              <p:nvPr/>
            </p:nvSpPr>
            <p:spPr>
              <a:xfrm>
                <a:off x="5847152" y="1719922"/>
                <a:ext cx="231188" cy="190440"/>
              </a:xfrm>
              <a:custGeom>
                <a:avLst/>
                <a:gdLst/>
                <a:ahLst/>
                <a:cxnLst/>
                <a:rect l="l" t="t" r="r" b="b"/>
                <a:pathLst>
                  <a:path w="231188" h="190440" extrusionOk="0">
                    <a:moveTo>
                      <a:pt x="128447" y="0"/>
                    </a:moveTo>
                    <a:lnTo>
                      <a:pt x="231188" y="0"/>
                    </a:lnTo>
                    <a:lnTo>
                      <a:pt x="102782" y="190440"/>
                    </a:lnTo>
                    <a:lnTo>
                      <a:pt x="0" y="190440"/>
                    </a:lnTo>
                    <a:lnTo>
                      <a:pt x="12844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 name="Google Shape;282;p3"/>
              <p:cNvSpPr/>
              <p:nvPr/>
            </p:nvSpPr>
            <p:spPr>
              <a:xfrm>
                <a:off x="6063038" y="1719922"/>
                <a:ext cx="231228" cy="190440"/>
              </a:xfrm>
              <a:custGeom>
                <a:avLst/>
                <a:gdLst/>
                <a:ahLst/>
                <a:cxnLst/>
                <a:rect l="l" t="t" r="r" b="b"/>
                <a:pathLst>
                  <a:path w="231228" h="190440" extrusionOk="0">
                    <a:moveTo>
                      <a:pt x="128447" y="0"/>
                    </a:moveTo>
                    <a:lnTo>
                      <a:pt x="231229" y="0"/>
                    </a:lnTo>
                    <a:lnTo>
                      <a:pt x="102782" y="190440"/>
                    </a:lnTo>
                    <a:lnTo>
                      <a:pt x="0" y="190440"/>
                    </a:lnTo>
                    <a:lnTo>
                      <a:pt x="12844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3" name="Google Shape;283;p3"/>
              <p:cNvSpPr/>
              <p:nvPr/>
            </p:nvSpPr>
            <p:spPr>
              <a:xfrm>
                <a:off x="6278965" y="1719922"/>
                <a:ext cx="231188" cy="190440"/>
              </a:xfrm>
              <a:custGeom>
                <a:avLst/>
                <a:gdLst/>
                <a:ahLst/>
                <a:cxnLst/>
                <a:rect l="l" t="t" r="r" b="b"/>
                <a:pathLst>
                  <a:path w="231188" h="190440" extrusionOk="0">
                    <a:moveTo>
                      <a:pt x="128447" y="0"/>
                    </a:moveTo>
                    <a:lnTo>
                      <a:pt x="231188" y="0"/>
                    </a:lnTo>
                    <a:lnTo>
                      <a:pt x="102782" y="190440"/>
                    </a:lnTo>
                    <a:lnTo>
                      <a:pt x="0" y="190440"/>
                    </a:lnTo>
                    <a:lnTo>
                      <a:pt x="12844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4" name="Google Shape;284;p3"/>
              <p:cNvSpPr/>
              <p:nvPr/>
            </p:nvSpPr>
            <p:spPr>
              <a:xfrm>
                <a:off x="6494852" y="1719922"/>
                <a:ext cx="231228" cy="190440"/>
              </a:xfrm>
              <a:custGeom>
                <a:avLst/>
                <a:gdLst/>
                <a:ahLst/>
                <a:cxnLst/>
                <a:rect l="l" t="t" r="r" b="b"/>
                <a:pathLst>
                  <a:path w="231228" h="190440" extrusionOk="0">
                    <a:moveTo>
                      <a:pt x="128447" y="0"/>
                    </a:moveTo>
                    <a:lnTo>
                      <a:pt x="231229" y="0"/>
                    </a:lnTo>
                    <a:lnTo>
                      <a:pt x="102782" y="190440"/>
                    </a:lnTo>
                    <a:lnTo>
                      <a:pt x="0" y="190440"/>
                    </a:lnTo>
                    <a:lnTo>
                      <a:pt x="12844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285" name="Google Shape;285;p3"/>
            <p:cNvPicPr preferRelativeResize="0"/>
            <p:nvPr/>
          </p:nvPicPr>
          <p:blipFill rotWithShape="1">
            <a:blip r:embed="rId2">
              <a:alphaModFix amt="20000"/>
            </a:blip>
            <a:srcRect l="32899" t="1914" r="61696" b="84017"/>
            <a:stretch/>
          </p:blipFill>
          <p:spPr>
            <a:xfrm rot="5400000">
              <a:off x="10925399" y="1577103"/>
              <a:ext cx="372444" cy="1718921"/>
            </a:xfrm>
            <a:custGeom>
              <a:avLst/>
              <a:gdLst/>
              <a:ahLst/>
              <a:cxnLst/>
              <a:rect l="l" t="t" r="r" b="b"/>
              <a:pathLst>
                <a:path w="372444" h="1718921" extrusionOk="0">
                  <a:moveTo>
                    <a:pt x="0" y="201011"/>
                  </a:moveTo>
                  <a:lnTo>
                    <a:pt x="0" y="0"/>
                  </a:lnTo>
                  <a:lnTo>
                    <a:pt x="372444" y="251204"/>
                  </a:lnTo>
                  <a:lnTo>
                    <a:pt x="372444" y="452214"/>
                  </a:lnTo>
                  <a:close/>
                  <a:moveTo>
                    <a:pt x="0" y="623221"/>
                  </a:moveTo>
                  <a:lnTo>
                    <a:pt x="0" y="422291"/>
                  </a:lnTo>
                  <a:lnTo>
                    <a:pt x="372444" y="673414"/>
                  </a:lnTo>
                  <a:lnTo>
                    <a:pt x="372444" y="874425"/>
                  </a:lnTo>
                  <a:close/>
                  <a:moveTo>
                    <a:pt x="0" y="1045510"/>
                  </a:moveTo>
                  <a:lnTo>
                    <a:pt x="0" y="844499"/>
                  </a:lnTo>
                  <a:lnTo>
                    <a:pt x="372444" y="1095703"/>
                  </a:lnTo>
                  <a:lnTo>
                    <a:pt x="372444" y="1296713"/>
                  </a:lnTo>
                  <a:close/>
                  <a:moveTo>
                    <a:pt x="0" y="1467717"/>
                  </a:moveTo>
                  <a:lnTo>
                    <a:pt x="0" y="1266787"/>
                  </a:lnTo>
                  <a:lnTo>
                    <a:pt x="372444" y="1517910"/>
                  </a:lnTo>
                  <a:lnTo>
                    <a:pt x="372444" y="1718921"/>
                  </a:lnTo>
                  <a:close/>
                </a:path>
              </a:pathLst>
            </a:custGeom>
            <a:noFill/>
            <a:ln>
              <a:noFill/>
            </a:ln>
          </p:spPr>
        </p:pic>
      </p:grpSp>
      <p:grpSp>
        <p:nvGrpSpPr>
          <p:cNvPr id="286" name="Google Shape;286;p3"/>
          <p:cNvGrpSpPr/>
          <p:nvPr/>
        </p:nvGrpSpPr>
        <p:grpSpPr>
          <a:xfrm>
            <a:off x="9754360" y="170438"/>
            <a:ext cx="1547036" cy="335275"/>
            <a:chOff x="8300303" y="6093240"/>
            <a:chExt cx="1718929" cy="372445"/>
          </a:xfrm>
        </p:grpSpPr>
        <p:grpSp>
          <p:nvGrpSpPr>
            <p:cNvPr id="287" name="Google Shape;287;p3"/>
            <p:cNvGrpSpPr/>
            <p:nvPr/>
          </p:nvGrpSpPr>
          <p:grpSpPr>
            <a:xfrm>
              <a:off x="8300303" y="6093240"/>
              <a:ext cx="1718927" cy="372442"/>
              <a:chOff x="3290595" y="3170847"/>
              <a:chExt cx="878932" cy="190439"/>
            </a:xfrm>
          </p:grpSpPr>
          <p:sp>
            <p:nvSpPr>
              <p:cNvPr id="288" name="Google Shape;288;p3"/>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9" name="Google Shape;289;p3"/>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0" name="Google Shape;290;p3"/>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 name="Google Shape;291;p3"/>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292" name="Google Shape;292;p3"/>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293" name="Google Shape;293;p3"/>
          <p:cNvGrpSpPr/>
          <p:nvPr/>
        </p:nvGrpSpPr>
        <p:grpSpPr>
          <a:xfrm>
            <a:off x="7834116" y="-316833"/>
            <a:ext cx="1470261" cy="1470809"/>
            <a:chOff x="3519724" y="-159776"/>
            <a:chExt cx="1633623" cy="1633869"/>
          </a:xfrm>
        </p:grpSpPr>
        <p:sp>
          <p:nvSpPr>
            <p:cNvPr id="294" name="Google Shape;294;p3"/>
            <p:cNvSpPr/>
            <p:nvPr/>
          </p:nvSpPr>
          <p:spPr>
            <a:xfrm>
              <a:off x="3519724" y="-159776"/>
              <a:ext cx="1633622" cy="1633867"/>
            </a:xfrm>
            <a:custGeom>
              <a:avLst/>
              <a:gdLst/>
              <a:ahLst/>
              <a:cxnLst/>
              <a:rect l="l" t="t" r="r" b="b"/>
              <a:pathLst>
                <a:path w="834545" h="834670" extrusionOk="0">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95" name="Google Shape;295;p3"/>
            <p:cNvPicPr preferRelativeResize="0"/>
            <p:nvPr/>
          </p:nvPicPr>
          <p:blipFill rotWithShape="1">
            <a:blip r:embed="rId2">
              <a:alphaModFix amt="20000"/>
            </a:blip>
            <a:srcRect t="57607" r="76435" b="29021"/>
            <a:stretch/>
          </p:blipFill>
          <p:spPr>
            <a:xfrm rot="5400000">
              <a:off x="3524425" y="-154828"/>
              <a:ext cx="1624221" cy="1633622"/>
            </a:xfrm>
            <a:custGeom>
              <a:avLst/>
              <a:gdLst/>
              <a:ahLst/>
              <a:cxnLst/>
              <a:rect l="l" t="t" r="r" b="b"/>
              <a:pathLst>
                <a:path w="1624221" h="1633622" extrusionOk="0">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sp>
        <p:nvSpPr>
          <p:cNvPr id="296" name="Google Shape;296;p3"/>
          <p:cNvSpPr txBox="1">
            <a:spLocks noGrp="1"/>
          </p:cNvSpPr>
          <p:nvPr>
            <p:ph type="title"/>
          </p:nvPr>
        </p:nvSpPr>
        <p:spPr>
          <a:xfrm>
            <a:off x="4810400" y="1919200"/>
            <a:ext cx="6879000" cy="1504200"/>
          </a:xfrm>
          <a:prstGeom prst="rect">
            <a:avLst/>
          </a:prstGeom>
        </p:spPr>
        <p:txBody>
          <a:bodyPr spcFirstLastPara="1" wrap="square" lIns="121900" tIns="121900" rIns="121900" bIns="121900" anchor="ctr" anchorCtr="0">
            <a:normAutofit/>
          </a:bodyPr>
          <a:lstStyle>
            <a:lvl1pPr lvl="0">
              <a:spcBef>
                <a:spcPts val="0"/>
              </a:spcBef>
              <a:spcAft>
                <a:spcPts val="0"/>
              </a:spcAft>
              <a:buSzPts val="4800"/>
              <a:buNone/>
              <a:defRPr sz="502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97" name="Google Shape;297;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98" name="Google Shape;298;p3"/>
          <p:cNvSpPr txBox="1">
            <a:spLocks noGrp="1"/>
          </p:cNvSpPr>
          <p:nvPr>
            <p:ph type="body" idx="1"/>
          </p:nvPr>
        </p:nvSpPr>
        <p:spPr>
          <a:xfrm>
            <a:off x="4810400" y="3509426"/>
            <a:ext cx="6879000" cy="1633800"/>
          </a:xfrm>
          <a:prstGeom prst="rect">
            <a:avLst/>
          </a:prstGeom>
        </p:spPr>
        <p:txBody>
          <a:bodyPr spcFirstLastPara="1" wrap="square" lIns="121900" tIns="121900" rIns="121900" bIns="121900" anchor="t" anchorCtr="0">
            <a:normAutofit/>
          </a:bodyPr>
          <a:lstStyle>
            <a:lvl1pPr marL="457200" lvl="0" indent="-387350"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Z SlidesMania - Do not remove">
  <p:cSld name="BLANK_1">
    <p:spTree>
      <p:nvGrpSpPr>
        <p:cNvPr id="1" name="Shape 1357"/>
        <p:cNvGrpSpPr/>
        <p:nvPr/>
      </p:nvGrpSpPr>
      <p:grpSpPr>
        <a:xfrm>
          <a:off x="0" y="0"/>
          <a:ext cx="0" cy="0"/>
          <a:chOff x="0" y="0"/>
          <a:chExt cx="0" cy="0"/>
        </a:xfrm>
      </p:grpSpPr>
      <p:sp>
        <p:nvSpPr>
          <p:cNvPr id="1358" name="Google Shape;1358;p2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359" name="Google Shape;1359;p21"/>
          <p:cNvGrpSpPr/>
          <p:nvPr/>
        </p:nvGrpSpPr>
        <p:grpSpPr>
          <a:xfrm>
            <a:off x="0" y="0"/>
            <a:ext cx="12192000" cy="6858000"/>
            <a:chOff x="0" y="0"/>
            <a:chExt cx="12192000" cy="6858000"/>
          </a:xfrm>
        </p:grpSpPr>
        <p:sp>
          <p:nvSpPr>
            <p:cNvPr id="1360" name="Google Shape;1360;p21"/>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1"/>
            <p:cNvSpPr txBox="1"/>
            <p:nvPr/>
          </p:nvSpPr>
          <p:spPr>
            <a:xfrm>
              <a:off x="463500" y="2858044"/>
              <a:ext cx="8956500" cy="38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362" name="Google Shape;1362;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363" name="Google Shape;1363;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364" name="Google Shape;1364;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365" name="Google Shape;1365;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366" name="Google Shape;1366;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367" name="Google Shape;1367;p21"/>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pic>
        <p:nvPicPr>
          <p:cNvPr id="1368" name="Google Shape;1368;p21"/>
          <p:cNvPicPr preferRelativeResize="0"/>
          <p:nvPr/>
        </p:nvPicPr>
        <p:blipFill rotWithShape="1">
          <a:blip r:embed="rId11">
            <a:alphaModFix/>
          </a:blip>
          <a:srcRect t="16256" b="2090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9"/>
        <p:cNvGrpSpPr/>
        <p:nvPr/>
      </p:nvGrpSpPr>
      <p:grpSpPr>
        <a:xfrm>
          <a:off x="0" y="0"/>
          <a:ext cx="0" cy="0"/>
          <a:chOff x="0" y="0"/>
          <a:chExt cx="0" cy="0"/>
        </a:xfrm>
      </p:grpSpPr>
      <p:grpSp>
        <p:nvGrpSpPr>
          <p:cNvPr id="300" name="Google Shape;300;p4"/>
          <p:cNvGrpSpPr/>
          <p:nvPr/>
        </p:nvGrpSpPr>
        <p:grpSpPr>
          <a:xfrm>
            <a:off x="9443408" y="304752"/>
            <a:ext cx="2456459" cy="2431729"/>
            <a:chOff x="3161217" y="1970080"/>
            <a:chExt cx="1395636" cy="1377828"/>
          </a:xfrm>
        </p:grpSpPr>
        <p:sp>
          <p:nvSpPr>
            <p:cNvPr id="301" name="Google Shape;301;p4"/>
            <p:cNvSpPr/>
            <p:nvPr/>
          </p:nvSpPr>
          <p:spPr>
            <a:xfrm>
              <a:off x="4493701" y="1970080"/>
              <a:ext cx="53354" cy="53370"/>
            </a:xfrm>
            <a:custGeom>
              <a:avLst/>
              <a:gdLst/>
              <a:ahLst/>
              <a:cxnLst/>
              <a:rect l="l" t="t" r="r" b="b"/>
              <a:pathLst>
                <a:path w="53354" h="53370" extrusionOk="0">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2" name="Google Shape;302;p4"/>
            <p:cNvSpPr/>
            <p:nvPr/>
          </p:nvSpPr>
          <p:spPr>
            <a:xfrm>
              <a:off x="4271621" y="1970080"/>
              <a:ext cx="53354" cy="53370"/>
            </a:xfrm>
            <a:custGeom>
              <a:avLst/>
              <a:gdLst/>
              <a:ahLst/>
              <a:cxnLst/>
              <a:rect l="l" t="t" r="r" b="b"/>
              <a:pathLst>
                <a:path w="53354" h="53370" extrusionOk="0">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3" name="Google Shape;303;p4"/>
            <p:cNvSpPr/>
            <p:nvPr/>
          </p:nvSpPr>
          <p:spPr>
            <a:xfrm>
              <a:off x="4049541" y="1970080"/>
              <a:ext cx="53354" cy="53370"/>
            </a:xfrm>
            <a:custGeom>
              <a:avLst/>
              <a:gdLst/>
              <a:ahLst/>
              <a:cxnLst/>
              <a:rect l="l" t="t" r="r" b="b"/>
              <a:pathLst>
                <a:path w="53354" h="53370" extrusionOk="0">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4" name="Google Shape;304;p4"/>
            <p:cNvSpPr/>
            <p:nvPr/>
          </p:nvSpPr>
          <p:spPr>
            <a:xfrm>
              <a:off x="3827449" y="1970080"/>
              <a:ext cx="53370" cy="53370"/>
            </a:xfrm>
            <a:custGeom>
              <a:avLst/>
              <a:gdLst/>
              <a:ahLst/>
              <a:cxnLst/>
              <a:rect l="l" t="t" r="r" b="b"/>
              <a:pathLst>
                <a:path w="53370" h="53370" extrusionOk="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5" name="Google Shape;305;p4"/>
            <p:cNvSpPr/>
            <p:nvPr/>
          </p:nvSpPr>
          <p:spPr>
            <a:xfrm>
              <a:off x="3605373" y="1970080"/>
              <a:ext cx="53370" cy="53370"/>
            </a:xfrm>
            <a:custGeom>
              <a:avLst/>
              <a:gdLst/>
              <a:ahLst/>
              <a:cxnLst/>
              <a:rect l="l" t="t" r="r" b="b"/>
              <a:pathLst>
                <a:path w="53370" h="53370" extrusionOk="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6" name="Google Shape;306;p4"/>
            <p:cNvSpPr/>
            <p:nvPr/>
          </p:nvSpPr>
          <p:spPr>
            <a:xfrm>
              <a:off x="3383297" y="1970080"/>
              <a:ext cx="53366" cy="53370"/>
            </a:xfrm>
            <a:custGeom>
              <a:avLst/>
              <a:gdLst/>
              <a:ahLst/>
              <a:cxnLst/>
              <a:rect l="l" t="t" r="r" b="b"/>
              <a:pathLst>
                <a:path w="53366" h="53370" extrusionOk="0">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7" name="Google Shape;307;p4"/>
            <p:cNvSpPr/>
            <p:nvPr/>
          </p:nvSpPr>
          <p:spPr>
            <a:xfrm>
              <a:off x="3161217" y="1970080"/>
              <a:ext cx="53370" cy="53370"/>
            </a:xfrm>
            <a:custGeom>
              <a:avLst/>
              <a:gdLst/>
              <a:ahLst/>
              <a:cxnLst/>
              <a:rect l="l" t="t" r="r" b="b"/>
              <a:pathLst>
                <a:path w="53370" h="53370" extrusionOk="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8" name="Google Shape;308;p4"/>
            <p:cNvSpPr/>
            <p:nvPr/>
          </p:nvSpPr>
          <p:spPr>
            <a:xfrm>
              <a:off x="316210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9" name="Google Shape;309;p4"/>
            <p:cNvSpPr/>
            <p:nvPr/>
          </p:nvSpPr>
          <p:spPr>
            <a:xfrm>
              <a:off x="316210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0" name="Google Shape;310;p4"/>
            <p:cNvSpPr/>
            <p:nvPr/>
          </p:nvSpPr>
          <p:spPr>
            <a:xfrm>
              <a:off x="316210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1" name="Google Shape;311;p4"/>
            <p:cNvSpPr/>
            <p:nvPr/>
          </p:nvSpPr>
          <p:spPr>
            <a:xfrm>
              <a:off x="316210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2" name="Google Shape;312;p4"/>
            <p:cNvSpPr/>
            <p:nvPr/>
          </p:nvSpPr>
          <p:spPr>
            <a:xfrm>
              <a:off x="316210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3" name="Google Shape;313;p4"/>
            <p:cNvSpPr/>
            <p:nvPr/>
          </p:nvSpPr>
          <p:spPr>
            <a:xfrm>
              <a:off x="316210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4" name="Google Shape;314;p4"/>
            <p:cNvSpPr/>
            <p:nvPr/>
          </p:nvSpPr>
          <p:spPr>
            <a:xfrm>
              <a:off x="3385665" y="3294538"/>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5" name="Google Shape;315;p4"/>
            <p:cNvSpPr/>
            <p:nvPr/>
          </p:nvSpPr>
          <p:spPr>
            <a:xfrm>
              <a:off x="3385665" y="3072462"/>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6" name="Google Shape;316;p4"/>
            <p:cNvSpPr/>
            <p:nvPr/>
          </p:nvSpPr>
          <p:spPr>
            <a:xfrm>
              <a:off x="3385665" y="2850386"/>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7" name="Google Shape;317;p4"/>
            <p:cNvSpPr/>
            <p:nvPr/>
          </p:nvSpPr>
          <p:spPr>
            <a:xfrm>
              <a:off x="3385665" y="2628305"/>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8" name="Google Shape;318;p4"/>
            <p:cNvSpPr/>
            <p:nvPr/>
          </p:nvSpPr>
          <p:spPr>
            <a:xfrm>
              <a:off x="3385665" y="2406229"/>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9" name="Google Shape;319;p4"/>
            <p:cNvSpPr/>
            <p:nvPr/>
          </p:nvSpPr>
          <p:spPr>
            <a:xfrm>
              <a:off x="3385665" y="2184153"/>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0" name="Google Shape;320;p4"/>
            <p:cNvSpPr/>
            <p:nvPr/>
          </p:nvSpPr>
          <p:spPr>
            <a:xfrm>
              <a:off x="360922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1" name="Google Shape;321;p4"/>
            <p:cNvSpPr/>
            <p:nvPr/>
          </p:nvSpPr>
          <p:spPr>
            <a:xfrm>
              <a:off x="360922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2" name="Google Shape;322;p4"/>
            <p:cNvSpPr/>
            <p:nvPr/>
          </p:nvSpPr>
          <p:spPr>
            <a:xfrm>
              <a:off x="360922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3" name="Google Shape;323;p4"/>
            <p:cNvSpPr/>
            <p:nvPr/>
          </p:nvSpPr>
          <p:spPr>
            <a:xfrm>
              <a:off x="360922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4" name="Google Shape;324;p4"/>
            <p:cNvSpPr/>
            <p:nvPr/>
          </p:nvSpPr>
          <p:spPr>
            <a:xfrm>
              <a:off x="360922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5" name="Google Shape;325;p4"/>
            <p:cNvSpPr/>
            <p:nvPr/>
          </p:nvSpPr>
          <p:spPr>
            <a:xfrm>
              <a:off x="360922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6" name="Google Shape;326;p4"/>
            <p:cNvSpPr/>
            <p:nvPr/>
          </p:nvSpPr>
          <p:spPr>
            <a:xfrm>
              <a:off x="3832789" y="3294538"/>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7" name="Google Shape;327;p4"/>
            <p:cNvSpPr/>
            <p:nvPr/>
          </p:nvSpPr>
          <p:spPr>
            <a:xfrm>
              <a:off x="3832789" y="3072462"/>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8" name="Google Shape;328;p4"/>
            <p:cNvSpPr/>
            <p:nvPr/>
          </p:nvSpPr>
          <p:spPr>
            <a:xfrm>
              <a:off x="3832789" y="2850386"/>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9" name="Google Shape;329;p4"/>
            <p:cNvSpPr/>
            <p:nvPr/>
          </p:nvSpPr>
          <p:spPr>
            <a:xfrm>
              <a:off x="3832789" y="2628305"/>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0" name="Google Shape;330;p4"/>
            <p:cNvSpPr/>
            <p:nvPr/>
          </p:nvSpPr>
          <p:spPr>
            <a:xfrm>
              <a:off x="3832789" y="2406229"/>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1" name="Google Shape;331;p4"/>
            <p:cNvSpPr/>
            <p:nvPr/>
          </p:nvSpPr>
          <p:spPr>
            <a:xfrm>
              <a:off x="3832789" y="2184153"/>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2" name="Google Shape;332;p4"/>
            <p:cNvSpPr/>
            <p:nvPr/>
          </p:nvSpPr>
          <p:spPr>
            <a:xfrm>
              <a:off x="4056342"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3" name="Google Shape;333;p4"/>
            <p:cNvSpPr/>
            <p:nvPr/>
          </p:nvSpPr>
          <p:spPr>
            <a:xfrm>
              <a:off x="4056342"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4" name="Google Shape;334;p4"/>
            <p:cNvSpPr/>
            <p:nvPr/>
          </p:nvSpPr>
          <p:spPr>
            <a:xfrm>
              <a:off x="4056342"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5" name="Google Shape;335;p4"/>
            <p:cNvSpPr/>
            <p:nvPr/>
          </p:nvSpPr>
          <p:spPr>
            <a:xfrm>
              <a:off x="4056342"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6" name="Google Shape;336;p4"/>
            <p:cNvSpPr/>
            <p:nvPr/>
          </p:nvSpPr>
          <p:spPr>
            <a:xfrm>
              <a:off x="4056342"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7" name="Google Shape;337;p4"/>
            <p:cNvSpPr/>
            <p:nvPr/>
          </p:nvSpPr>
          <p:spPr>
            <a:xfrm>
              <a:off x="4056342"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8" name="Google Shape;338;p4"/>
            <p:cNvSpPr/>
            <p:nvPr/>
          </p:nvSpPr>
          <p:spPr>
            <a:xfrm>
              <a:off x="4279920"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9" name="Google Shape;339;p4"/>
            <p:cNvSpPr/>
            <p:nvPr/>
          </p:nvSpPr>
          <p:spPr>
            <a:xfrm>
              <a:off x="4279920"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0" name="Google Shape;340;p4"/>
            <p:cNvSpPr/>
            <p:nvPr/>
          </p:nvSpPr>
          <p:spPr>
            <a:xfrm>
              <a:off x="4279920"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1" name="Google Shape;341;p4"/>
            <p:cNvSpPr/>
            <p:nvPr/>
          </p:nvSpPr>
          <p:spPr>
            <a:xfrm>
              <a:off x="4279920"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2" name="Google Shape;342;p4"/>
            <p:cNvSpPr/>
            <p:nvPr/>
          </p:nvSpPr>
          <p:spPr>
            <a:xfrm>
              <a:off x="4279920"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3" name="Google Shape;343;p4"/>
            <p:cNvSpPr/>
            <p:nvPr/>
          </p:nvSpPr>
          <p:spPr>
            <a:xfrm>
              <a:off x="4279920"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4" name="Google Shape;344;p4"/>
            <p:cNvSpPr/>
            <p:nvPr/>
          </p:nvSpPr>
          <p:spPr>
            <a:xfrm>
              <a:off x="4503458" y="3294538"/>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5" name="Google Shape;345;p4"/>
            <p:cNvSpPr/>
            <p:nvPr/>
          </p:nvSpPr>
          <p:spPr>
            <a:xfrm>
              <a:off x="4503458" y="3072462"/>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6" name="Google Shape;346;p4"/>
            <p:cNvSpPr/>
            <p:nvPr/>
          </p:nvSpPr>
          <p:spPr>
            <a:xfrm>
              <a:off x="4503458" y="2850386"/>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7" name="Google Shape;347;p4"/>
            <p:cNvSpPr/>
            <p:nvPr/>
          </p:nvSpPr>
          <p:spPr>
            <a:xfrm>
              <a:off x="4503458" y="2628305"/>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8" name="Google Shape;348;p4"/>
            <p:cNvSpPr/>
            <p:nvPr/>
          </p:nvSpPr>
          <p:spPr>
            <a:xfrm>
              <a:off x="4503458" y="2406229"/>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9" name="Google Shape;349;p4"/>
            <p:cNvSpPr/>
            <p:nvPr/>
          </p:nvSpPr>
          <p:spPr>
            <a:xfrm>
              <a:off x="4503458" y="2184153"/>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50" name="Google Shape;350;p4"/>
          <p:cNvGrpSpPr/>
          <p:nvPr/>
        </p:nvGrpSpPr>
        <p:grpSpPr>
          <a:xfrm rot="10800000" flipH="1">
            <a:off x="5817983" y="6183907"/>
            <a:ext cx="1372876" cy="674089"/>
            <a:chOff x="7673633" y="189975"/>
            <a:chExt cx="1525417" cy="750572"/>
          </a:xfrm>
        </p:grpSpPr>
        <p:sp>
          <p:nvSpPr>
            <p:cNvPr id="351" name="Google Shape;351;p4"/>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52" name="Google Shape;352;p4"/>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353" name="Google Shape;353;p4"/>
          <p:cNvGrpSpPr/>
          <p:nvPr/>
        </p:nvGrpSpPr>
        <p:grpSpPr>
          <a:xfrm>
            <a:off x="331335" y="6282023"/>
            <a:ext cx="3900335" cy="575973"/>
            <a:chOff x="1439710" y="6217176"/>
            <a:chExt cx="4333706" cy="640824"/>
          </a:xfrm>
        </p:grpSpPr>
        <p:sp>
          <p:nvSpPr>
            <p:cNvPr id="354" name="Google Shape;354;p4"/>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5" name="Google Shape;355;p4"/>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6" name="Google Shape;356;p4"/>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57" name="Google Shape;357;p4"/>
            <p:cNvPicPr preferRelativeResize="0"/>
            <p:nvPr/>
          </p:nvPicPr>
          <p:blipFill rotWithShape="1">
            <a:blip r:embed="rId2">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grpSp>
        <p:nvGrpSpPr>
          <p:cNvPr id="358" name="Google Shape;358;p4"/>
          <p:cNvGrpSpPr/>
          <p:nvPr/>
        </p:nvGrpSpPr>
        <p:grpSpPr>
          <a:xfrm>
            <a:off x="10964371" y="5163803"/>
            <a:ext cx="1858694" cy="1694188"/>
            <a:chOff x="10438625" y="4501032"/>
            <a:chExt cx="2589792" cy="2356968"/>
          </a:xfrm>
        </p:grpSpPr>
        <p:sp>
          <p:nvSpPr>
            <p:cNvPr id="359" name="Google Shape;359;p4"/>
            <p:cNvSpPr/>
            <p:nvPr/>
          </p:nvSpPr>
          <p:spPr>
            <a:xfrm>
              <a:off x="10438629" y="4501032"/>
              <a:ext cx="2589788" cy="2356967"/>
            </a:xfrm>
            <a:custGeom>
              <a:avLst/>
              <a:gdLst/>
              <a:ahLst/>
              <a:cxnLst/>
              <a:rect l="l" t="t" r="r" b="b"/>
              <a:pathLst>
                <a:path w="1323008" h="1204070" extrusionOk="0">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60" name="Google Shape;360;p4"/>
            <p:cNvPicPr preferRelativeResize="0"/>
            <p:nvPr/>
          </p:nvPicPr>
          <p:blipFill rotWithShape="1">
            <a:blip r:embed="rId2">
              <a:alphaModFix amt="20000"/>
            </a:blip>
            <a:srcRect l="51255" t="40908" r="14547" b="37896"/>
            <a:stretch/>
          </p:blipFill>
          <p:spPr>
            <a:xfrm rot="5400000">
              <a:off x="10555036" y="4384620"/>
              <a:ext cx="2356967" cy="2589790"/>
            </a:xfrm>
            <a:custGeom>
              <a:avLst/>
              <a:gdLst/>
              <a:ahLst/>
              <a:cxnLst/>
              <a:rect l="l" t="t" r="r" b="b"/>
              <a:pathLst>
                <a:path w="2356967" h="2589790" extrusionOk="0">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361" name="Google Shape;361;p4"/>
          <p:cNvGrpSpPr/>
          <p:nvPr/>
        </p:nvGrpSpPr>
        <p:grpSpPr>
          <a:xfrm>
            <a:off x="8300303" y="6093240"/>
            <a:ext cx="1718929" cy="372445"/>
            <a:chOff x="8300303" y="6093240"/>
            <a:chExt cx="1718929" cy="372445"/>
          </a:xfrm>
        </p:grpSpPr>
        <p:grpSp>
          <p:nvGrpSpPr>
            <p:cNvPr id="362" name="Google Shape;362;p4"/>
            <p:cNvGrpSpPr/>
            <p:nvPr/>
          </p:nvGrpSpPr>
          <p:grpSpPr>
            <a:xfrm>
              <a:off x="8300303" y="6093240"/>
              <a:ext cx="1718927" cy="372442"/>
              <a:chOff x="3290595" y="3170847"/>
              <a:chExt cx="878932" cy="190439"/>
            </a:xfrm>
          </p:grpSpPr>
          <p:sp>
            <p:nvSpPr>
              <p:cNvPr id="363" name="Google Shape;363;p4"/>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4" name="Google Shape;364;p4"/>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5" name="Google Shape;365;p4"/>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6" name="Google Shape;366;p4"/>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367" name="Google Shape;367;p4"/>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368" name="Google Shape;368;p4"/>
          <p:cNvGrpSpPr/>
          <p:nvPr/>
        </p:nvGrpSpPr>
        <p:grpSpPr>
          <a:xfrm rot="-5400000" flipH="1">
            <a:off x="-349393" y="3272621"/>
            <a:ext cx="1372876" cy="674089"/>
            <a:chOff x="7673633" y="189975"/>
            <a:chExt cx="1525417" cy="750572"/>
          </a:xfrm>
        </p:grpSpPr>
        <p:sp>
          <p:nvSpPr>
            <p:cNvPr id="369" name="Google Shape;369;p4"/>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70" name="Google Shape;370;p4"/>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sp>
        <p:nvSpPr>
          <p:cNvPr id="371" name="Google Shape;371;p4"/>
          <p:cNvSpPr txBox="1">
            <a:spLocks noGrp="1"/>
          </p:cNvSpPr>
          <p:nvPr>
            <p:ph type="title"/>
          </p:nvPr>
        </p:nvSpPr>
        <p:spPr>
          <a:xfrm>
            <a:off x="1373700" y="396150"/>
            <a:ext cx="9444600" cy="987900"/>
          </a:xfrm>
          <a:prstGeom prst="rect">
            <a:avLst/>
          </a:prstGeom>
        </p:spPr>
        <p:txBody>
          <a:bodyPr spcFirstLastPara="1" wrap="square" lIns="121900" tIns="121900" rIns="121900" bIns="121900" anchor="t" anchorCtr="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endParaRPr/>
          </a:p>
        </p:txBody>
      </p:sp>
      <p:sp>
        <p:nvSpPr>
          <p:cNvPr id="372" name="Google Shape;372;p4"/>
          <p:cNvSpPr txBox="1">
            <a:spLocks noGrp="1"/>
          </p:cNvSpPr>
          <p:nvPr>
            <p:ph type="body" idx="1"/>
          </p:nvPr>
        </p:nvSpPr>
        <p:spPr>
          <a:xfrm>
            <a:off x="1373700" y="1963836"/>
            <a:ext cx="9444600" cy="3873600"/>
          </a:xfrm>
          <a:prstGeom prst="rect">
            <a:avLst/>
          </a:prstGeom>
        </p:spPr>
        <p:txBody>
          <a:bodyPr spcFirstLastPara="1" wrap="square" lIns="121900" tIns="121900" rIns="121900" bIns="121900" anchor="t" anchorCtr="0">
            <a:normAutofit/>
          </a:bodyPr>
          <a:lstStyle>
            <a:lvl1pPr marL="457200" lvl="0" indent="-387350">
              <a:spcBef>
                <a:spcPts val="0"/>
              </a:spcBef>
              <a:spcAft>
                <a:spcPts val="0"/>
              </a:spcAft>
              <a:buSzPts val="25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73" name="Google Shape;373;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x boxes">
  <p:cSld name="CUSTOM">
    <p:spTree>
      <p:nvGrpSpPr>
        <p:cNvPr id="1" name="Shape 374"/>
        <p:cNvGrpSpPr/>
        <p:nvPr/>
      </p:nvGrpSpPr>
      <p:grpSpPr>
        <a:xfrm>
          <a:off x="0" y="0"/>
          <a:ext cx="0" cy="0"/>
          <a:chOff x="0" y="0"/>
          <a:chExt cx="0" cy="0"/>
        </a:xfrm>
      </p:grpSpPr>
      <p:grpSp>
        <p:nvGrpSpPr>
          <p:cNvPr id="375" name="Google Shape;375;p5"/>
          <p:cNvGrpSpPr/>
          <p:nvPr/>
        </p:nvGrpSpPr>
        <p:grpSpPr>
          <a:xfrm rot="5400000" flipH="1">
            <a:off x="11185337" y="3050844"/>
            <a:ext cx="1372723" cy="640613"/>
            <a:chOff x="7673633" y="189975"/>
            <a:chExt cx="1525417" cy="750572"/>
          </a:xfrm>
        </p:grpSpPr>
        <p:sp>
          <p:nvSpPr>
            <p:cNvPr id="376" name="Google Shape;376;p5"/>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77" name="Google Shape;377;p5"/>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378" name="Google Shape;378;p5"/>
          <p:cNvGrpSpPr/>
          <p:nvPr/>
        </p:nvGrpSpPr>
        <p:grpSpPr>
          <a:xfrm>
            <a:off x="9370003" y="6485565"/>
            <a:ext cx="1718929" cy="372445"/>
            <a:chOff x="8300303" y="6093240"/>
            <a:chExt cx="1718929" cy="372445"/>
          </a:xfrm>
        </p:grpSpPr>
        <p:grpSp>
          <p:nvGrpSpPr>
            <p:cNvPr id="379" name="Google Shape;379;p5"/>
            <p:cNvGrpSpPr/>
            <p:nvPr/>
          </p:nvGrpSpPr>
          <p:grpSpPr>
            <a:xfrm>
              <a:off x="8300303" y="6093240"/>
              <a:ext cx="1718927" cy="372442"/>
              <a:chOff x="3290595" y="3170847"/>
              <a:chExt cx="878932" cy="190439"/>
            </a:xfrm>
          </p:grpSpPr>
          <p:sp>
            <p:nvSpPr>
              <p:cNvPr id="380" name="Google Shape;380;p5"/>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1" name="Google Shape;381;p5"/>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2" name="Google Shape;382;p5"/>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3" name="Google Shape;383;p5"/>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384" name="Google Shape;384;p5"/>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385" name="Google Shape;385;p5"/>
          <p:cNvGrpSpPr/>
          <p:nvPr/>
        </p:nvGrpSpPr>
        <p:grpSpPr>
          <a:xfrm rot="-5400000">
            <a:off x="-366047" y="4576094"/>
            <a:ext cx="1372723" cy="640613"/>
            <a:chOff x="7673633" y="189975"/>
            <a:chExt cx="1525417" cy="750572"/>
          </a:xfrm>
        </p:grpSpPr>
        <p:sp>
          <p:nvSpPr>
            <p:cNvPr id="386" name="Google Shape;386;p5"/>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87" name="Google Shape;387;p5"/>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388" name="Google Shape;388;p5"/>
          <p:cNvGrpSpPr/>
          <p:nvPr/>
        </p:nvGrpSpPr>
        <p:grpSpPr>
          <a:xfrm>
            <a:off x="3" y="734387"/>
            <a:ext cx="2729445" cy="2694618"/>
            <a:chOff x="3161217" y="1970080"/>
            <a:chExt cx="1395636" cy="1377828"/>
          </a:xfrm>
        </p:grpSpPr>
        <p:sp>
          <p:nvSpPr>
            <p:cNvPr id="389" name="Google Shape;389;p5"/>
            <p:cNvSpPr/>
            <p:nvPr/>
          </p:nvSpPr>
          <p:spPr>
            <a:xfrm>
              <a:off x="4493701" y="1970080"/>
              <a:ext cx="53354" cy="53370"/>
            </a:xfrm>
            <a:custGeom>
              <a:avLst/>
              <a:gdLst/>
              <a:ahLst/>
              <a:cxnLst/>
              <a:rect l="l" t="t" r="r" b="b"/>
              <a:pathLst>
                <a:path w="53354" h="53370" extrusionOk="0">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0" name="Google Shape;390;p5"/>
            <p:cNvSpPr/>
            <p:nvPr/>
          </p:nvSpPr>
          <p:spPr>
            <a:xfrm>
              <a:off x="4271621" y="1970080"/>
              <a:ext cx="53354" cy="53370"/>
            </a:xfrm>
            <a:custGeom>
              <a:avLst/>
              <a:gdLst/>
              <a:ahLst/>
              <a:cxnLst/>
              <a:rect l="l" t="t" r="r" b="b"/>
              <a:pathLst>
                <a:path w="53354" h="53370" extrusionOk="0">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1" name="Google Shape;391;p5"/>
            <p:cNvSpPr/>
            <p:nvPr/>
          </p:nvSpPr>
          <p:spPr>
            <a:xfrm>
              <a:off x="4049541" y="1970080"/>
              <a:ext cx="53354" cy="53370"/>
            </a:xfrm>
            <a:custGeom>
              <a:avLst/>
              <a:gdLst/>
              <a:ahLst/>
              <a:cxnLst/>
              <a:rect l="l" t="t" r="r" b="b"/>
              <a:pathLst>
                <a:path w="53354" h="53370" extrusionOk="0">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2" name="Google Shape;392;p5"/>
            <p:cNvSpPr/>
            <p:nvPr/>
          </p:nvSpPr>
          <p:spPr>
            <a:xfrm>
              <a:off x="3827449" y="1970080"/>
              <a:ext cx="53370" cy="53370"/>
            </a:xfrm>
            <a:custGeom>
              <a:avLst/>
              <a:gdLst/>
              <a:ahLst/>
              <a:cxnLst/>
              <a:rect l="l" t="t" r="r" b="b"/>
              <a:pathLst>
                <a:path w="53370" h="53370" extrusionOk="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3" name="Google Shape;393;p5"/>
            <p:cNvSpPr/>
            <p:nvPr/>
          </p:nvSpPr>
          <p:spPr>
            <a:xfrm>
              <a:off x="3605373" y="1970080"/>
              <a:ext cx="53370" cy="53370"/>
            </a:xfrm>
            <a:custGeom>
              <a:avLst/>
              <a:gdLst/>
              <a:ahLst/>
              <a:cxnLst/>
              <a:rect l="l" t="t" r="r" b="b"/>
              <a:pathLst>
                <a:path w="53370" h="53370" extrusionOk="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4" name="Google Shape;394;p5"/>
            <p:cNvSpPr/>
            <p:nvPr/>
          </p:nvSpPr>
          <p:spPr>
            <a:xfrm>
              <a:off x="3383297" y="1970080"/>
              <a:ext cx="53366" cy="53370"/>
            </a:xfrm>
            <a:custGeom>
              <a:avLst/>
              <a:gdLst/>
              <a:ahLst/>
              <a:cxnLst/>
              <a:rect l="l" t="t" r="r" b="b"/>
              <a:pathLst>
                <a:path w="53366" h="53370" extrusionOk="0">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5" name="Google Shape;395;p5"/>
            <p:cNvSpPr/>
            <p:nvPr/>
          </p:nvSpPr>
          <p:spPr>
            <a:xfrm>
              <a:off x="3161217" y="1970080"/>
              <a:ext cx="53370" cy="53370"/>
            </a:xfrm>
            <a:custGeom>
              <a:avLst/>
              <a:gdLst/>
              <a:ahLst/>
              <a:cxnLst/>
              <a:rect l="l" t="t" r="r" b="b"/>
              <a:pathLst>
                <a:path w="53370" h="53370" extrusionOk="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6" name="Google Shape;396;p5"/>
            <p:cNvSpPr/>
            <p:nvPr/>
          </p:nvSpPr>
          <p:spPr>
            <a:xfrm>
              <a:off x="316210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7" name="Google Shape;397;p5"/>
            <p:cNvSpPr/>
            <p:nvPr/>
          </p:nvSpPr>
          <p:spPr>
            <a:xfrm>
              <a:off x="316210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8" name="Google Shape;398;p5"/>
            <p:cNvSpPr/>
            <p:nvPr/>
          </p:nvSpPr>
          <p:spPr>
            <a:xfrm>
              <a:off x="316210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9" name="Google Shape;399;p5"/>
            <p:cNvSpPr/>
            <p:nvPr/>
          </p:nvSpPr>
          <p:spPr>
            <a:xfrm>
              <a:off x="316210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0" name="Google Shape;400;p5"/>
            <p:cNvSpPr/>
            <p:nvPr/>
          </p:nvSpPr>
          <p:spPr>
            <a:xfrm>
              <a:off x="316210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1" name="Google Shape;401;p5"/>
            <p:cNvSpPr/>
            <p:nvPr/>
          </p:nvSpPr>
          <p:spPr>
            <a:xfrm>
              <a:off x="316210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2" name="Google Shape;402;p5"/>
            <p:cNvSpPr/>
            <p:nvPr/>
          </p:nvSpPr>
          <p:spPr>
            <a:xfrm>
              <a:off x="3385665" y="3294538"/>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3" name="Google Shape;403;p5"/>
            <p:cNvSpPr/>
            <p:nvPr/>
          </p:nvSpPr>
          <p:spPr>
            <a:xfrm>
              <a:off x="3385665" y="3072462"/>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4" name="Google Shape;404;p5"/>
            <p:cNvSpPr/>
            <p:nvPr/>
          </p:nvSpPr>
          <p:spPr>
            <a:xfrm>
              <a:off x="3385665" y="2850386"/>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5" name="Google Shape;405;p5"/>
            <p:cNvSpPr/>
            <p:nvPr/>
          </p:nvSpPr>
          <p:spPr>
            <a:xfrm>
              <a:off x="3385665" y="2628305"/>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6" name="Google Shape;406;p5"/>
            <p:cNvSpPr/>
            <p:nvPr/>
          </p:nvSpPr>
          <p:spPr>
            <a:xfrm>
              <a:off x="3385665" y="2406229"/>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7" name="Google Shape;407;p5"/>
            <p:cNvSpPr/>
            <p:nvPr/>
          </p:nvSpPr>
          <p:spPr>
            <a:xfrm>
              <a:off x="3385665" y="2184153"/>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8" name="Google Shape;408;p5"/>
            <p:cNvSpPr/>
            <p:nvPr/>
          </p:nvSpPr>
          <p:spPr>
            <a:xfrm>
              <a:off x="360922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5"/>
            <p:cNvSpPr/>
            <p:nvPr/>
          </p:nvSpPr>
          <p:spPr>
            <a:xfrm>
              <a:off x="360922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0" name="Google Shape;410;p5"/>
            <p:cNvSpPr/>
            <p:nvPr/>
          </p:nvSpPr>
          <p:spPr>
            <a:xfrm>
              <a:off x="360922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1" name="Google Shape;411;p5"/>
            <p:cNvSpPr/>
            <p:nvPr/>
          </p:nvSpPr>
          <p:spPr>
            <a:xfrm>
              <a:off x="360922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2" name="Google Shape;412;p5"/>
            <p:cNvSpPr/>
            <p:nvPr/>
          </p:nvSpPr>
          <p:spPr>
            <a:xfrm>
              <a:off x="360922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3" name="Google Shape;413;p5"/>
            <p:cNvSpPr/>
            <p:nvPr/>
          </p:nvSpPr>
          <p:spPr>
            <a:xfrm>
              <a:off x="360922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4" name="Google Shape;414;p5"/>
            <p:cNvSpPr/>
            <p:nvPr/>
          </p:nvSpPr>
          <p:spPr>
            <a:xfrm>
              <a:off x="3832789" y="3294538"/>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5" name="Google Shape;415;p5"/>
            <p:cNvSpPr/>
            <p:nvPr/>
          </p:nvSpPr>
          <p:spPr>
            <a:xfrm>
              <a:off x="3832789" y="3072462"/>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6" name="Google Shape;416;p5"/>
            <p:cNvSpPr/>
            <p:nvPr/>
          </p:nvSpPr>
          <p:spPr>
            <a:xfrm>
              <a:off x="3832789" y="2850386"/>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7" name="Google Shape;417;p5"/>
            <p:cNvSpPr/>
            <p:nvPr/>
          </p:nvSpPr>
          <p:spPr>
            <a:xfrm>
              <a:off x="3832789" y="2628305"/>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8" name="Google Shape;418;p5"/>
            <p:cNvSpPr/>
            <p:nvPr/>
          </p:nvSpPr>
          <p:spPr>
            <a:xfrm>
              <a:off x="3832789" y="2406229"/>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9" name="Google Shape;419;p5"/>
            <p:cNvSpPr/>
            <p:nvPr/>
          </p:nvSpPr>
          <p:spPr>
            <a:xfrm>
              <a:off x="3832789" y="2184153"/>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0" name="Google Shape;420;p5"/>
            <p:cNvSpPr/>
            <p:nvPr/>
          </p:nvSpPr>
          <p:spPr>
            <a:xfrm>
              <a:off x="4056342"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1" name="Google Shape;421;p5"/>
            <p:cNvSpPr/>
            <p:nvPr/>
          </p:nvSpPr>
          <p:spPr>
            <a:xfrm>
              <a:off x="4056342"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2" name="Google Shape;422;p5"/>
            <p:cNvSpPr/>
            <p:nvPr/>
          </p:nvSpPr>
          <p:spPr>
            <a:xfrm>
              <a:off x="4056342"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3" name="Google Shape;423;p5"/>
            <p:cNvSpPr/>
            <p:nvPr/>
          </p:nvSpPr>
          <p:spPr>
            <a:xfrm>
              <a:off x="4056342"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4" name="Google Shape;424;p5"/>
            <p:cNvSpPr/>
            <p:nvPr/>
          </p:nvSpPr>
          <p:spPr>
            <a:xfrm>
              <a:off x="4056342"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5" name="Google Shape;425;p5"/>
            <p:cNvSpPr/>
            <p:nvPr/>
          </p:nvSpPr>
          <p:spPr>
            <a:xfrm>
              <a:off x="4056342"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6" name="Google Shape;426;p5"/>
            <p:cNvSpPr/>
            <p:nvPr/>
          </p:nvSpPr>
          <p:spPr>
            <a:xfrm>
              <a:off x="4279920"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7" name="Google Shape;427;p5"/>
            <p:cNvSpPr/>
            <p:nvPr/>
          </p:nvSpPr>
          <p:spPr>
            <a:xfrm>
              <a:off x="4279920"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8" name="Google Shape;428;p5"/>
            <p:cNvSpPr/>
            <p:nvPr/>
          </p:nvSpPr>
          <p:spPr>
            <a:xfrm>
              <a:off x="4279920"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9" name="Google Shape;429;p5"/>
            <p:cNvSpPr/>
            <p:nvPr/>
          </p:nvSpPr>
          <p:spPr>
            <a:xfrm>
              <a:off x="4279920"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0" name="Google Shape;430;p5"/>
            <p:cNvSpPr/>
            <p:nvPr/>
          </p:nvSpPr>
          <p:spPr>
            <a:xfrm>
              <a:off x="4279920"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1" name="Google Shape;431;p5"/>
            <p:cNvSpPr/>
            <p:nvPr/>
          </p:nvSpPr>
          <p:spPr>
            <a:xfrm>
              <a:off x="4279920"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2" name="Google Shape;432;p5"/>
            <p:cNvSpPr/>
            <p:nvPr/>
          </p:nvSpPr>
          <p:spPr>
            <a:xfrm>
              <a:off x="4503458" y="3294538"/>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3" name="Google Shape;433;p5"/>
            <p:cNvSpPr/>
            <p:nvPr/>
          </p:nvSpPr>
          <p:spPr>
            <a:xfrm>
              <a:off x="4503458" y="3072462"/>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4" name="Google Shape;434;p5"/>
            <p:cNvSpPr/>
            <p:nvPr/>
          </p:nvSpPr>
          <p:spPr>
            <a:xfrm>
              <a:off x="4503458" y="2850386"/>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5" name="Google Shape;435;p5"/>
            <p:cNvSpPr/>
            <p:nvPr/>
          </p:nvSpPr>
          <p:spPr>
            <a:xfrm>
              <a:off x="4503458" y="2628305"/>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6" name="Google Shape;436;p5"/>
            <p:cNvSpPr/>
            <p:nvPr/>
          </p:nvSpPr>
          <p:spPr>
            <a:xfrm>
              <a:off x="4503458" y="2406229"/>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7" name="Google Shape;437;p5"/>
            <p:cNvSpPr/>
            <p:nvPr/>
          </p:nvSpPr>
          <p:spPr>
            <a:xfrm>
              <a:off x="4503458" y="2184153"/>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438" name="Google Shape;438;p5"/>
          <p:cNvSpPr txBox="1">
            <a:spLocks noGrp="1"/>
          </p:cNvSpPr>
          <p:nvPr>
            <p:ph type="title"/>
          </p:nvPr>
        </p:nvSpPr>
        <p:spPr>
          <a:xfrm>
            <a:off x="415600" y="499450"/>
            <a:ext cx="11360700" cy="9339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endParaRPr/>
          </a:p>
        </p:txBody>
      </p:sp>
      <p:sp>
        <p:nvSpPr>
          <p:cNvPr id="439" name="Google Shape;439;p5"/>
          <p:cNvSpPr txBox="1">
            <a:spLocks noGrp="1"/>
          </p:cNvSpPr>
          <p:nvPr>
            <p:ph type="subTitle" idx="1"/>
          </p:nvPr>
        </p:nvSpPr>
        <p:spPr>
          <a:xfrm>
            <a:off x="2388985" y="2133049"/>
            <a:ext cx="837600" cy="5172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70">
                <a:solidFill>
                  <a:schemeClr val="lt2"/>
                </a:solidFill>
                <a:latin typeface="Archivo Black"/>
                <a:ea typeface="Archivo Black"/>
                <a:cs typeface="Archivo Black"/>
                <a:sym typeface="Archivo Blac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0" name="Google Shape;440;p5"/>
          <p:cNvSpPr txBox="1">
            <a:spLocks noGrp="1"/>
          </p:cNvSpPr>
          <p:nvPr>
            <p:ph type="body" idx="2"/>
          </p:nvPr>
        </p:nvSpPr>
        <p:spPr>
          <a:xfrm>
            <a:off x="1277531" y="2733800"/>
            <a:ext cx="3060900" cy="12648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41" name="Google Shape;441;p5"/>
          <p:cNvSpPr txBox="1">
            <a:spLocks noGrp="1"/>
          </p:cNvSpPr>
          <p:nvPr>
            <p:ph type="subTitle" idx="3"/>
          </p:nvPr>
        </p:nvSpPr>
        <p:spPr>
          <a:xfrm>
            <a:off x="5689770" y="2133049"/>
            <a:ext cx="837600" cy="5172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70">
                <a:solidFill>
                  <a:schemeClr val="lt2"/>
                </a:solidFill>
                <a:latin typeface="Archivo Black"/>
                <a:ea typeface="Archivo Black"/>
                <a:cs typeface="Archivo Black"/>
                <a:sym typeface="Archivo Blac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2" name="Google Shape;442;p5"/>
          <p:cNvSpPr txBox="1">
            <a:spLocks noGrp="1"/>
          </p:cNvSpPr>
          <p:nvPr>
            <p:ph type="body" idx="4"/>
          </p:nvPr>
        </p:nvSpPr>
        <p:spPr>
          <a:xfrm>
            <a:off x="4565566" y="2733800"/>
            <a:ext cx="3060900" cy="12648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43" name="Google Shape;443;p5"/>
          <p:cNvSpPr txBox="1">
            <a:spLocks noGrp="1"/>
          </p:cNvSpPr>
          <p:nvPr>
            <p:ph type="subTitle" idx="5"/>
          </p:nvPr>
        </p:nvSpPr>
        <p:spPr>
          <a:xfrm>
            <a:off x="8990550" y="2133025"/>
            <a:ext cx="837600" cy="5172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70">
                <a:solidFill>
                  <a:schemeClr val="lt2"/>
                </a:solidFill>
                <a:latin typeface="Archivo Black"/>
                <a:ea typeface="Archivo Black"/>
                <a:cs typeface="Archivo Black"/>
                <a:sym typeface="Archivo Blac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4" name="Google Shape;444;p5"/>
          <p:cNvSpPr txBox="1">
            <a:spLocks noGrp="1"/>
          </p:cNvSpPr>
          <p:nvPr>
            <p:ph type="body" idx="6"/>
          </p:nvPr>
        </p:nvSpPr>
        <p:spPr>
          <a:xfrm>
            <a:off x="7853622" y="2733800"/>
            <a:ext cx="3060900" cy="12648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45" name="Google Shape;445;p5"/>
          <p:cNvSpPr txBox="1">
            <a:spLocks noGrp="1"/>
          </p:cNvSpPr>
          <p:nvPr>
            <p:ph type="subTitle" idx="7"/>
          </p:nvPr>
        </p:nvSpPr>
        <p:spPr>
          <a:xfrm>
            <a:off x="2388983" y="4437828"/>
            <a:ext cx="837600" cy="5172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70">
                <a:solidFill>
                  <a:schemeClr val="lt2"/>
                </a:solidFill>
                <a:latin typeface="Archivo Black"/>
                <a:ea typeface="Archivo Black"/>
                <a:cs typeface="Archivo Black"/>
                <a:sym typeface="Archivo Blac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6" name="Google Shape;446;p5"/>
          <p:cNvSpPr txBox="1">
            <a:spLocks noGrp="1"/>
          </p:cNvSpPr>
          <p:nvPr>
            <p:ph type="body" idx="8"/>
          </p:nvPr>
        </p:nvSpPr>
        <p:spPr>
          <a:xfrm>
            <a:off x="1277478" y="5136534"/>
            <a:ext cx="3060900" cy="12648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47" name="Google Shape;447;p5"/>
          <p:cNvSpPr txBox="1">
            <a:spLocks noGrp="1"/>
          </p:cNvSpPr>
          <p:nvPr>
            <p:ph type="subTitle" idx="9"/>
          </p:nvPr>
        </p:nvSpPr>
        <p:spPr>
          <a:xfrm>
            <a:off x="5689770" y="4437828"/>
            <a:ext cx="837600" cy="5172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70">
                <a:solidFill>
                  <a:schemeClr val="lt2"/>
                </a:solidFill>
                <a:latin typeface="Archivo Black"/>
                <a:ea typeface="Archivo Black"/>
                <a:cs typeface="Archivo Black"/>
                <a:sym typeface="Archivo Blac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48" name="Google Shape;448;p5"/>
          <p:cNvSpPr txBox="1">
            <a:spLocks noGrp="1"/>
          </p:cNvSpPr>
          <p:nvPr>
            <p:ph type="body" idx="13"/>
          </p:nvPr>
        </p:nvSpPr>
        <p:spPr>
          <a:xfrm>
            <a:off x="4565513" y="5136534"/>
            <a:ext cx="3060900" cy="12648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49" name="Google Shape;449;p5"/>
          <p:cNvSpPr txBox="1">
            <a:spLocks noGrp="1"/>
          </p:cNvSpPr>
          <p:nvPr>
            <p:ph type="subTitle" idx="14"/>
          </p:nvPr>
        </p:nvSpPr>
        <p:spPr>
          <a:xfrm>
            <a:off x="8990550" y="4437828"/>
            <a:ext cx="837600" cy="5172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70">
                <a:solidFill>
                  <a:schemeClr val="lt2"/>
                </a:solidFill>
                <a:latin typeface="Archivo Black"/>
                <a:ea typeface="Archivo Black"/>
                <a:cs typeface="Archivo Black"/>
                <a:sym typeface="Archivo Black"/>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50" name="Google Shape;450;p5"/>
          <p:cNvSpPr txBox="1">
            <a:spLocks noGrp="1"/>
          </p:cNvSpPr>
          <p:nvPr>
            <p:ph type="body" idx="15"/>
          </p:nvPr>
        </p:nvSpPr>
        <p:spPr>
          <a:xfrm>
            <a:off x="7853569" y="5136534"/>
            <a:ext cx="3060900" cy="12648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ubtitle and text">
  <p:cSld name="CUSTOM_2">
    <p:spTree>
      <p:nvGrpSpPr>
        <p:cNvPr id="1" name="Shape 451"/>
        <p:cNvGrpSpPr/>
        <p:nvPr/>
      </p:nvGrpSpPr>
      <p:grpSpPr>
        <a:xfrm>
          <a:off x="0" y="0"/>
          <a:ext cx="0" cy="0"/>
          <a:chOff x="0" y="0"/>
          <a:chExt cx="0" cy="0"/>
        </a:xfrm>
      </p:grpSpPr>
      <p:grpSp>
        <p:nvGrpSpPr>
          <p:cNvPr id="452" name="Google Shape;452;p6"/>
          <p:cNvGrpSpPr/>
          <p:nvPr/>
        </p:nvGrpSpPr>
        <p:grpSpPr>
          <a:xfrm>
            <a:off x="1879850" y="634636"/>
            <a:ext cx="2456459" cy="2425528"/>
            <a:chOff x="3161217" y="1970080"/>
            <a:chExt cx="1395636" cy="1377828"/>
          </a:xfrm>
        </p:grpSpPr>
        <p:sp>
          <p:nvSpPr>
            <p:cNvPr id="453" name="Google Shape;453;p6"/>
            <p:cNvSpPr/>
            <p:nvPr/>
          </p:nvSpPr>
          <p:spPr>
            <a:xfrm>
              <a:off x="4493701" y="1970080"/>
              <a:ext cx="53354" cy="53370"/>
            </a:xfrm>
            <a:custGeom>
              <a:avLst/>
              <a:gdLst/>
              <a:ahLst/>
              <a:cxnLst/>
              <a:rect l="l" t="t" r="r" b="b"/>
              <a:pathLst>
                <a:path w="53354" h="53370" extrusionOk="0">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4" name="Google Shape;454;p6"/>
            <p:cNvSpPr/>
            <p:nvPr/>
          </p:nvSpPr>
          <p:spPr>
            <a:xfrm>
              <a:off x="4271621" y="1970080"/>
              <a:ext cx="53354" cy="53370"/>
            </a:xfrm>
            <a:custGeom>
              <a:avLst/>
              <a:gdLst/>
              <a:ahLst/>
              <a:cxnLst/>
              <a:rect l="l" t="t" r="r" b="b"/>
              <a:pathLst>
                <a:path w="53354" h="53370" extrusionOk="0">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5" name="Google Shape;455;p6"/>
            <p:cNvSpPr/>
            <p:nvPr/>
          </p:nvSpPr>
          <p:spPr>
            <a:xfrm>
              <a:off x="4049541" y="1970080"/>
              <a:ext cx="53354" cy="53370"/>
            </a:xfrm>
            <a:custGeom>
              <a:avLst/>
              <a:gdLst/>
              <a:ahLst/>
              <a:cxnLst/>
              <a:rect l="l" t="t" r="r" b="b"/>
              <a:pathLst>
                <a:path w="53354" h="53370" extrusionOk="0">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6" name="Google Shape;456;p6"/>
            <p:cNvSpPr/>
            <p:nvPr/>
          </p:nvSpPr>
          <p:spPr>
            <a:xfrm>
              <a:off x="3827449" y="1970080"/>
              <a:ext cx="53370" cy="53370"/>
            </a:xfrm>
            <a:custGeom>
              <a:avLst/>
              <a:gdLst/>
              <a:ahLst/>
              <a:cxnLst/>
              <a:rect l="l" t="t" r="r" b="b"/>
              <a:pathLst>
                <a:path w="53370" h="53370" extrusionOk="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7" name="Google Shape;457;p6"/>
            <p:cNvSpPr/>
            <p:nvPr/>
          </p:nvSpPr>
          <p:spPr>
            <a:xfrm>
              <a:off x="3605373" y="1970080"/>
              <a:ext cx="53370" cy="53370"/>
            </a:xfrm>
            <a:custGeom>
              <a:avLst/>
              <a:gdLst/>
              <a:ahLst/>
              <a:cxnLst/>
              <a:rect l="l" t="t" r="r" b="b"/>
              <a:pathLst>
                <a:path w="53370" h="53370" extrusionOk="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8" name="Google Shape;458;p6"/>
            <p:cNvSpPr/>
            <p:nvPr/>
          </p:nvSpPr>
          <p:spPr>
            <a:xfrm>
              <a:off x="3383297" y="1970080"/>
              <a:ext cx="53366" cy="53370"/>
            </a:xfrm>
            <a:custGeom>
              <a:avLst/>
              <a:gdLst/>
              <a:ahLst/>
              <a:cxnLst/>
              <a:rect l="l" t="t" r="r" b="b"/>
              <a:pathLst>
                <a:path w="53366" h="53370" extrusionOk="0">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9" name="Google Shape;459;p6"/>
            <p:cNvSpPr/>
            <p:nvPr/>
          </p:nvSpPr>
          <p:spPr>
            <a:xfrm>
              <a:off x="3161217" y="1970080"/>
              <a:ext cx="53370" cy="53370"/>
            </a:xfrm>
            <a:custGeom>
              <a:avLst/>
              <a:gdLst/>
              <a:ahLst/>
              <a:cxnLst/>
              <a:rect l="l" t="t" r="r" b="b"/>
              <a:pathLst>
                <a:path w="53370" h="53370" extrusionOk="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0" name="Google Shape;460;p6"/>
            <p:cNvSpPr/>
            <p:nvPr/>
          </p:nvSpPr>
          <p:spPr>
            <a:xfrm>
              <a:off x="316210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1" name="Google Shape;461;p6"/>
            <p:cNvSpPr/>
            <p:nvPr/>
          </p:nvSpPr>
          <p:spPr>
            <a:xfrm>
              <a:off x="316210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2" name="Google Shape;462;p6"/>
            <p:cNvSpPr/>
            <p:nvPr/>
          </p:nvSpPr>
          <p:spPr>
            <a:xfrm>
              <a:off x="316210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3" name="Google Shape;463;p6"/>
            <p:cNvSpPr/>
            <p:nvPr/>
          </p:nvSpPr>
          <p:spPr>
            <a:xfrm>
              <a:off x="316210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4" name="Google Shape;464;p6"/>
            <p:cNvSpPr/>
            <p:nvPr/>
          </p:nvSpPr>
          <p:spPr>
            <a:xfrm>
              <a:off x="316210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5" name="Google Shape;465;p6"/>
            <p:cNvSpPr/>
            <p:nvPr/>
          </p:nvSpPr>
          <p:spPr>
            <a:xfrm>
              <a:off x="316210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6" name="Google Shape;466;p6"/>
            <p:cNvSpPr/>
            <p:nvPr/>
          </p:nvSpPr>
          <p:spPr>
            <a:xfrm>
              <a:off x="3385665" y="3294538"/>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7" name="Google Shape;467;p6"/>
            <p:cNvSpPr/>
            <p:nvPr/>
          </p:nvSpPr>
          <p:spPr>
            <a:xfrm>
              <a:off x="3385665" y="3072462"/>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8" name="Google Shape;468;p6"/>
            <p:cNvSpPr/>
            <p:nvPr/>
          </p:nvSpPr>
          <p:spPr>
            <a:xfrm>
              <a:off x="3385665" y="2850386"/>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9" name="Google Shape;469;p6"/>
            <p:cNvSpPr/>
            <p:nvPr/>
          </p:nvSpPr>
          <p:spPr>
            <a:xfrm>
              <a:off x="3385665" y="2628305"/>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0" name="Google Shape;470;p6"/>
            <p:cNvSpPr/>
            <p:nvPr/>
          </p:nvSpPr>
          <p:spPr>
            <a:xfrm>
              <a:off x="3385665" y="2406229"/>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1" name="Google Shape;471;p6"/>
            <p:cNvSpPr/>
            <p:nvPr/>
          </p:nvSpPr>
          <p:spPr>
            <a:xfrm>
              <a:off x="3385665" y="2184153"/>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2" name="Google Shape;472;p6"/>
            <p:cNvSpPr/>
            <p:nvPr/>
          </p:nvSpPr>
          <p:spPr>
            <a:xfrm>
              <a:off x="360922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3" name="Google Shape;473;p6"/>
            <p:cNvSpPr/>
            <p:nvPr/>
          </p:nvSpPr>
          <p:spPr>
            <a:xfrm>
              <a:off x="360922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4" name="Google Shape;474;p6"/>
            <p:cNvSpPr/>
            <p:nvPr/>
          </p:nvSpPr>
          <p:spPr>
            <a:xfrm>
              <a:off x="360922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5" name="Google Shape;475;p6"/>
            <p:cNvSpPr/>
            <p:nvPr/>
          </p:nvSpPr>
          <p:spPr>
            <a:xfrm>
              <a:off x="360922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6" name="Google Shape;476;p6"/>
            <p:cNvSpPr/>
            <p:nvPr/>
          </p:nvSpPr>
          <p:spPr>
            <a:xfrm>
              <a:off x="360922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7" name="Google Shape;477;p6"/>
            <p:cNvSpPr/>
            <p:nvPr/>
          </p:nvSpPr>
          <p:spPr>
            <a:xfrm>
              <a:off x="360922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8" name="Google Shape;478;p6"/>
            <p:cNvSpPr/>
            <p:nvPr/>
          </p:nvSpPr>
          <p:spPr>
            <a:xfrm>
              <a:off x="3832789" y="3294538"/>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9" name="Google Shape;479;p6"/>
            <p:cNvSpPr/>
            <p:nvPr/>
          </p:nvSpPr>
          <p:spPr>
            <a:xfrm>
              <a:off x="3832789" y="3072462"/>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0" name="Google Shape;480;p6"/>
            <p:cNvSpPr/>
            <p:nvPr/>
          </p:nvSpPr>
          <p:spPr>
            <a:xfrm>
              <a:off x="3832789" y="2850386"/>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1" name="Google Shape;481;p6"/>
            <p:cNvSpPr/>
            <p:nvPr/>
          </p:nvSpPr>
          <p:spPr>
            <a:xfrm>
              <a:off x="3832789" y="2628305"/>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2" name="Google Shape;482;p6"/>
            <p:cNvSpPr/>
            <p:nvPr/>
          </p:nvSpPr>
          <p:spPr>
            <a:xfrm>
              <a:off x="3832789" y="2406229"/>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3" name="Google Shape;483;p6"/>
            <p:cNvSpPr/>
            <p:nvPr/>
          </p:nvSpPr>
          <p:spPr>
            <a:xfrm>
              <a:off x="3832789" y="2184153"/>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4" name="Google Shape;484;p6"/>
            <p:cNvSpPr/>
            <p:nvPr/>
          </p:nvSpPr>
          <p:spPr>
            <a:xfrm>
              <a:off x="4056342"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5" name="Google Shape;485;p6"/>
            <p:cNvSpPr/>
            <p:nvPr/>
          </p:nvSpPr>
          <p:spPr>
            <a:xfrm>
              <a:off x="4056342"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6" name="Google Shape;486;p6"/>
            <p:cNvSpPr/>
            <p:nvPr/>
          </p:nvSpPr>
          <p:spPr>
            <a:xfrm>
              <a:off x="4056342"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7" name="Google Shape;487;p6"/>
            <p:cNvSpPr/>
            <p:nvPr/>
          </p:nvSpPr>
          <p:spPr>
            <a:xfrm>
              <a:off x="4056342"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8" name="Google Shape;488;p6"/>
            <p:cNvSpPr/>
            <p:nvPr/>
          </p:nvSpPr>
          <p:spPr>
            <a:xfrm>
              <a:off x="4056342"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9" name="Google Shape;489;p6"/>
            <p:cNvSpPr/>
            <p:nvPr/>
          </p:nvSpPr>
          <p:spPr>
            <a:xfrm>
              <a:off x="4056342"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0" name="Google Shape;490;p6"/>
            <p:cNvSpPr/>
            <p:nvPr/>
          </p:nvSpPr>
          <p:spPr>
            <a:xfrm>
              <a:off x="4279920"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1" name="Google Shape;491;p6"/>
            <p:cNvSpPr/>
            <p:nvPr/>
          </p:nvSpPr>
          <p:spPr>
            <a:xfrm>
              <a:off x="4279920"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2" name="Google Shape;492;p6"/>
            <p:cNvSpPr/>
            <p:nvPr/>
          </p:nvSpPr>
          <p:spPr>
            <a:xfrm>
              <a:off x="4279920"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3" name="Google Shape;493;p6"/>
            <p:cNvSpPr/>
            <p:nvPr/>
          </p:nvSpPr>
          <p:spPr>
            <a:xfrm>
              <a:off x="4279920"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4" name="Google Shape;494;p6"/>
            <p:cNvSpPr/>
            <p:nvPr/>
          </p:nvSpPr>
          <p:spPr>
            <a:xfrm>
              <a:off x="4279920"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5" name="Google Shape;495;p6"/>
            <p:cNvSpPr/>
            <p:nvPr/>
          </p:nvSpPr>
          <p:spPr>
            <a:xfrm>
              <a:off x="4279920"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6" name="Google Shape;496;p6"/>
            <p:cNvSpPr/>
            <p:nvPr/>
          </p:nvSpPr>
          <p:spPr>
            <a:xfrm>
              <a:off x="4503458" y="3294538"/>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7" name="Google Shape;497;p6"/>
            <p:cNvSpPr/>
            <p:nvPr/>
          </p:nvSpPr>
          <p:spPr>
            <a:xfrm>
              <a:off x="4503458" y="3072462"/>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8" name="Google Shape;498;p6"/>
            <p:cNvSpPr/>
            <p:nvPr/>
          </p:nvSpPr>
          <p:spPr>
            <a:xfrm>
              <a:off x="4503458" y="2850386"/>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9" name="Google Shape;499;p6"/>
            <p:cNvSpPr/>
            <p:nvPr/>
          </p:nvSpPr>
          <p:spPr>
            <a:xfrm>
              <a:off x="4503458" y="2628305"/>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0" name="Google Shape;500;p6"/>
            <p:cNvSpPr/>
            <p:nvPr/>
          </p:nvSpPr>
          <p:spPr>
            <a:xfrm>
              <a:off x="4503458" y="2406229"/>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1" name="Google Shape;501;p6"/>
            <p:cNvSpPr/>
            <p:nvPr/>
          </p:nvSpPr>
          <p:spPr>
            <a:xfrm>
              <a:off x="4503458" y="2184153"/>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02" name="Google Shape;502;p6"/>
          <p:cNvGrpSpPr/>
          <p:nvPr/>
        </p:nvGrpSpPr>
        <p:grpSpPr>
          <a:xfrm rot="5400000">
            <a:off x="2667078" y="864165"/>
            <a:ext cx="6857799" cy="5129668"/>
            <a:chOff x="0" y="1381925"/>
            <a:chExt cx="9312600" cy="3836700"/>
          </a:xfrm>
        </p:grpSpPr>
        <p:sp>
          <p:nvSpPr>
            <p:cNvPr id="503" name="Google Shape;503;p6"/>
            <p:cNvSpPr/>
            <p:nvPr/>
          </p:nvSpPr>
          <p:spPr>
            <a:xfrm>
              <a:off x="0" y="1381925"/>
              <a:ext cx="9312600" cy="3836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504" name="Google Shape;504;p6"/>
            <p:cNvPicPr preferRelativeResize="0"/>
            <p:nvPr/>
          </p:nvPicPr>
          <p:blipFill rotWithShape="1">
            <a:blip r:embed="rId2">
              <a:alphaModFix amt="20000"/>
            </a:blip>
            <a:srcRect l="20300" t="23673" r="24035" b="106"/>
            <a:stretch/>
          </p:blipFill>
          <p:spPr>
            <a:xfrm rot="5400000">
              <a:off x="2737950" y="-1356025"/>
              <a:ext cx="3836700" cy="9312600"/>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505" name="Google Shape;505;p6"/>
          <p:cNvSpPr txBox="1">
            <a:spLocks noGrp="1"/>
          </p:cNvSpPr>
          <p:nvPr>
            <p:ph type="title"/>
          </p:nvPr>
        </p:nvSpPr>
        <p:spPr>
          <a:xfrm>
            <a:off x="3581425" y="818250"/>
            <a:ext cx="5067000" cy="31251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500"/>
              <a:buNone/>
              <a:defRPr sz="9600"/>
            </a:lvl1pPr>
            <a:lvl2pPr lvl="1" algn="ctr" rtl="0">
              <a:spcBef>
                <a:spcPts val="0"/>
              </a:spcBef>
              <a:spcAft>
                <a:spcPts val="0"/>
              </a:spcAft>
              <a:buSzPts val="4500"/>
              <a:buNone/>
              <a:defRPr/>
            </a:lvl2pPr>
            <a:lvl3pPr lvl="2" algn="ctr" rtl="0">
              <a:spcBef>
                <a:spcPts val="0"/>
              </a:spcBef>
              <a:spcAft>
                <a:spcPts val="0"/>
              </a:spcAft>
              <a:buSzPts val="4500"/>
              <a:buNone/>
              <a:defRPr/>
            </a:lvl3pPr>
            <a:lvl4pPr lvl="3" algn="ctr" rtl="0">
              <a:spcBef>
                <a:spcPts val="0"/>
              </a:spcBef>
              <a:spcAft>
                <a:spcPts val="0"/>
              </a:spcAft>
              <a:buSzPts val="4500"/>
              <a:buNone/>
              <a:defRPr/>
            </a:lvl4pPr>
            <a:lvl5pPr lvl="4" algn="ctr" rtl="0">
              <a:spcBef>
                <a:spcPts val="0"/>
              </a:spcBef>
              <a:spcAft>
                <a:spcPts val="0"/>
              </a:spcAft>
              <a:buSzPts val="4500"/>
              <a:buNone/>
              <a:defRPr/>
            </a:lvl5pPr>
            <a:lvl6pPr lvl="5" algn="ctr" rtl="0">
              <a:spcBef>
                <a:spcPts val="0"/>
              </a:spcBef>
              <a:spcAft>
                <a:spcPts val="0"/>
              </a:spcAft>
              <a:buSzPts val="4500"/>
              <a:buNone/>
              <a:defRPr/>
            </a:lvl6pPr>
            <a:lvl7pPr lvl="6" algn="ctr" rtl="0">
              <a:spcBef>
                <a:spcPts val="0"/>
              </a:spcBef>
              <a:spcAft>
                <a:spcPts val="0"/>
              </a:spcAft>
              <a:buSzPts val="4500"/>
              <a:buNone/>
              <a:defRPr/>
            </a:lvl7pPr>
            <a:lvl8pPr lvl="7" algn="ctr" rtl="0">
              <a:spcBef>
                <a:spcPts val="0"/>
              </a:spcBef>
              <a:spcAft>
                <a:spcPts val="0"/>
              </a:spcAft>
              <a:buSzPts val="4500"/>
              <a:buNone/>
              <a:defRPr/>
            </a:lvl8pPr>
            <a:lvl9pPr lvl="8" algn="ctr" rtl="0">
              <a:spcBef>
                <a:spcPts val="0"/>
              </a:spcBef>
              <a:spcAft>
                <a:spcPts val="0"/>
              </a:spcAft>
              <a:buSzPts val="4500"/>
              <a:buNone/>
              <a:defRPr/>
            </a:lvl9pPr>
          </a:lstStyle>
          <a:p>
            <a:endParaRPr/>
          </a:p>
        </p:txBody>
      </p:sp>
      <p:sp>
        <p:nvSpPr>
          <p:cNvPr id="506" name="Google Shape;506;p6"/>
          <p:cNvSpPr txBox="1">
            <a:spLocks noGrp="1"/>
          </p:cNvSpPr>
          <p:nvPr>
            <p:ph type="subTitle" idx="1"/>
          </p:nvPr>
        </p:nvSpPr>
        <p:spPr>
          <a:xfrm>
            <a:off x="3581401" y="3943347"/>
            <a:ext cx="5067000" cy="5307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7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7" name="Google Shape;507;p6"/>
          <p:cNvSpPr txBox="1">
            <a:spLocks noGrp="1"/>
          </p:cNvSpPr>
          <p:nvPr>
            <p:ph type="body" idx="2"/>
          </p:nvPr>
        </p:nvSpPr>
        <p:spPr>
          <a:xfrm>
            <a:off x="3581429" y="4474050"/>
            <a:ext cx="5067000" cy="1297800"/>
          </a:xfrm>
          <a:prstGeom prst="rect">
            <a:avLst/>
          </a:prstGeom>
        </p:spPr>
        <p:txBody>
          <a:bodyPr spcFirstLastPara="1" wrap="square" lIns="121900" tIns="121900" rIns="121900" bIns="121900" anchor="t" anchorCtr="0">
            <a:normAutofit/>
          </a:bodyPr>
          <a:lstStyle>
            <a:lvl1pPr marL="457200" lvl="0" indent="-387350" algn="ctr" rtl="0">
              <a:lnSpc>
                <a:spcPct val="100000"/>
              </a:lnSpc>
              <a:spcBef>
                <a:spcPts val="0"/>
              </a:spcBef>
              <a:spcAft>
                <a:spcPts val="0"/>
              </a:spcAft>
              <a:buSzPts val="25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rtl="0">
              <a:spcBef>
                <a:spcPts val="0"/>
              </a:spcBef>
              <a:spcAft>
                <a:spcPts val="0"/>
              </a:spcAft>
              <a:buSzPts val="2400"/>
              <a:buChar char="■"/>
              <a:defRPr/>
            </a:lvl9pPr>
          </a:lstStyle>
          <a:p>
            <a:endParaRPr/>
          </a:p>
        </p:txBody>
      </p:sp>
      <p:grpSp>
        <p:nvGrpSpPr>
          <p:cNvPr id="508" name="Google Shape;508;p6"/>
          <p:cNvGrpSpPr/>
          <p:nvPr/>
        </p:nvGrpSpPr>
        <p:grpSpPr>
          <a:xfrm>
            <a:off x="85177" y="8"/>
            <a:ext cx="1372876" cy="675665"/>
            <a:chOff x="7673633" y="189975"/>
            <a:chExt cx="1525417" cy="750572"/>
          </a:xfrm>
        </p:grpSpPr>
        <p:sp>
          <p:nvSpPr>
            <p:cNvPr id="509" name="Google Shape;509;p6"/>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10" name="Google Shape;510;p6"/>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511" name="Google Shape;511;p6"/>
          <p:cNvGrpSpPr/>
          <p:nvPr/>
        </p:nvGrpSpPr>
        <p:grpSpPr>
          <a:xfrm>
            <a:off x="7976424" y="6281027"/>
            <a:ext cx="3900335" cy="576870"/>
            <a:chOff x="1439710" y="6217176"/>
            <a:chExt cx="4333706" cy="640824"/>
          </a:xfrm>
        </p:grpSpPr>
        <p:sp>
          <p:nvSpPr>
            <p:cNvPr id="512" name="Google Shape;512;p6"/>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3" name="Google Shape;513;p6"/>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4" name="Google Shape;514;p6"/>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15" name="Google Shape;515;p6"/>
            <p:cNvPicPr preferRelativeResize="0"/>
            <p:nvPr/>
          </p:nvPicPr>
          <p:blipFill rotWithShape="1">
            <a:blip r:embed="rId2">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grpSp>
        <p:nvGrpSpPr>
          <p:cNvPr id="516" name="Google Shape;516;p6"/>
          <p:cNvGrpSpPr/>
          <p:nvPr/>
        </p:nvGrpSpPr>
        <p:grpSpPr>
          <a:xfrm>
            <a:off x="11041651" y="4933642"/>
            <a:ext cx="835103" cy="835289"/>
            <a:chOff x="8878102" y="4612385"/>
            <a:chExt cx="927892" cy="927892"/>
          </a:xfrm>
        </p:grpSpPr>
        <p:sp>
          <p:nvSpPr>
            <p:cNvPr id="517" name="Google Shape;517;p6"/>
            <p:cNvSpPr/>
            <p:nvPr/>
          </p:nvSpPr>
          <p:spPr>
            <a:xfrm>
              <a:off x="8878102" y="4612385"/>
              <a:ext cx="927892" cy="927892"/>
            </a:xfrm>
            <a:custGeom>
              <a:avLst/>
              <a:gdLst/>
              <a:ahLst/>
              <a:cxnLst/>
              <a:rect l="l" t="t" r="r" b="b"/>
              <a:pathLst>
                <a:path w="474019" h="474019" extrusionOk="0">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18" name="Google Shape;518;p6"/>
            <p:cNvPicPr preferRelativeResize="0"/>
            <p:nvPr/>
          </p:nvPicPr>
          <p:blipFill rotWithShape="1">
            <a:blip r:embed="rId2">
              <a:alphaModFix amt="20000"/>
            </a:blip>
            <a:srcRect l="67169" t="19635" r="19367" b="72770"/>
            <a:stretch/>
          </p:blipFill>
          <p:spPr>
            <a:xfrm rot="5400000">
              <a:off x="8878102" y="4612385"/>
              <a:ext cx="927892" cy="927892"/>
            </a:xfrm>
            <a:custGeom>
              <a:avLst/>
              <a:gdLst/>
              <a:ahLst/>
              <a:cxnLst/>
              <a:rect l="l" t="t" r="r" b="b"/>
              <a:pathLst>
                <a:path w="927892" h="927892" extrusionOk="0">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519" name="Google Shape;519;p6"/>
          <p:cNvGrpSpPr/>
          <p:nvPr/>
        </p:nvGrpSpPr>
        <p:grpSpPr>
          <a:xfrm>
            <a:off x="3348544" y="888079"/>
            <a:ext cx="609055" cy="609140"/>
            <a:chOff x="11299596" y="1176502"/>
            <a:chExt cx="676727" cy="676672"/>
          </a:xfrm>
        </p:grpSpPr>
        <p:sp>
          <p:nvSpPr>
            <p:cNvPr id="520" name="Google Shape;520;p6"/>
            <p:cNvSpPr/>
            <p:nvPr/>
          </p:nvSpPr>
          <p:spPr>
            <a:xfrm>
              <a:off x="11299596" y="1176502"/>
              <a:ext cx="676725" cy="676671"/>
            </a:xfrm>
            <a:custGeom>
              <a:avLst/>
              <a:gdLst/>
              <a:ahLst/>
              <a:cxnLst/>
              <a:rect l="l" t="t" r="r" b="b"/>
              <a:pathLst>
                <a:path w="345709" h="345681" extrusionOk="0">
                  <a:moveTo>
                    <a:pt x="0" y="172839"/>
                  </a:moveTo>
                  <a:cubicBezTo>
                    <a:pt x="0" y="77384"/>
                    <a:pt x="77400" y="0"/>
                    <a:pt x="172855" y="0"/>
                  </a:cubicBezTo>
                  <a:cubicBezTo>
                    <a:pt x="268310" y="0"/>
                    <a:pt x="345710" y="77384"/>
                    <a:pt x="345710" y="172839"/>
                  </a:cubicBezTo>
                  <a:cubicBezTo>
                    <a:pt x="345710" y="268298"/>
                    <a:pt x="268310" y="345681"/>
                    <a:pt x="172855" y="345681"/>
                  </a:cubicBezTo>
                  <a:cubicBezTo>
                    <a:pt x="77400" y="345681"/>
                    <a:pt x="0" y="268298"/>
                    <a:pt x="0" y="17283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21" name="Google Shape;521;p6"/>
            <p:cNvPicPr preferRelativeResize="0"/>
            <p:nvPr/>
          </p:nvPicPr>
          <p:blipFill rotWithShape="1">
            <a:blip r:embed="rId2">
              <a:alphaModFix amt="20000"/>
            </a:blip>
            <a:srcRect l="17318" t="1871" r="72863" b="92590"/>
            <a:stretch/>
          </p:blipFill>
          <p:spPr>
            <a:xfrm rot="5400000">
              <a:off x="11299624" y="1176475"/>
              <a:ext cx="676671" cy="676727"/>
            </a:xfrm>
            <a:custGeom>
              <a:avLst/>
              <a:gdLst/>
              <a:ahLst/>
              <a:cxnLst/>
              <a:rect l="l" t="t" r="r" b="b"/>
              <a:pathLst>
                <a:path w="676671" h="676727" extrusionOk="0">
                  <a:moveTo>
                    <a:pt x="0" y="338364"/>
                  </a:moveTo>
                  <a:cubicBezTo>
                    <a:pt x="0" y="151510"/>
                    <a:pt x="151479" y="0"/>
                    <a:pt x="338333" y="0"/>
                  </a:cubicBezTo>
                  <a:cubicBezTo>
                    <a:pt x="525194" y="0"/>
                    <a:pt x="676671" y="151510"/>
                    <a:pt x="676671" y="338364"/>
                  </a:cubicBezTo>
                  <a:cubicBezTo>
                    <a:pt x="676671" y="525217"/>
                    <a:pt x="525194" y="676727"/>
                    <a:pt x="338333" y="676727"/>
                  </a:cubicBezTo>
                  <a:cubicBezTo>
                    <a:pt x="151479" y="676727"/>
                    <a:pt x="0" y="525217"/>
                    <a:pt x="0" y="338364"/>
                  </a:cubicBezTo>
                  <a:close/>
                </a:path>
              </a:pathLst>
            </a:custGeom>
            <a:noFill/>
            <a:ln>
              <a:noFill/>
            </a:ln>
          </p:spPr>
        </p:pic>
      </p:grpSp>
      <p:grpSp>
        <p:nvGrpSpPr>
          <p:cNvPr id="522" name="Google Shape;522;p6"/>
          <p:cNvGrpSpPr/>
          <p:nvPr/>
        </p:nvGrpSpPr>
        <p:grpSpPr>
          <a:xfrm>
            <a:off x="-1051800" y="4737628"/>
            <a:ext cx="2330813" cy="2121742"/>
            <a:chOff x="10438625" y="4501032"/>
            <a:chExt cx="2589792" cy="2356968"/>
          </a:xfrm>
        </p:grpSpPr>
        <p:sp>
          <p:nvSpPr>
            <p:cNvPr id="523" name="Google Shape;523;p6"/>
            <p:cNvSpPr/>
            <p:nvPr/>
          </p:nvSpPr>
          <p:spPr>
            <a:xfrm>
              <a:off x="10438629" y="4501032"/>
              <a:ext cx="2589788" cy="2356967"/>
            </a:xfrm>
            <a:custGeom>
              <a:avLst/>
              <a:gdLst/>
              <a:ahLst/>
              <a:cxnLst/>
              <a:rect l="l" t="t" r="r" b="b"/>
              <a:pathLst>
                <a:path w="1323008" h="1204070" extrusionOk="0">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24" name="Google Shape;524;p6"/>
            <p:cNvPicPr preferRelativeResize="0"/>
            <p:nvPr/>
          </p:nvPicPr>
          <p:blipFill rotWithShape="1">
            <a:blip r:embed="rId2">
              <a:alphaModFix amt="20000"/>
            </a:blip>
            <a:srcRect l="51255" t="40908" r="14547" b="37896"/>
            <a:stretch/>
          </p:blipFill>
          <p:spPr>
            <a:xfrm rot="5400000">
              <a:off x="10555036" y="4384620"/>
              <a:ext cx="2356967" cy="2589790"/>
            </a:xfrm>
            <a:custGeom>
              <a:avLst/>
              <a:gdLst/>
              <a:ahLst/>
              <a:cxnLst/>
              <a:rect l="l" t="t" r="r" b="b"/>
              <a:pathLst>
                <a:path w="2356967" h="2589790" extrusionOk="0">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525" name="Google Shape;525;p6"/>
          <p:cNvGrpSpPr/>
          <p:nvPr/>
        </p:nvGrpSpPr>
        <p:grpSpPr>
          <a:xfrm>
            <a:off x="9754360" y="170438"/>
            <a:ext cx="1547036" cy="335275"/>
            <a:chOff x="8300303" y="6093240"/>
            <a:chExt cx="1718929" cy="372445"/>
          </a:xfrm>
        </p:grpSpPr>
        <p:grpSp>
          <p:nvGrpSpPr>
            <p:cNvPr id="526" name="Google Shape;526;p6"/>
            <p:cNvGrpSpPr/>
            <p:nvPr/>
          </p:nvGrpSpPr>
          <p:grpSpPr>
            <a:xfrm>
              <a:off x="8300303" y="6093240"/>
              <a:ext cx="1718927" cy="372442"/>
              <a:chOff x="3290595" y="3170847"/>
              <a:chExt cx="878932" cy="190439"/>
            </a:xfrm>
          </p:grpSpPr>
          <p:sp>
            <p:nvSpPr>
              <p:cNvPr id="527" name="Google Shape;527;p6"/>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8" name="Google Shape;528;p6"/>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9" name="Google Shape;529;p6"/>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0" name="Google Shape;530;p6"/>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531" name="Google Shape;531;p6"/>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532" name="Google Shape;532;p6"/>
          <p:cNvGrpSpPr/>
          <p:nvPr/>
        </p:nvGrpSpPr>
        <p:grpSpPr>
          <a:xfrm>
            <a:off x="7834116" y="-316833"/>
            <a:ext cx="1470261" cy="1470809"/>
            <a:chOff x="3519724" y="-159776"/>
            <a:chExt cx="1633623" cy="1633869"/>
          </a:xfrm>
        </p:grpSpPr>
        <p:sp>
          <p:nvSpPr>
            <p:cNvPr id="533" name="Google Shape;533;p6"/>
            <p:cNvSpPr/>
            <p:nvPr/>
          </p:nvSpPr>
          <p:spPr>
            <a:xfrm>
              <a:off x="3519724" y="-159776"/>
              <a:ext cx="1633622" cy="1633867"/>
            </a:xfrm>
            <a:custGeom>
              <a:avLst/>
              <a:gdLst/>
              <a:ahLst/>
              <a:cxnLst/>
              <a:rect l="l" t="t" r="r" b="b"/>
              <a:pathLst>
                <a:path w="834545" h="834670" extrusionOk="0">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34" name="Google Shape;534;p6"/>
            <p:cNvPicPr preferRelativeResize="0"/>
            <p:nvPr/>
          </p:nvPicPr>
          <p:blipFill rotWithShape="1">
            <a:blip r:embed="rId2">
              <a:alphaModFix amt="20000"/>
            </a:blip>
            <a:srcRect t="57607" r="76435" b="29021"/>
            <a:stretch/>
          </p:blipFill>
          <p:spPr>
            <a:xfrm rot="5400000">
              <a:off x="3524425" y="-154828"/>
              <a:ext cx="1624221" cy="1633622"/>
            </a:xfrm>
            <a:custGeom>
              <a:avLst/>
              <a:gdLst/>
              <a:ahLst/>
              <a:cxnLst/>
              <a:rect l="l" t="t" r="r" b="b"/>
              <a:pathLst>
                <a:path w="1624221" h="1633622" extrusionOk="0">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boxes">
  <p:cSld name="CUSTOM_1">
    <p:spTree>
      <p:nvGrpSpPr>
        <p:cNvPr id="1" name="Shape 535"/>
        <p:cNvGrpSpPr/>
        <p:nvPr/>
      </p:nvGrpSpPr>
      <p:grpSpPr>
        <a:xfrm>
          <a:off x="0" y="0"/>
          <a:ext cx="0" cy="0"/>
          <a:chOff x="0" y="0"/>
          <a:chExt cx="0" cy="0"/>
        </a:xfrm>
      </p:grpSpPr>
      <p:grpSp>
        <p:nvGrpSpPr>
          <p:cNvPr id="536" name="Google Shape;536;p7"/>
          <p:cNvGrpSpPr/>
          <p:nvPr/>
        </p:nvGrpSpPr>
        <p:grpSpPr>
          <a:xfrm>
            <a:off x="255606" y="189715"/>
            <a:ext cx="2026882" cy="2001020"/>
            <a:chOff x="3161217" y="1970080"/>
            <a:chExt cx="1395636" cy="1377828"/>
          </a:xfrm>
        </p:grpSpPr>
        <p:sp>
          <p:nvSpPr>
            <p:cNvPr id="537" name="Google Shape;537;p7"/>
            <p:cNvSpPr/>
            <p:nvPr/>
          </p:nvSpPr>
          <p:spPr>
            <a:xfrm>
              <a:off x="4493701" y="1970080"/>
              <a:ext cx="53354" cy="53370"/>
            </a:xfrm>
            <a:custGeom>
              <a:avLst/>
              <a:gdLst/>
              <a:ahLst/>
              <a:cxnLst/>
              <a:rect l="l" t="t" r="r" b="b"/>
              <a:pathLst>
                <a:path w="53354" h="53370" extrusionOk="0">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8" name="Google Shape;538;p7"/>
            <p:cNvSpPr/>
            <p:nvPr/>
          </p:nvSpPr>
          <p:spPr>
            <a:xfrm>
              <a:off x="4271621" y="1970080"/>
              <a:ext cx="53354" cy="53370"/>
            </a:xfrm>
            <a:custGeom>
              <a:avLst/>
              <a:gdLst/>
              <a:ahLst/>
              <a:cxnLst/>
              <a:rect l="l" t="t" r="r" b="b"/>
              <a:pathLst>
                <a:path w="53354" h="53370" extrusionOk="0">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9" name="Google Shape;539;p7"/>
            <p:cNvSpPr/>
            <p:nvPr/>
          </p:nvSpPr>
          <p:spPr>
            <a:xfrm>
              <a:off x="4049541" y="1970080"/>
              <a:ext cx="53354" cy="53370"/>
            </a:xfrm>
            <a:custGeom>
              <a:avLst/>
              <a:gdLst/>
              <a:ahLst/>
              <a:cxnLst/>
              <a:rect l="l" t="t" r="r" b="b"/>
              <a:pathLst>
                <a:path w="53354" h="53370" extrusionOk="0">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0" name="Google Shape;540;p7"/>
            <p:cNvSpPr/>
            <p:nvPr/>
          </p:nvSpPr>
          <p:spPr>
            <a:xfrm>
              <a:off x="3827449" y="1970080"/>
              <a:ext cx="53370" cy="53370"/>
            </a:xfrm>
            <a:custGeom>
              <a:avLst/>
              <a:gdLst/>
              <a:ahLst/>
              <a:cxnLst/>
              <a:rect l="l" t="t" r="r" b="b"/>
              <a:pathLst>
                <a:path w="53370" h="53370" extrusionOk="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1" name="Google Shape;541;p7"/>
            <p:cNvSpPr/>
            <p:nvPr/>
          </p:nvSpPr>
          <p:spPr>
            <a:xfrm>
              <a:off x="3605373" y="1970080"/>
              <a:ext cx="53370" cy="53370"/>
            </a:xfrm>
            <a:custGeom>
              <a:avLst/>
              <a:gdLst/>
              <a:ahLst/>
              <a:cxnLst/>
              <a:rect l="l" t="t" r="r" b="b"/>
              <a:pathLst>
                <a:path w="53370" h="53370" extrusionOk="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2" name="Google Shape;542;p7"/>
            <p:cNvSpPr/>
            <p:nvPr/>
          </p:nvSpPr>
          <p:spPr>
            <a:xfrm>
              <a:off x="3383297" y="1970080"/>
              <a:ext cx="53366" cy="53370"/>
            </a:xfrm>
            <a:custGeom>
              <a:avLst/>
              <a:gdLst/>
              <a:ahLst/>
              <a:cxnLst/>
              <a:rect l="l" t="t" r="r" b="b"/>
              <a:pathLst>
                <a:path w="53366" h="53370" extrusionOk="0">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3" name="Google Shape;543;p7"/>
            <p:cNvSpPr/>
            <p:nvPr/>
          </p:nvSpPr>
          <p:spPr>
            <a:xfrm>
              <a:off x="3161217" y="1970080"/>
              <a:ext cx="53370" cy="53370"/>
            </a:xfrm>
            <a:custGeom>
              <a:avLst/>
              <a:gdLst/>
              <a:ahLst/>
              <a:cxnLst/>
              <a:rect l="l" t="t" r="r" b="b"/>
              <a:pathLst>
                <a:path w="53370" h="53370" extrusionOk="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4" name="Google Shape;544;p7"/>
            <p:cNvSpPr/>
            <p:nvPr/>
          </p:nvSpPr>
          <p:spPr>
            <a:xfrm>
              <a:off x="316210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5" name="Google Shape;545;p7"/>
            <p:cNvSpPr/>
            <p:nvPr/>
          </p:nvSpPr>
          <p:spPr>
            <a:xfrm>
              <a:off x="316210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6" name="Google Shape;546;p7"/>
            <p:cNvSpPr/>
            <p:nvPr/>
          </p:nvSpPr>
          <p:spPr>
            <a:xfrm>
              <a:off x="316210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7" name="Google Shape;547;p7"/>
            <p:cNvSpPr/>
            <p:nvPr/>
          </p:nvSpPr>
          <p:spPr>
            <a:xfrm>
              <a:off x="316210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8" name="Google Shape;548;p7"/>
            <p:cNvSpPr/>
            <p:nvPr/>
          </p:nvSpPr>
          <p:spPr>
            <a:xfrm>
              <a:off x="316210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9" name="Google Shape;549;p7"/>
            <p:cNvSpPr/>
            <p:nvPr/>
          </p:nvSpPr>
          <p:spPr>
            <a:xfrm>
              <a:off x="316210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0" name="Google Shape;550;p7"/>
            <p:cNvSpPr/>
            <p:nvPr/>
          </p:nvSpPr>
          <p:spPr>
            <a:xfrm>
              <a:off x="3385665" y="3294538"/>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1" name="Google Shape;551;p7"/>
            <p:cNvSpPr/>
            <p:nvPr/>
          </p:nvSpPr>
          <p:spPr>
            <a:xfrm>
              <a:off x="3385665" y="3072462"/>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2" name="Google Shape;552;p7"/>
            <p:cNvSpPr/>
            <p:nvPr/>
          </p:nvSpPr>
          <p:spPr>
            <a:xfrm>
              <a:off x="3385665" y="2850386"/>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3" name="Google Shape;553;p7"/>
            <p:cNvSpPr/>
            <p:nvPr/>
          </p:nvSpPr>
          <p:spPr>
            <a:xfrm>
              <a:off x="3385665" y="2628305"/>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4" name="Google Shape;554;p7"/>
            <p:cNvSpPr/>
            <p:nvPr/>
          </p:nvSpPr>
          <p:spPr>
            <a:xfrm>
              <a:off x="3385665" y="2406229"/>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5" name="Google Shape;555;p7"/>
            <p:cNvSpPr/>
            <p:nvPr/>
          </p:nvSpPr>
          <p:spPr>
            <a:xfrm>
              <a:off x="3385665" y="2184153"/>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6" name="Google Shape;556;p7"/>
            <p:cNvSpPr/>
            <p:nvPr/>
          </p:nvSpPr>
          <p:spPr>
            <a:xfrm>
              <a:off x="360922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7" name="Google Shape;557;p7"/>
            <p:cNvSpPr/>
            <p:nvPr/>
          </p:nvSpPr>
          <p:spPr>
            <a:xfrm>
              <a:off x="360922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8" name="Google Shape;558;p7"/>
            <p:cNvSpPr/>
            <p:nvPr/>
          </p:nvSpPr>
          <p:spPr>
            <a:xfrm>
              <a:off x="360922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9" name="Google Shape;559;p7"/>
            <p:cNvSpPr/>
            <p:nvPr/>
          </p:nvSpPr>
          <p:spPr>
            <a:xfrm>
              <a:off x="360922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0" name="Google Shape;560;p7"/>
            <p:cNvSpPr/>
            <p:nvPr/>
          </p:nvSpPr>
          <p:spPr>
            <a:xfrm>
              <a:off x="360922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1" name="Google Shape;561;p7"/>
            <p:cNvSpPr/>
            <p:nvPr/>
          </p:nvSpPr>
          <p:spPr>
            <a:xfrm>
              <a:off x="360922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2" name="Google Shape;562;p7"/>
            <p:cNvSpPr/>
            <p:nvPr/>
          </p:nvSpPr>
          <p:spPr>
            <a:xfrm>
              <a:off x="3832789" y="3294538"/>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3" name="Google Shape;563;p7"/>
            <p:cNvSpPr/>
            <p:nvPr/>
          </p:nvSpPr>
          <p:spPr>
            <a:xfrm>
              <a:off x="3832789" y="3072462"/>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4" name="Google Shape;564;p7"/>
            <p:cNvSpPr/>
            <p:nvPr/>
          </p:nvSpPr>
          <p:spPr>
            <a:xfrm>
              <a:off x="3832789" y="2850386"/>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5" name="Google Shape;565;p7"/>
            <p:cNvSpPr/>
            <p:nvPr/>
          </p:nvSpPr>
          <p:spPr>
            <a:xfrm>
              <a:off x="3832789" y="2628305"/>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6" name="Google Shape;566;p7"/>
            <p:cNvSpPr/>
            <p:nvPr/>
          </p:nvSpPr>
          <p:spPr>
            <a:xfrm>
              <a:off x="3832789" y="2406229"/>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7" name="Google Shape;567;p7"/>
            <p:cNvSpPr/>
            <p:nvPr/>
          </p:nvSpPr>
          <p:spPr>
            <a:xfrm>
              <a:off x="3832789" y="2184153"/>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8" name="Google Shape;568;p7"/>
            <p:cNvSpPr/>
            <p:nvPr/>
          </p:nvSpPr>
          <p:spPr>
            <a:xfrm>
              <a:off x="4056342"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9" name="Google Shape;569;p7"/>
            <p:cNvSpPr/>
            <p:nvPr/>
          </p:nvSpPr>
          <p:spPr>
            <a:xfrm>
              <a:off x="4056342"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0" name="Google Shape;570;p7"/>
            <p:cNvSpPr/>
            <p:nvPr/>
          </p:nvSpPr>
          <p:spPr>
            <a:xfrm>
              <a:off x="4056342"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1" name="Google Shape;571;p7"/>
            <p:cNvSpPr/>
            <p:nvPr/>
          </p:nvSpPr>
          <p:spPr>
            <a:xfrm>
              <a:off x="4056342"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2" name="Google Shape;572;p7"/>
            <p:cNvSpPr/>
            <p:nvPr/>
          </p:nvSpPr>
          <p:spPr>
            <a:xfrm>
              <a:off x="4056342"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3" name="Google Shape;573;p7"/>
            <p:cNvSpPr/>
            <p:nvPr/>
          </p:nvSpPr>
          <p:spPr>
            <a:xfrm>
              <a:off x="4056342"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4" name="Google Shape;574;p7"/>
            <p:cNvSpPr/>
            <p:nvPr/>
          </p:nvSpPr>
          <p:spPr>
            <a:xfrm>
              <a:off x="4279920"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5" name="Google Shape;575;p7"/>
            <p:cNvSpPr/>
            <p:nvPr/>
          </p:nvSpPr>
          <p:spPr>
            <a:xfrm>
              <a:off x="4279920"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6" name="Google Shape;576;p7"/>
            <p:cNvSpPr/>
            <p:nvPr/>
          </p:nvSpPr>
          <p:spPr>
            <a:xfrm>
              <a:off x="4279920"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7" name="Google Shape;577;p7"/>
            <p:cNvSpPr/>
            <p:nvPr/>
          </p:nvSpPr>
          <p:spPr>
            <a:xfrm>
              <a:off x="4279920"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8" name="Google Shape;578;p7"/>
            <p:cNvSpPr/>
            <p:nvPr/>
          </p:nvSpPr>
          <p:spPr>
            <a:xfrm>
              <a:off x="4279920"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9" name="Google Shape;579;p7"/>
            <p:cNvSpPr/>
            <p:nvPr/>
          </p:nvSpPr>
          <p:spPr>
            <a:xfrm>
              <a:off x="4279920"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0" name="Google Shape;580;p7"/>
            <p:cNvSpPr/>
            <p:nvPr/>
          </p:nvSpPr>
          <p:spPr>
            <a:xfrm>
              <a:off x="4503458" y="3294538"/>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1" name="Google Shape;581;p7"/>
            <p:cNvSpPr/>
            <p:nvPr/>
          </p:nvSpPr>
          <p:spPr>
            <a:xfrm>
              <a:off x="4503458" y="3072462"/>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2" name="Google Shape;582;p7"/>
            <p:cNvSpPr/>
            <p:nvPr/>
          </p:nvSpPr>
          <p:spPr>
            <a:xfrm>
              <a:off x="4503458" y="2850386"/>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3" name="Google Shape;583;p7"/>
            <p:cNvSpPr/>
            <p:nvPr/>
          </p:nvSpPr>
          <p:spPr>
            <a:xfrm>
              <a:off x="4503458" y="2628305"/>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4" name="Google Shape;584;p7"/>
            <p:cNvSpPr/>
            <p:nvPr/>
          </p:nvSpPr>
          <p:spPr>
            <a:xfrm>
              <a:off x="4503458" y="2406229"/>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5" name="Google Shape;585;p7"/>
            <p:cNvSpPr/>
            <p:nvPr/>
          </p:nvSpPr>
          <p:spPr>
            <a:xfrm>
              <a:off x="4503458" y="2184153"/>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586" name="Google Shape;586;p7"/>
          <p:cNvSpPr txBox="1">
            <a:spLocks noGrp="1"/>
          </p:cNvSpPr>
          <p:nvPr>
            <p:ph type="subTitle" idx="1"/>
          </p:nvPr>
        </p:nvSpPr>
        <p:spPr>
          <a:xfrm>
            <a:off x="1516031" y="1913000"/>
            <a:ext cx="4501500" cy="717000"/>
          </a:xfrm>
          <a:prstGeom prst="rect">
            <a:avLst/>
          </a:prstGeom>
          <a:noFill/>
        </p:spPr>
        <p:txBody>
          <a:bodyPr spcFirstLastPara="1" wrap="square" lIns="121900" tIns="121900" rIns="121900" bIns="121900" anchor="t" anchorCtr="0">
            <a:normAutofit/>
          </a:bodyPr>
          <a:lstStyle>
            <a:lvl1pPr lvl="0" rtl="0">
              <a:lnSpc>
                <a:spcPct val="80000"/>
              </a:lnSpc>
              <a:spcBef>
                <a:spcPts val="0"/>
              </a:spcBef>
              <a:spcAft>
                <a:spcPts val="0"/>
              </a:spcAft>
              <a:buSzPts val="2800"/>
              <a:buNone/>
              <a:defRPr sz="320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87" name="Google Shape;587;p7"/>
          <p:cNvSpPr txBox="1">
            <a:spLocks noGrp="1"/>
          </p:cNvSpPr>
          <p:nvPr>
            <p:ph type="body" idx="2"/>
          </p:nvPr>
        </p:nvSpPr>
        <p:spPr>
          <a:xfrm>
            <a:off x="1516072" y="2629855"/>
            <a:ext cx="4501500" cy="1297800"/>
          </a:xfrm>
          <a:prstGeom prst="rect">
            <a:avLst/>
          </a:prstGeom>
        </p:spPr>
        <p:txBody>
          <a:bodyPr spcFirstLastPara="1" wrap="square" lIns="121900" tIns="121900" rIns="121900" bIns="121900" anchor="t" anchorCtr="0">
            <a:normAutofit/>
          </a:bodyPr>
          <a:lstStyle>
            <a:lvl1pPr marL="457200" lvl="0" indent="-387350"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88" name="Google Shape;588;p7"/>
          <p:cNvSpPr txBox="1">
            <a:spLocks noGrp="1"/>
          </p:cNvSpPr>
          <p:nvPr>
            <p:ph type="subTitle" idx="3"/>
          </p:nvPr>
        </p:nvSpPr>
        <p:spPr>
          <a:xfrm>
            <a:off x="7206741" y="1913000"/>
            <a:ext cx="4501500" cy="717000"/>
          </a:xfrm>
          <a:prstGeom prst="rect">
            <a:avLst/>
          </a:prstGeom>
          <a:noFill/>
        </p:spPr>
        <p:txBody>
          <a:bodyPr spcFirstLastPara="1" wrap="square" lIns="121900" tIns="121900" rIns="121900" bIns="121900" anchor="t" anchorCtr="0">
            <a:normAutofit/>
          </a:bodyPr>
          <a:lstStyle>
            <a:lvl1pPr lvl="0" rtl="0">
              <a:lnSpc>
                <a:spcPct val="80000"/>
              </a:lnSpc>
              <a:spcBef>
                <a:spcPts val="0"/>
              </a:spcBef>
              <a:spcAft>
                <a:spcPts val="0"/>
              </a:spcAft>
              <a:buSzPts val="2800"/>
              <a:buNone/>
              <a:defRPr sz="320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89" name="Google Shape;589;p7"/>
          <p:cNvSpPr txBox="1">
            <a:spLocks noGrp="1"/>
          </p:cNvSpPr>
          <p:nvPr>
            <p:ph type="body" idx="4"/>
          </p:nvPr>
        </p:nvSpPr>
        <p:spPr>
          <a:xfrm>
            <a:off x="7206790" y="2629855"/>
            <a:ext cx="4501500" cy="1297800"/>
          </a:xfrm>
          <a:prstGeom prst="rect">
            <a:avLst/>
          </a:prstGeom>
        </p:spPr>
        <p:txBody>
          <a:bodyPr spcFirstLastPara="1" wrap="square" lIns="121900" tIns="121900" rIns="121900" bIns="121900" anchor="t" anchorCtr="0">
            <a:normAutofit/>
          </a:bodyPr>
          <a:lstStyle>
            <a:lvl1pPr marL="457200" lvl="0" indent="-387350"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90" name="Google Shape;590;p7"/>
          <p:cNvSpPr txBox="1">
            <a:spLocks noGrp="1"/>
          </p:cNvSpPr>
          <p:nvPr>
            <p:ph type="subTitle" idx="5"/>
          </p:nvPr>
        </p:nvSpPr>
        <p:spPr>
          <a:xfrm>
            <a:off x="1515938" y="3997145"/>
            <a:ext cx="4501500" cy="717000"/>
          </a:xfrm>
          <a:prstGeom prst="rect">
            <a:avLst/>
          </a:prstGeom>
          <a:noFill/>
        </p:spPr>
        <p:txBody>
          <a:bodyPr spcFirstLastPara="1" wrap="square" lIns="121900" tIns="121900" rIns="121900" bIns="121900" anchor="t" anchorCtr="0">
            <a:normAutofit/>
          </a:bodyPr>
          <a:lstStyle>
            <a:lvl1pPr lvl="0" rtl="0">
              <a:lnSpc>
                <a:spcPct val="80000"/>
              </a:lnSpc>
              <a:spcBef>
                <a:spcPts val="0"/>
              </a:spcBef>
              <a:spcAft>
                <a:spcPts val="0"/>
              </a:spcAft>
              <a:buSzPts val="2800"/>
              <a:buNone/>
              <a:defRPr sz="320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91" name="Google Shape;591;p7"/>
          <p:cNvSpPr txBox="1">
            <a:spLocks noGrp="1"/>
          </p:cNvSpPr>
          <p:nvPr>
            <p:ph type="body" idx="6"/>
          </p:nvPr>
        </p:nvSpPr>
        <p:spPr>
          <a:xfrm>
            <a:off x="1515994" y="4714000"/>
            <a:ext cx="4501500" cy="1297800"/>
          </a:xfrm>
          <a:prstGeom prst="rect">
            <a:avLst/>
          </a:prstGeom>
        </p:spPr>
        <p:txBody>
          <a:bodyPr spcFirstLastPara="1" wrap="square" lIns="121900" tIns="121900" rIns="121900" bIns="121900" anchor="t" anchorCtr="0">
            <a:normAutofit/>
          </a:bodyPr>
          <a:lstStyle>
            <a:lvl1pPr marL="457200" lvl="0" indent="-387350"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92" name="Google Shape;592;p7"/>
          <p:cNvSpPr txBox="1">
            <a:spLocks noGrp="1"/>
          </p:cNvSpPr>
          <p:nvPr>
            <p:ph type="body" idx="7"/>
          </p:nvPr>
        </p:nvSpPr>
        <p:spPr>
          <a:xfrm>
            <a:off x="7206712" y="4714000"/>
            <a:ext cx="4501500" cy="1297800"/>
          </a:xfrm>
          <a:prstGeom prst="rect">
            <a:avLst/>
          </a:prstGeom>
        </p:spPr>
        <p:txBody>
          <a:bodyPr spcFirstLastPara="1" wrap="square" lIns="121900" tIns="121900" rIns="121900" bIns="121900" anchor="t" anchorCtr="0">
            <a:normAutofit/>
          </a:bodyPr>
          <a:lstStyle>
            <a:lvl1pPr marL="457200" lvl="0" indent="-387350"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593" name="Google Shape;593;p7"/>
          <p:cNvSpPr txBox="1">
            <a:spLocks noGrp="1"/>
          </p:cNvSpPr>
          <p:nvPr>
            <p:ph type="subTitle" idx="8"/>
          </p:nvPr>
        </p:nvSpPr>
        <p:spPr>
          <a:xfrm>
            <a:off x="7206664" y="3997145"/>
            <a:ext cx="4501500" cy="717000"/>
          </a:xfrm>
          <a:prstGeom prst="rect">
            <a:avLst/>
          </a:prstGeom>
          <a:noFill/>
        </p:spPr>
        <p:txBody>
          <a:bodyPr spcFirstLastPara="1" wrap="square" lIns="121900" tIns="121900" rIns="121900" bIns="121900" anchor="t" anchorCtr="0">
            <a:normAutofit/>
          </a:bodyPr>
          <a:lstStyle>
            <a:lvl1pPr lvl="0" rtl="0">
              <a:lnSpc>
                <a:spcPct val="80000"/>
              </a:lnSpc>
              <a:spcBef>
                <a:spcPts val="0"/>
              </a:spcBef>
              <a:spcAft>
                <a:spcPts val="0"/>
              </a:spcAft>
              <a:buSzPts val="2800"/>
              <a:buNone/>
              <a:defRPr sz="320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594" name="Google Shape;594;p7"/>
          <p:cNvGrpSpPr/>
          <p:nvPr/>
        </p:nvGrpSpPr>
        <p:grpSpPr>
          <a:xfrm>
            <a:off x="1102302" y="6485565"/>
            <a:ext cx="1718929" cy="372445"/>
            <a:chOff x="8300303" y="6093240"/>
            <a:chExt cx="1718929" cy="372445"/>
          </a:xfrm>
        </p:grpSpPr>
        <p:grpSp>
          <p:nvGrpSpPr>
            <p:cNvPr id="595" name="Google Shape;595;p7"/>
            <p:cNvGrpSpPr/>
            <p:nvPr/>
          </p:nvGrpSpPr>
          <p:grpSpPr>
            <a:xfrm>
              <a:off x="8300303" y="6093240"/>
              <a:ext cx="1718927" cy="372442"/>
              <a:chOff x="3290595" y="3170847"/>
              <a:chExt cx="878932" cy="190439"/>
            </a:xfrm>
          </p:grpSpPr>
          <p:sp>
            <p:nvSpPr>
              <p:cNvPr id="596" name="Google Shape;596;p7"/>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7" name="Google Shape;597;p7"/>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8" name="Google Shape;598;p7"/>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9" name="Google Shape;599;p7"/>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600" name="Google Shape;600;p7"/>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601" name="Google Shape;601;p7"/>
          <p:cNvGrpSpPr/>
          <p:nvPr/>
        </p:nvGrpSpPr>
        <p:grpSpPr>
          <a:xfrm rot="5400000" flipH="1">
            <a:off x="11168622" y="4559463"/>
            <a:ext cx="1372723" cy="674014"/>
            <a:chOff x="7673633" y="189975"/>
            <a:chExt cx="1525417" cy="750572"/>
          </a:xfrm>
        </p:grpSpPr>
        <p:sp>
          <p:nvSpPr>
            <p:cNvPr id="602" name="Google Shape;602;p7"/>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603" name="Google Shape;603;p7"/>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604" name="Google Shape;604;p7"/>
          <p:cNvGrpSpPr/>
          <p:nvPr/>
        </p:nvGrpSpPr>
        <p:grpSpPr>
          <a:xfrm>
            <a:off x="7613746" y="6388862"/>
            <a:ext cx="3193508" cy="469147"/>
            <a:chOff x="1439710" y="6217176"/>
            <a:chExt cx="4333706" cy="640824"/>
          </a:xfrm>
        </p:grpSpPr>
        <p:sp>
          <p:nvSpPr>
            <p:cNvPr id="605" name="Google Shape;605;p7"/>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6" name="Google Shape;606;p7"/>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7" name="Google Shape;607;p7"/>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608" name="Google Shape;608;p7"/>
            <p:cNvPicPr preferRelativeResize="0"/>
            <p:nvPr/>
          </p:nvPicPr>
          <p:blipFill rotWithShape="1">
            <a:blip r:embed="rId2">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
        <p:nvSpPr>
          <p:cNvPr id="609" name="Google Shape;609;p7"/>
          <p:cNvSpPr txBox="1">
            <a:spLocks noGrp="1"/>
          </p:cNvSpPr>
          <p:nvPr>
            <p:ph type="title"/>
          </p:nvPr>
        </p:nvSpPr>
        <p:spPr>
          <a:xfrm>
            <a:off x="551850" y="396150"/>
            <a:ext cx="11088300" cy="9879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10"/>
        <p:cNvGrpSpPr/>
        <p:nvPr/>
      </p:nvGrpSpPr>
      <p:grpSpPr>
        <a:xfrm>
          <a:off x="0" y="0"/>
          <a:ext cx="0" cy="0"/>
          <a:chOff x="0" y="0"/>
          <a:chExt cx="0" cy="0"/>
        </a:xfrm>
      </p:grpSpPr>
      <p:sp>
        <p:nvSpPr>
          <p:cNvPr id="611" name="Google Shape;611;p8"/>
          <p:cNvSpPr txBox="1">
            <a:spLocks noGrp="1"/>
          </p:cNvSpPr>
          <p:nvPr>
            <p:ph type="title"/>
          </p:nvPr>
        </p:nvSpPr>
        <p:spPr>
          <a:xfrm>
            <a:off x="551850" y="396150"/>
            <a:ext cx="11088300" cy="987900"/>
          </a:xfrm>
          <a:prstGeom prst="rect">
            <a:avLst/>
          </a:prstGeom>
        </p:spPr>
        <p:txBody>
          <a:bodyPr spcFirstLastPara="1" wrap="square" lIns="121900" tIns="121900" rIns="121900" bIns="121900" anchor="t" anchorCtr="0">
            <a:normAutofit/>
          </a:bodyPr>
          <a:lstStyle>
            <a:lvl1pPr lvl="0" algn="ctr">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endParaRPr/>
          </a:p>
        </p:txBody>
      </p:sp>
      <p:sp>
        <p:nvSpPr>
          <p:cNvPr id="612" name="Google Shape;612;p8"/>
          <p:cNvSpPr txBox="1">
            <a:spLocks noGrp="1"/>
          </p:cNvSpPr>
          <p:nvPr>
            <p:ph type="body" idx="1"/>
          </p:nvPr>
        </p:nvSpPr>
        <p:spPr>
          <a:xfrm>
            <a:off x="1023113" y="1981150"/>
            <a:ext cx="4762800" cy="3846600"/>
          </a:xfrm>
          <a:prstGeom prst="rect">
            <a:avLst/>
          </a:prstGeom>
        </p:spPr>
        <p:txBody>
          <a:bodyPr spcFirstLastPara="1" wrap="square" lIns="121900" tIns="121900" rIns="121900" bIns="121900" anchor="t" anchorCtr="0">
            <a:normAutofit/>
          </a:bodyPr>
          <a:lstStyle>
            <a:lvl1pPr marL="457200" lvl="0" indent="-368300">
              <a:spcBef>
                <a:spcPts val="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613" name="Google Shape;613;p8"/>
          <p:cNvSpPr txBox="1">
            <a:spLocks noGrp="1"/>
          </p:cNvSpPr>
          <p:nvPr>
            <p:ph type="body" idx="2"/>
          </p:nvPr>
        </p:nvSpPr>
        <p:spPr>
          <a:xfrm>
            <a:off x="6406088" y="1981150"/>
            <a:ext cx="4762800" cy="3846600"/>
          </a:xfrm>
          <a:prstGeom prst="rect">
            <a:avLst/>
          </a:prstGeom>
        </p:spPr>
        <p:txBody>
          <a:bodyPr spcFirstLastPara="1" wrap="square" lIns="121900" tIns="121900" rIns="121900" bIns="121900" anchor="t" anchorCtr="0">
            <a:normAutofit/>
          </a:bodyPr>
          <a:lstStyle>
            <a:lvl1pPr marL="457200" lvl="0" indent="-368300">
              <a:spcBef>
                <a:spcPts val="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614" name="Google Shape;61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615" name="Google Shape;615;p8"/>
          <p:cNvGrpSpPr/>
          <p:nvPr/>
        </p:nvGrpSpPr>
        <p:grpSpPr>
          <a:xfrm flipH="1">
            <a:off x="271942" y="228552"/>
            <a:ext cx="2456459" cy="2431729"/>
            <a:chOff x="3161217" y="1970080"/>
            <a:chExt cx="1395636" cy="1377828"/>
          </a:xfrm>
        </p:grpSpPr>
        <p:sp>
          <p:nvSpPr>
            <p:cNvPr id="616" name="Google Shape;616;p8"/>
            <p:cNvSpPr/>
            <p:nvPr/>
          </p:nvSpPr>
          <p:spPr>
            <a:xfrm>
              <a:off x="4493701" y="1970080"/>
              <a:ext cx="53354" cy="53370"/>
            </a:xfrm>
            <a:custGeom>
              <a:avLst/>
              <a:gdLst/>
              <a:ahLst/>
              <a:cxnLst/>
              <a:rect l="l" t="t" r="r" b="b"/>
              <a:pathLst>
                <a:path w="53354" h="53370" extrusionOk="0">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7" name="Google Shape;617;p8"/>
            <p:cNvSpPr/>
            <p:nvPr/>
          </p:nvSpPr>
          <p:spPr>
            <a:xfrm>
              <a:off x="4271621" y="1970080"/>
              <a:ext cx="53354" cy="53370"/>
            </a:xfrm>
            <a:custGeom>
              <a:avLst/>
              <a:gdLst/>
              <a:ahLst/>
              <a:cxnLst/>
              <a:rect l="l" t="t" r="r" b="b"/>
              <a:pathLst>
                <a:path w="53354" h="53370" extrusionOk="0">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8" name="Google Shape;618;p8"/>
            <p:cNvSpPr/>
            <p:nvPr/>
          </p:nvSpPr>
          <p:spPr>
            <a:xfrm>
              <a:off x="4049541" y="1970080"/>
              <a:ext cx="53354" cy="53370"/>
            </a:xfrm>
            <a:custGeom>
              <a:avLst/>
              <a:gdLst/>
              <a:ahLst/>
              <a:cxnLst/>
              <a:rect l="l" t="t" r="r" b="b"/>
              <a:pathLst>
                <a:path w="53354" h="53370" extrusionOk="0">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9" name="Google Shape;619;p8"/>
            <p:cNvSpPr/>
            <p:nvPr/>
          </p:nvSpPr>
          <p:spPr>
            <a:xfrm>
              <a:off x="3827449" y="1970080"/>
              <a:ext cx="53370" cy="53370"/>
            </a:xfrm>
            <a:custGeom>
              <a:avLst/>
              <a:gdLst/>
              <a:ahLst/>
              <a:cxnLst/>
              <a:rect l="l" t="t" r="r" b="b"/>
              <a:pathLst>
                <a:path w="53370" h="53370" extrusionOk="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0" name="Google Shape;620;p8"/>
            <p:cNvSpPr/>
            <p:nvPr/>
          </p:nvSpPr>
          <p:spPr>
            <a:xfrm>
              <a:off x="3605373" y="1970080"/>
              <a:ext cx="53370" cy="53370"/>
            </a:xfrm>
            <a:custGeom>
              <a:avLst/>
              <a:gdLst/>
              <a:ahLst/>
              <a:cxnLst/>
              <a:rect l="l" t="t" r="r" b="b"/>
              <a:pathLst>
                <a:path w="53370" h="53370" extrusionOk="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1" name="Google Shape;621;p8"/>
            <p:cNvSpPr/>
            <p:nvPr/>
          </p:nvSpPr>
          <p:spPr>
            <a:xfrm>
              <a:off x="3383297" y="1970080"/>
              <a:ext cx="53366" cy="53370"/>
            </a:xfrm>
            <a:custGeom>
              <a:avLst/>
              <a:gdLst/>
              <a:ahLst/>
              <a:cxnLst/>
              <a:rect l="l" t="t" r="r" b="b"/>
              <a:pathLst>
                <a:path w="53366" h="53370" extrusionOk="0">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2" name="Google Shape;622;p8"/>
            <p:cNvSpPr/>
            <p:nvPr/>
          </p:nvSpPr>
          <p:spPr>
            <a:xfrm>
              <a:off x="3161217" y="1970080"/>
              <a:ext cx="53370" cy="53370"/>
            </a:xfrm>
            <a:custGeom>
              <a:avLst/>
              <a:gdLst/>
              <a:ahLst/>
              <a:cxnLst/>
              <a:rect l="l" t="t" r="r" b="b"/>
              <a:pathLst>
                <a:path w="53370" h="53370" extrusionOk="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3" name="Google Shape;623;p8"/>
            <p:cNvSpPr/>
            <p:nvPr/>
          </p:nvSpPr>
          <p:spPr>
            <a:xfrm>
              <a:off x="316210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4" name="Google Shape;624;p8"/>
            <p:cNvSpPr/>
            <p:nvPr/>
          </p:nvSpPr>
          <p:spPr>
            <a:xfrm>
              <a:off x="316210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5" name="Google Shape;625;p8"/>
            <p:cNvSpPr/>
            <p:nvPr/>
          </p:nvSpPr>
          <p:spPr>
            <a:xfrm>
              <a:off x="316210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6" name="Google Shape;626;p8"/>
            <p:cNvSpPr/>
            <p:nvPr/>
          </p:nvSpPr>
          <p:spPr>
            <a:xfrm>
              <a:off x="316210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7" name="Google Shape;627;p8"/>
            <p:cNvSpPr/>
            <p:nvPr/>
          </p:nvSpPr>
          <p:spPr>
            <a:xfrm>
              <a:off x="316210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8" name="Google Shape;628;p8"/>
            <p:cNvSpPr/>
            <p:nvPr/>
          </p:nvSpPr>
          <p:spPr>
            <a:xfrm>
              <a:off x="316210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9" name="Google Shape;629;p8"/>
            <p:cNvSpPr/>
            <p:nvPr/>
          </p:nvSpPr>
          <p:spPr>
            <a:xfrm>
              <a:off x="3385665" y="3294538"/>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0" name="Google Shape;630;p8"/>
            <p:cNvSpPr/>
            <p:nvPr/>
          </p:nvSpPr>
          <p:spPr>
            <a:xfrm>
              <a:off x="3385665" y="3072462"/>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1" name="Google Shape;631;p8"/>
            <p:cNvSpPr/>
            <p:nvPr/>
          </p:nvSpPr>
          <p:spPr>
            <a:xfrm>
              <a:off x="3385665" y="2850386"/>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2" name="Google Shape;632;p8"/>
            <p:cNvSpPr/>
            <p:nvPr/>
          </p:nvSpPr>
          <p:spPr>
            <a:xfrm>
              <a:off x="3385665" y="2628305"/>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3" name="Google Shape;633;p8"/>
            <p:cNvSpPr/>
            <p:nvPr/>
          </p:nvSpPr>
          <p:spPr>
            <a:xfrm>
              <a:off x="3385665" y="2406229"/>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4" name="Google Shape;634;p8"/>
            <p:cNvSpPr/>
            <p:nvPr/>
          </p:nvSpPr>
          <p:spPr>
            <a:xfrm>
              <a:off x="3385665" y="2184153"/>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5" name="Google Shape;635;p8"/>
            <p:cNvSpPr/>
            <p:nvPr/>
          </p:nvSpPr>
          <p:spPr>
            <a:xfrm>
              <a:off x="360922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6" name="Google Shape;636;p8"/>
            <p:cNvSpPr/>
            <p:nvPr/>
          </p:nvSpPr>
          <p:spPr>
            <a:xfrm>
              <a:off x="360922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7" name="Google Shape;637;p8"/>
            <p:cNvSpPr/>
            <p:nvPr/>
          </p:nvSpPr>
          <p:spPr>
            <a:xfrm>
              <a:off x="360922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8" name="Google Shape;638;p8"/>
            <p:cNvSpPr/>
            <p:nvPr/>
          </p:nvSpPr>
          <p:spPr>
            <a:xfrm>
              <a:off x="360922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9" name="Google Shape;639;p8"/>
            <p:cNvSpPr/>
            <p:nvPr/>
          </p:nvSpPr>
          <p:spPr>
            <a:xfrm>
              <a:off x="360922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0" name="Google Shape;640;p8"/>
            <p:cNvSpPr/>
            <p:nvPr/>
          </p:nvSpPr>
          <p:spPr>
            <a:xfrm>
              <a:off x="360922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1" name="Google Shape;641;p8"/>
            <p:cNvSpPr/>
            <p:nvPr/>
          </p:nvSpPr>
          <p:spPr>
            <a:xfrm>
              <a:off x="3832789" y="3294538"/>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2" name="Google Shape;642;p8"/>
            <p:cNvSpPr/>
            <p:nvPr/>
          </p:nvSpPr>
          <p:spPr>
            <a:xfrm>
              <a:off x="3832789" y="3072462"/>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3" name="Google Shape;643;p8"/>
            <p:cNvSpPr/>
            <p:nvPr/>
          </p:nvSpPr>
          <p:spPr>
            <a:xfrm>
              <a:off x="3832789" y="2850386"/>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4" name="Google Shape;644;p8"/>
            <p:cNvSpPr/>
            <p:nvPr/>
          </p:nvSpPr>
          <p:spPr>
            <a:xfrm>
              <a:off x="3832789" y="2628305"/>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5" name="Google Shape;645;p8"/>
            <p:cNvSpPr/>
            <p:nvPr/>
          </p:nvSpPr>
          <p:spPr>
            <a:xfrm>
              <a:off x="3832789" y="2406229"/>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6" name="Google Shape;646;p8"/>
            <p:cNvSpPr/>
            <p:nvPr/>
          </p:nvSpPr>
          <p:spPr>
            <a:xfrm>
              <a:off x="3832789" y="2184153"/>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7" name="Google Shape;647;p8"/>
            <p:cNvSpPr/>
            <p:nvPr/>
          </p:nvSpPr>
          <p:spPr>
            <a:xfrm>
              <a:off x="4056342"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8" name="Google Shape;648;p8"/>
            <p:cNvSpPr/>
            <p:nvPr/>
          </p:nvSpPr>
          <p:spPr>
            <a:xfrm>
              <a:off x="4056342"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9" name="Google Shape;649;p8"/>
            <p:cNvSpPr/>
            <p:nvPr/>
          </p:nvSpPr>
          <p:spPr>
            <a:xfrm>
              <a:off x="4056342"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0" name="Google Shape;650;p8"/>
            <p:cNvSpPr/>
            <p:nvPr/>
          </p:nvSpPr>
          <p:spPr>
            <a:xfrm>
              <a:off x="4056342"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1" name="Google Shape;651;p8"/>
            <p:cNvSpPr/>
            <p:nvPr/>
          </p:nvSpPr>
          <p:spPr>
            <a:xfrm>
              <a:off x="4056342"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2" name="Google Shape;652;p8"/>
            <p:cNvSpPr/>
            <p:nvPr/>
          </p:nvSpPr>
          <p:spPr>
            <a:xfrm>
              <a:off x="4056342"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3" name="Google Shape;653;p8"/>
            <p:cNvSpPr/>
            <p:nvPr/>
          </p:nvSpPr>
          <p:spPr>
            <a:xfrm>
              <a:off x="4279920"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4" name="Google Shape;654;p8"/>
            <p:cNvSpPr/>
            <p:nvPr/>
          </p:nvSpPr>
          <p:spPr>
            <a:xfrm>
              <a:off x="4279920"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5" name="Google Shape;655;p8"/>
            <p:cNvSpPr/>
            <p:nvPr/>
          </p:nvSpPr>
          <p:spPr>
            <a:xfrm>
              <a:off x="4279920"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6" name="Google Shape;656;p8"/>
            <p:cNvSpPr/>
            <p:nvPr/>
          </p:nvSpPr>
          <p:spPr>
            <a:xfrm>
              <a:off x="4279920"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7" name="Google Shape;657;p8"/>
            <p:cNvSpPr/>
            <p:nvPr/>
          </p:nvSpPr>
          <p:spPr>
            <a:xfrm>
              <a:off x="4279920"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8" name="Google Shape;658;p8"/>
            <p:cNvSpPr/>
            <p:nvPr/>
          </p:nvSpPr>
          <p:spPr>
            <a:xfrm>
              <a:off x="4279920"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9" name="Google Shape;659;p8"/>
            <p:cNvSpPr/>
            <p:nvPr/>
          </p:nvSpPr>
          <p:spPr>
            <a:xfrm>
              <a:off x="4503458" y="3294538"/>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0" name="Google Shape;660;p8"/>
            <p:cNvSpPr/>
            <p:nvPr/>
          </p:nvSpPr>
          <p:spPr>
            <a:xfrm>
              <a:off x="4503458" y="3072462"/>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1" name="Google Shape;661;p8"/>
            <p:cNvSpPr/>
            <p:nvPr/>
          </p:nvSpPr>
          <p:spPr>
            <a:xfrm>
              <a:off x="4503458" y="2850386"/>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2" name="Google Shape;662;p8"/>
            <p:cNvSpPr/>
            <p:nvPr/>
          </p:nvSpPr>
          <p:spPr>
            <a:xfrm>
              <a:off x="4503458" y="2628305"/>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3" name="Google Shape;663;p8"/>
            <p:cNvSpPr/>
            <p:nvPr/>
          </p:nvSpPr>
          <p:spPr>
            <a:xfrm>
              <a:off x="4503458" y="2406229"/>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4" name="Google Shape;664;p8"/>
            <p:cNvSpPr/>
            <p:nvPr/>
          </p:nvSpPr>
          <p:spPr>
            <a:xfrm>
              <a:off x="4503458" y="2184153"/>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665" name="Google Shape;665;p8"/>
          <p:cNvGrpSpPr/>
          <p:nvPr/>
        </p:nvGrpSpPr>
        <p:grpSpPr>
          <a:xfrm rot="10800000">
            <a:off x="4987326" y="6169738"/>
            <a:ext cx="1372876" cy="674089"/>
            <a:chOff x="7673633" y="189975"/>
            <a:chExt cx="1525417" cy="750572"/>
          </a:xfrm>
        </p:grpSpPr>
        <p:sp>
          <p:nvSpPr>
            <p:cNvPr id="666" name="Google Shape;666;p8"/>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667" name="Google Shape;667;p8"/>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668" name="Google Shape;668;p8"/>
          <p:cNvGrpSpPr/>
          <p:nvPr/>
        </p:nvGrpSpPr>
        <p:grpSpPr>
          <a:xfrm flipH="1">
            <a:off x="7946514" y="6282023"/>
            <a:ext cx="3900335" cy="575973"/>
            <a:chOff x="1439710" y="6217176"/>
            <a:chExt cx="4333706" cy="640824"/>
          </a:xfrm>
        </p:grpSpPr>
        <p:sp>
          <p:nvSpPr>
            <p:cNvPr id="669" name="Google Shape;669;p8"/>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0" name="Google Shape;670;p8"/>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1" name="Google Shape;671;p8"/>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672" name="Google Shape;672;p8"/>
            <p:cNvPicPr preferRelativeResize="0"/>
            <p:nvPr/>
          </p:nvPicPr>
          <p:blipFill rotWithShape="1">
            <a:blip r:embed="rId2">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grpSp>
        <p:nvGrpSpPr>
          <p:cNvPr id="673" name="Google Shape;673;p8"/>
          <p:cNvGrpSpPr/>
          <p:nvPr/>
        </p:nvGrpSpPr>
        <p:grpSpPr>
          <a:xfrm flipH="1">
            <a:off x="-631306" y="5163803"/>
            <a:ext cx="1858694" cy="1694188"/>
            <a:chOff x="10438625" y="4501032"/>
            <a:chExt cx="2589792" cy="2356968"/>
          </a:xfrm>
        </p:grpSpPr>
        <p:sp>
          <p:nvSpPr>
            <p:cNvPr id="674" name="Google Shape;674;p8"/>
            <p:cNvSpPr/>
            <p:nvPr/>
          </p:nvSpPr>
          <p:spPr>
            <a:xfrm>
              <a:off x="10438629" y="4501032"/>
              <a:ext cx="2589788" cy="2356967"/>
            </a:xfrm>
            <a:custGeom>
              <a:avLst/>
              <a:gdLst/>
              <a:ahLst/>
              <a:cxnLst/>
              <a:rect l="l" t="t" r="r" b="b"/>
              <a:pathLst>
                <a:path w="1323008" h="1204070" extrusionOk="0">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675" name="Google Shape;675;p8"/>
            <p:cNvPicPr preferRelativeResize="0"/>
            <p:nvPr/>
          </p:nvPicPr>
          <p:blipFill rotWithShape="1">
            <a:blip r:embed="rId2">
              <a:alphaModFix amt="20000"/>
            </a:blip>
            <a:srcRect l="51255" t="40908" r="14547" b="37896"/>
            <a:stretch/>
          </p:blipFill>
          <p:spPr>
            <a:xfrm rot="5400000">
              <a:off x="10555036" y="4384620"/>
              <a:ext cx="2356967" cy="2589790"/>
            </a:xfrm>
            <a:custGeom>
              <a:avLst/>
              <a:gdLst/>
              <a:ahLst/>
              <a:cxnLst/>
              <a:rect l="l" t="t" r="r" b="b"/>
              <a:pathLst>
                <a:path w="2356967" h="2589790" extrusionOk="0">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676" name="Google Shape;676;p8"/>
          <p:cNvGrpSpPr/>
          <p:nvPr/>
        </p:nvGrpSpPr>
        <p:grpSpPr>
          <a:xfrm flipH="1">
            <a:off x="2171627" y="6093240"/>
            <a:ext cx="1718929" cy="372445"/>
            <a:chOff x="8300303" y="6093240"/>
            <a:chExt cx="1718929" cy="372445"/>
          </a:xfrm>
        </p:grpSpPr>
        <p:grpSp>
          <p:nvGrpSpPr>
            <p:cNvPr id="677" name="Google Shape;677;p8"/>
            <p:cNvGrpSpPr/>
            <p:nvPr/>
          </p:nvGrpSpPr>
          <p:grpSpPr>
            <a:xfrm>
              <a:off x="8300303" y="6093240"/>
              <a:ext cx="1718927" cy="372442"/>
              <a:chOff x="3290595" y="3170847"/>
              <a:chExt cx="878932" cy="190439"/>
            </a:xfrm>
          </p:grpSpPr>
          <p:sp>
            <p:nvSpPr>
              <p:cNvPr id="678" name="Google Shape;678;p8"/>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9" name="Google Shape;679;p8"/>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0" name="Google Shape;680;p8"/>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1" name="Google Shape;681;p8"/>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682" name="Google Shape;682;p8"/>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683" name="Google Shape;683;p8"/>
          <p:cNvGrpSpPr/>
          <p:nvPr/>
        </p:nvGrpSpPr>
        <p:grpSpPr>
          <a:xfrm rot="5400000">
            <a:off x="11167376" y="3272621"/>
            <a:ext cx="1372876" cy="674089"/>
            <a:chOff x="7673633" y="189975"/>
            <a:chExt cx="1525417" cy="750572"/>
          </a:xfrm>
        </p:grpSpPr>
        <p:sp>
          <p:nvSpPr>
            <p:cNvPr id="684" name="Google Shape;684;p8"/>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685" name="Google Shape;685;p8"/>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686"/>
        <p:cNvGrpSpPr/>
        <p:nvPr/>
      </p:nvGrpSpPr>
      <p:grpSpPr>
        <a:xfrm>
          <a:off x="0" y="0"/>
          <a:ext cx="0" cy="0"/>
          <a:chOff x="0" y="0"/>
          <a:chExt cx="0" cy="0"/>
        </a:xfrm>
      </p:grpSpPr>
      <p:grpSp>
        <p:nvGrpSpPr>
          <p:cNvPr id="687" name="Google Shape;687;p9"/>
          <p:cNvGrpSpPr/>
          <p:nvPr/>
        </p:nvGrpSpPr>
        <p:grpSpPr>
          <a:xfrm>
            <a:off x="255606" y="189715"/>
            <a:ext cx="2026882" cy="2001020"/>
            <a:chOff x="3161217" y="1970080"/>
            <a:chExt cx="1395636" cy="1377828"/>
          </a:xfrm>
        </p:grpSpPr>
        <p:sp>
          <p:nvSpPr>
            <p:cNvPr id="688" name="Google Shape;688;p9"/>
            <p:cNvSpPr/>
            <p:nvPr/>
          </p:nvSpPr>
          <p:spPr>
            <a:xfrm>
              <a:off x="4493701" y="1970080"/>
              <a:ext cx="53354" cy="53370"/>
            </a:xfrm>
            <a:custGeom>
              <a:avLst/>
              <a:gdLst/>
              <a:ahLst/>
              <a:cxnLst/>
              <a:rect l="l" t="t" r="r" b="b"/>
              <a:pathLst>
                <a:path w="53354" h="53370" extrusionOk="0">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9" name="Google Shape;689;p9"/>
            <p:cNvSpPr/>
            <p:nvPr/>
          </p:nvSpPr>
          <p:spPr>
            <a:xfrm>
              <a:off x="4271621" y="1970080"/>
              <a:ext cx="53354" cy="53370"/>
            </a:xfrm>
            <a:custGeom>
              <a:avLst/>
              <a:gdLst/>
              <a:ahLst/>
              <a:cxnLst/>
              <a:rect l="l" t="t" r="r" b="b"/>
              <a:pathLst>
                <a:path w="53354" h="53370" extrusionOk="0">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0" name="Google Shape;690;p9"/>
            <p:cNvSpPr/>
            <p:nvPr/>
          </p:nvSpPr>
          <p:spPr>
            <a:xfrm>
              <a:off x="4049541" y="1970080"/>
              <a:ext cx="53354" cy="53370"/>
            </a:xfrm>
            <a:custGeom>
              <a:avLst/>
              <a:gdLst/>
              <a:ahLst/>
              <a:cxnLst/>
              <a:rect l="l" t="t" r="r" b="b"/>
              <a:pathLst>
                <a:path w="53354" h="53370" extrusionOk="0">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1" name="Google Shape;691;p9"/>
            <p:cNvSpPr/>
            <p:nvPr/>
          </p:nvSpPr>
          <p:spPr>
            <a:xfrm>
              <a:off x="3827449" y="1970080"/>
              <a:ext cx="53370" cy="53370"/>
            </a:xfrm>
            <a:custGeom>
              <a:avLst/>
              <a:gdLst/>
              <a:ahLst/>
              <a:cxnLst/>
              <a:rect l="l" t="t" r="r" b="b"/>
              <a:pathLst>
                <a:path w="53370" h="53370" extrusionOk="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2" name="Google Shape;692;p9"/>
            <p:cNvSpPr/>
            <p:nvPr/>
          </p:nvSpPr>
          <p:spPr>
            <a:xfrm>
              <a:off x="3605373" y="1970080"/>
              <a:ext cx="53370" cy="53370"/>
            </a:xfrm>
            <a:custGeom>
              <a:avLst/>
              <a:gdLst/>
              <a:ahLst/>
              <a:cxnLst/>
              <a:rect l="l" t="t" r="r" b="b"/>
              <a:pathLst>
                <a:path w="53370" h="53370" extrusionOk="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3" name="Google Shape;693;p9"/>
            <p:cNvSpPr/>
            <p:nvPr/>
          </p:nvSpPr>
          <p:spPr>
            <a:xfrm>
              <a:off x="3383297" y="1970080"/>
              <a:ext cx="53366" cy="53370"/>
            </a:xfrm>
            <a:custGeom>
              <a:avLst/>
              <a:gdLst/>
              <a:ahLst/>
              <a:cxnLst/>
              <a:rect l="l" t="t" r="r" b="b"/>
              <a:pathLst>
                <a:path w="53366" h="53370" extrusionOk="0">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4" name="Google Shape;694;p9"/>
            <p:cNvSpPr/>
            <p:nvPr/>
          </p:nvSpPr>
          <p:spPr>
            <a:xfrm>
              <a:off x="3161217" y="1970080"/>
              <a:ext cx="53370" cy="53370"/>
            </a:xfrm>
            <a:custGeom>
              <a:avLst/>
              <a:gdLst/>
              <a:ahLst/>
              <a:cxnLst/>
              <a:rect l="l" t="t" r="r" b="b"/>
              <a:pathLst>
                <a:path w="53370" h="53370" extrusionOk="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5" name="Google Shape;695;p9"/>
            <p:cNvSpPr/>
            <p:nvPr/>
          </p:nvSpPr>
          <p:spPr>
            <a:xfrm>
              <a:off x="316210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6" name="Google Shape;696;p9"/>
            <p:cNvSpPr/>
            <p:nvPr/>
          </p:nvSpPr>
          <p:spPr>
            <a:xfrm>
              <a:off x="316210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7" name="Google Shape;697;p9"/>
            <p:cNvSpPr/>
            <p:nvPr/>
          </p:nvSpPr>
          <p:spPr>
            <a:xfrm>
              <a:off x="316210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8" name="Google Shape;698;p9"/>
            <p:cNvSpPr/>
            <p:nvPr/>
          </p:nvSpPr>
          <p:spPr>
            <a:xfrm>
              <a:off x="316210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9" name="Google Shape;699;p9"/>
            <p:cNvSpPr/>
            <p:nvPr/>
          </p:nvSpPr>
          <p:spPr>
            <a:xfrm>
              <a:off x="316210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0" name="Google Shape;700;p9"/>
            <p:cNvSpPr/>
            <p:nvPr/>
          </p:nvSpPr>
          <p:spPr>
            <a:xfrm>
              <a:off x="316210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1" name="Google Shape;701;p9"/>
            <p:cNvSpPr/>
            <p:nvPr/>
          </p:nvSpPr>
          <p:spPr>
            <a:xfrm>
              <a:off x="3385665" y="3294538"/>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2" name="Google Shape;702;p9"/>
            <p:cNvSpPr/>
            <p:nvPr/>
          </p:nvSpPr>
          <p:spPr>
            <a:xfrm>
              <a:off x="3385665" y="3072462"/>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3" name="Google Shape;703;p9"/>
            <p:cNvSpPr/>
            <p:nvPr/>
          </p:nvSpPr>
          <p:spPr>
            <a:xfrm>
              <a:off x="3385665" y="2850386"/>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4" name="Google Shape;704;p9"/>
            <p:cNvSpPr/>
            <p:nvPr/>
          </p:nvSpPr>
          <p:spPr>
            <a:xfrm>
              <a:off x="3385665" y="2628305"/>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5" name="Google Shape;705;p9"/>
            <p:cNvSpPr/>
            <p:nvPr/>
          </p:nvSpPr>
          <p:spPr>
            <a:xfrm>
              <a:off x="3385665" y="2406229"/>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6" name="Google Shape;706;p9"/>
            <p:cNvSpPr/>
            <p:nvPr/>
          </p:nvSpPr>
          <p:spPr>
            <a:xfrm>
              <a:off x="3385665" y="2184153"/>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7" name="Google Shape;707;p9"/>
            <p:cNvSpPr/>
            <p:nvPr/>
          </p:nvSpPr>
          <p:spPr>
            <a:xfrm>
              <a:off x="360922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8" name="Google Shape;708;p9"/>
            <p:cNvSpPr/>
            <p:nvPr/>
          </p:nvSpPr>
          <p:spPr>
            <a:xfrm>
              <a:off x="360922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9" name="Google Shape;709;p9"/>
            <p:cNvSpPr/>
            <p:nvPr/>
          </p:nvSpPr>
          <p:spPr>
            <a:xfrm>
              <a:off x="360922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0" name="Google Shape;710;p9"/>
            <p:cNvSpPr/>
            <p:nvPr/>
          </p:nvSpPr>
          <p:spPr>
            <a:xfrm>
              <a:off x="360922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1" name="Google Shape;711;p9"/>
            <p:cNvSpPr/>
            <p:nvPr/>
          </p:nvSpPr>
          <p:spPr>
            <a:xfrm>
              <a:off x="360922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2" name="Google Shape;712;p9"/>
            <p:cNvSpPr/>
            <p:nvPr/>
          </p:nvSpPr>
          <p:spPr>
            <a:xfrm>
              <a:off x="360922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3" name="Google Shape;713;p9"/>
            <p:cNvSpPr/>
            <p:nvPr/>
          </p:nvSpPr>
          <p:spPr>
            <a:xfrm>
              <a:off x="3832789" y="3294538"/>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4" name="Google Shape;714;p9"/>
            <p:cNvSpPr/>
            <p:nvPr/>
          </p:nvSpPr>
          <p:spPr>
            <a:xfrm>
              <a:off x="3832789" y="3072462"/>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5" name="Google Shape;715;p9"/>
            <p:cNvSpPr/>
            <p:nvPr/>
          </p:nvSpPr>
          <p:spPr>
            <a:xfrm>
              <a:off x="3832789" y="2850386"/>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6" name="Google Shape;716;p9"/>
            <p:cNvSpPr/>
            <p:nvPr/>
          </p:nvSpPr>
          <p:spPr>
            <a:xfrm>
              <a:off x="3832789" y="2628305"/>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7" name="Google Shape;717;p9"/>
            <p:cNvSpPr/>
            <p:nvPr/>
          </p:nvSpPr>
          <p:spPr>
            <a:xfrm>
              <a:off x="3832789" y="2406229"/>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8" name="Google Shape;718;p9"/>
            <p:cNvSpPr/>
            <p:nvPr/>
          </p:nvSpPr>
          <p:spPr>
            <a:xfrm>
              <a:off x="3832789" y="2184153"/>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9" name="Google Shape;719;p9"/>
            <p:cNvSpPr/>
            <p:nvPr/>
          </p:nvSpPr>
          <p:spPr>
            <a:xfrm>
              <a:off x="4056342"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0" name="Google Shape;720;p9"/>
            <p:cNvSpPr/>
            <p:nvPr/>
          </p:nvSpPr>
          <p:spPr>
            <a:xfrm>
              <a:off x="4056342"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1" name="Google Shape;721;p9"/>
            <p:cNvSpPr/>
            <p:nvPr/>
          </p:nvSpPr>
          <p:spPr>
            <a:xfrm>
              <a:off x="4056342"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2" name="Google Shape;722;p9"/>
            <p:cNvSpPr/>
            <p:nvPr/>
          </p:nvSpPr>
          <p:spPr>
            <a:xfrm>
              <a:off x="4056342"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3" name="Google Shape;723;p9"/>
            <p:cNvSpPr/>
            <p:nvPr/>
          </p:nvSpPr>
          <p:spPr>
            <a:xfrm>
              <a:off x="4056342"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4" name="Google Shape;724;p9"/>
            <p:cNvSpPr/>
            <p:nvPr/>
          </p:nvSpPr>
          <p:spPr>
            <a:xfrm>
              <a:off x="4056342"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5" name="Google Shape;725;p9"/>
            <p:cNvSpPr/>
            <p:nvPr/>
          </p:nvSpPr>
          <p:spPr>
            <a:xfrm>
              <a:off x="4279920"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6" name="Google Shape;726;p9"/>
            <p:cNvSpPr/>
            <p:nvPr/>
          </p:nvSpPr>
          <p:spPr>
            <a:xfrm>
              <a:off x="4279920"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7" name="Google Shape;727;p9"/>
            <p:cNvSpPr/>
            <p:nvPr/>
          </p:nvSpPr>
          <p:spPr>
            <a:xfrm>
              <a:off x="4279920"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8" name="Google Shape;728;p9"/>
            <p:cNvSpPr/>
            <p:nvPr/>
          </p:nvSpPr>
          <p:spPr>
            <a:xfrm>
              <a:off x="4279920"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9" name="Google Shape;729;p9"/>
            <p:cNvSpPr/>
            <p:nvPr/>
          </p:nvSpPr>
          <p:spPr>
            <a:xfrm>
              <a:off x="4279920"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0" name="Google Shape;730;p9"/>
            <p:cNvSpPr/>
            <p:nvPr/>
          </p:nvSpPr>
          <p:spPr>
            <a:xfrm>
              <a:off x="4279920"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1" name="Google Shape;731;p9"/>
            <p:cNvSpPr/>
            <p:nvPr/>
          </p:nvSpPr>
          <p:spPr>
            <a:xfrm>
              <a:off x="4503458" y="3294538"/>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2" name="Google Shape;732;p9"/>
            <p:cNvSpPr/>
            <p:nvPr/>
          </p:nvSpPr>
          <p:spPr>
            <a:xfrm>
              <a:off x="4503458" y="3072462"/>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3" name="Google Shape;733;p9"/>
            <p:cNvSpPr/>
            <p:nvPr/>
          </p:nvSpPr>
          <p:spPr>
            <a:xfrm>
              <a:off x="4503458" y="2850386"/>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4" name="Google Shape;734;p9"/>
            <p:cNvSpPr/>
            <p:nvPr/>
          </p:nvSpPr>
          <p:spPr>
            <a:xfrm>
              <a:off x="4503458" y="2628305"/>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5" name="Google Shape;735;p9"/>
            <p:cNvSpPr/>
            <p:nvPr/>
          </p:nvSpPr>
          <p:spPr>
            <a:xfrm>
              <a:off x="4503458" y="2406229"/>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6" name="Google Shape;736;p9"/>
            <p:cNvSpPr/>
            <p:nvPr/>
          </p:nvSpPr>
          <p:spPr>
            <a:xfrm>
              <a:off x="4503458" y="2184153"/>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737" name="Google Shape;737;p9"/>
          <p:cNvGrpSpPr/>
          <p:nvPr/>
        </p:nvGrpSpPr>
        <p:grpSpPr>
          <a:xfrm>
            <a:off x="9370003" y="6485565"/>
            <a:ext cx="1718929" cy="372445"/>
            <a:chOff x="8300303" y="6093240"/>
            <a:chExt cx="1718929" cy="372445"/>
          </a:xfrm>
        </p:grpSpPr>
        <p:grpSp>
          <p:nvGrpSpPr>
            <p:cNvPr id="738" name="Google Shape;738;p9"/>
            <p:cNvGrpSpPr/>
            <p:nvPr/>
          </p:nvGrpSpPr>
          <p:grpSpPr>
            <a:xfrm>
              <a:off x="8300303" y="6093240"/>
              <a:ext cx="1718927" cy="372442"/>
              <a:chOff x="3290595" y="3170847"/>
              <a:chExt cx="878932" cy="190439"/>
            </a:xfrm>
          </p:grpSpPr>
          <p:sp>
            <p:nvSpPr>
              <p:cNvPr id="739" name="Google Shape;739;p9"/>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0" name="Google Shape;740;p9"/>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1" name="Google Shape;741;p9"/>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2" name="Google Shape;742;p9"/>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743" name="Google Shape;743;p9"/>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744" name="Google Shape;744;p9"/>
          <p:cNvGrpSpPr/>
          <p:nvPr/>
        </p:nvGrpSpPr>
        <p:grpSpPr>
          <a:xfrm rot="-5400000">
            <a:off x="-349353" y="4559463"/>
            <a:ext cx="1372723" cy="674014"/>
            <a:chOff x="7673633" y="189975"/>
            <a:chExt cx="1525417" cy="750572"/>
          </a:xfrm>
        </p:grpSpPr>
        <p:sp>
          <p:nvSpPr>
            <p:cNvPr id="745" name="Google Shape;745;p9"/>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746" name="Google Shape;746;p9"/>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sp>
        <p:nvSpPr>
          <p:cNvPr id="747" name="Google Shape;747;p9"/>
          <p:cNvSpPr txBox="1">
            <a:spLocks noGrp="1"/>
          </p:cNvSpPr>
          <p:nvPr>
            <p:ph type="title"/>
          </p:nvPr>
        </p:nvSpPr>
        <p:spPr>
          <a:xfrm>
            <a:off x="924900" y="409225"/>
            <a:ext cx="10342200" cy="9876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a:endParaRPr/>
          </a:p>
        </p:txBody>
      </p:sp>
      <p:sp>
        <p:nvSpPr>
          <p:cNvPr id="748" name="Google Shape;748;p9"/>
          <p:cNvSpPr txBox="1">
            <a:spLocks noGrp="1"/>
          </p:cNvSpPr>
          <p:nvPr>
            <p:ph type="body" idx="1"/>
          </p:nvPr>
        </p:nvSpPr>
        <p:spPr>
          <a:xfrm>
            <a:off x="934500" y="3451362"/>
            <a:ext cx="3147300" cy="24231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9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749" name="Google Shape;749;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50" name="Google Shape;750;p9"/>
          <p:cNvSpPr txBox="1">
            <a:spLocks noGrp="1"/>
          </p:cNvSpPr>
          <p:nvPr>
            <p:ph type="subTitle" idx="2"/>
          </p:nvPr>
        </p:nvSpPr>
        <p:spPr>
          <a:xfrm>
            <a:off x="594347" y="1924272"/>
            <a:ext cx="3354900" cy="10518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b="1">
                <a:solidFill>
                  <a:schemeClr val="l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51" name="Google Shape;751;p9"/>
          <p:cNvSpPr txBox="1">
            <a:spLocks noGrp="1"/>
          </p:cNvSpPr>
          <p:nvPr>
            <p:ph type="body" idx="3"/>
          </p:nvPr>
        </p:nvSpPr>
        <p:spPr>
          <a:xfrm>
            <a:off x="4522350" y="3451375"/>
            <a:ext cx="3147300" cy="24231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9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752" name="Google Shape;752;p9"/>
          <p:cNvSpPr txBox="1">
            <a:spLocks noGrp="1"/>
          </p:cNvSpPr>
          <p:nvPr>
            <p:ph type="subTitle" idx="4"/>
          </p:nvPr>
        </p:nvSpPr>
        <p:spPr>
          <a:xfrm>
            <a:off x="4418683" y="1924281"/>
            <a:ext cx="3354900" cy="10518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b="1">
                <a:solidFill>
                  <a:schemeClr val="l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53" name="Google Shape;753;p9"/>
          <p:cNvSpPr txBox="1">
            <a:spLocks noGrp="1"/>
          </p:cNvSpPr>
          <p:nvPr>
            <p:ph type="body" idx="5"/>
          </p:nvPr>
        </p:nvSpPr>
        <p:spPr>
          <a:xfrm>
            <a:off x="8110200" y="3451362"/>
            <a:ext cx="3147300" cy="2423100"/>
          </a:xfrm>
          <a:prstGeom prst="rect">
            <a:avLst/>
          </a:prstGeom>
        </p:spPr>
        <p:txBody>
          <a:bodyPr spcFirstLastPara="1" wrap="square" lIns="121900" tIns="121900" rIns="121900" bIns="121900" anchor="t" anchorCtr="0">
            <a:normAutofit/>
          </a:bodyPr>
          <a:lstStyle>
            <a:lvl1pPr marL="457200" lvl="0" indent="-349250" algn="ctr" rtl="0">
              <a:spcBef>
                <a:spcPts val="0"/>
              </a:spcBef>
              <a:spcAft>
                <a:spcPts val="0"/>
              </a:spcAft>
              <a:buSzPts val="1900"/>
              <a:buChar char="●"/>
              <a:defRPr sz="1900"/>
            </a:lvl1pPr>
            <a:lvl2pPr marL="914400" lvl="1" indent="-330200" algn="ctr" rtl="0">
              <a:spcBef>
                <a:spcPts val="0"/>
              </a:spcBef>
              <a:spcAft>
                <a:spcPts val="0"/>
              </a:spcAft>
              <a:buSzPts val="1600"/>
              <a:buChar char="○"/>
              <a:defRPr sz="1600"/>
            </a:lvl2pPr>
            <a:lvl3pPr marL="1371600" lvl="2" indent="-330200" algn="ctr" rtl="0">
              <a:spcBef>
                <a:spcPts val="0"/>
              </a:spcBef>
              <a:spcAft>
                <a:spcPts val="0"/>
              </a:spcAft>
              <a:buSzPts val="1600"/>
              <a:buChar char="■"/>
              <a:defRPr sz="1600"/>
            </a:lvl3pPr>
            <a:lvl4pPr marL="1828800" lvl="3" indent="-330200" algn="ctr" rtl="0">
              <a:spcBef>
                <a:spcPts val="0"/>
              </a:spcBef>
              <a:spcAft>
                <a:spcPts val="0"/>
              </a:spcAft>
              <a:buSzPts val="1600"/>
              <a:buChar char="●"/>
              <a:defRPr sz="1600"/>
            </a:lvl4pPr>
            <a:lvl5pPr marL="2286000" lvl="4" indent="-330200" algn="ctr" rtl="0">
              <a:spcBef>
                <a:spcPts val="0"/>
              </a:spcBef>
              <a:spcAft>
                <a:spcPts val="0"/>
              </a:spcAft>
              <a:buSzPts val="1600"/>
              <a:buChar char="○"/>
              <a:defRPr sz="1600"/>
            </a:lvl5pPr>
            <a:lvl6pPr marL="2743200" lvl="5" indent="-330200" algn="ctr" rtl="0">
              <a:spcBef>
                <a:spcPts val="0"/>
              </a:spcBef>
              <a:spcAft>
                <a:spcPts val="0"/>
              </a:spcAft>
              <a:buSzPts val="1600"/>
              <a:buChar char="■"/>
              <a:defRPr sz="1600"/>
            </a:lvl6pPr>
            <a:lvl7pPr marL="3200400" lvl="6" indent="-330200" algn="ctr" rtl="0">
              <a:spcBef>
                <a:spcPts val="0"/>
              </a:spcBef>
              <a:spcAft>
                <a:spcPts val="0"/>
              </a:spcAft>
              <a:buSzPts val="1600"/>
              <a:buChar char="●"/>
              <a:defRPr sz="1600"/>
            </a:lvl7pPr>
            <a:lvl8pPr marL="3657600" lvl="7" indent="-330200" algn="ctr" rtl="0">
              <a:spcBef>
                <a:spcPts val="0"/>
              </a:spcBef>
              <a:spcAft>
                <a:spcPts val="0"/>
              </a:spcAft>
              <a:buSzPts val="1600"/>
              <a:buChar char="○"/>
              <a:defRPr sz="1600"/>
            </a:lvl8pPr>
            <a:lvl9pPr marL="4114800" lvl="8" indent="-330200" algn="ctr" rtl="0">
              <a:spcBef>
                <a:spcPts val="0"/>
              </a:spcBef>
              <a:spcAft>
                <a:spcPts val="0"/>
              </a:spcAft>
              <a:buSzPts val="1600"/>
              <a:buChar char="■"/>
              <a:defRPr sz="1600"/>
            </a:lvl9pPr>
          </a:lstStyle>
          <a:p>
            <a:endParaRPr/>
          </a:p>
        </p:txBody>
      </p:sp>
      <p:sp>
        <p:nvSpPr>
          <p:cNvPr id="754" name="Google Shape;754;p9"/>
          <p:cNvSpPr txBox="1">
            <a:spLocks noGrp="1"/>
          </p:cNvSpPr>
          <p:nvPr>
            <p:ph type="subTitle" idx="6"/>
          </p:nvPr>
        </p:nvSpPr>
        <p:spPr>
          <a:xfrm>
            <a:off x="8243020" y="1924272"/>
            <a:ext cx="3354900" cy="10518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b="1">
                <a:solidFill>
                  <a:schemeClr val="l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755" name="Google Shape;755;p9"/>
          <p:cNvGrpSpPr/>
          <p:nvPr/>
        </p:nvGrpSpPr>
        <p:grpSpPr>
          <a:xfrm>
            <a:off x="755746" y="6388862"/>
            <a:ext cx="3193508" cy="469147"/>
            <a:chOff x="1439710" y="6217176"/>
            <a:chExt cx="4333706" cy="640824"/>
          </a:xfrm>
        </p:grpSpPr>
        <p:sp>
          <p:nvSpPr>
            <p:cNvPr id="756" name="Google Shape;756;p9"/>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7" name="Google Shape;757;p9"/>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8" name="Google Shape;758;p9"/>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759" name="Google Shape;759;p9"/>
            <p:cNvPicPr preferRelativeResize="0"/>
            <p:nvPr/>
          </p:nvPicPr>
          <p:blipFill rotWithShape="1">
            <a:blip r:embed="rId2">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ertificate">
  <p:cSld name="TITLE_AND_TWO_COLUMNS_1_2_1">
    <p:spTree>
      <p:nvGrpSpPr>
        <p:cNvPr id="1" name="Shape 760"/>
        <p:cNvGrpSpPr/>
        <p:nvPr/>
      </p:nvGrpSpPr>
      <p:grpSpPr>
        <a:xfrm>
          <a:off x="0" y="0"/>
          <a:ext cx="0" cy="0"/>
          <a:chOff x="0" y="0"/>
          <a:chExt cx="0" cy="0"/>
        </a:xfrm>
      </p:grpSpPr>
      <p:grpSp>
        <p:nvGrpSpPr>
          <p:cNvPr id="761" name="Google Shape;761;p10"/>
          <p:cNvGrpSpPr/>
          <p:nvPr/>
        </p:nvGrpSpPr>
        <p:grpSpPr>
          <a:xfrm>
            <a:off x="635245" y="648370"/>
            <a:ext cx="2097197" cy="2069772"/>
            <a:chOff x="812916" y="860267"/>
            <a:chExt cx="1395619" cy="1377827"/>
          </a:xfrm>
        </p:grpSpPr>
        <p:sp>
          <p:nvSpPr>
            <p:cNvPr id="762" name="Google Shape;762;p10"/>
            <p:cNvSpPr/>
            <p:nvPr/>
          </p:nvSpPr>
          <p:spPr>
            <a:xfrm>
              <a:off x="2145380" y="860267"/>
              <a:ext cx="53370" cy="53370"/>
            </a:xfrm>
            <a:custGeom>
              <a:avLst/>
              <a:gdLst/>
              <a:ahLst/>
              <a:cxnLst/>
              <a:rect l="l" t="t" r="r" b="b"/>
              <a:pathLst>
                <a:path w="53370" h="53370" extrusionOk="0">
                  <a:moveTo>
                    <a:pt x="53371" y="26685"/>
                  </a:moveTo>
                  <a:cubicBezTo>
                    <a:pt x="53371" y="41424"/>
                    <a:pt x="41425" y="53371"/>
                    <a:pt x="26685" y="53371"/>
                  </a:cubicBezTo>
                  <a:cubicBezTo>
                    <a:pt x="11950" y="53371"/>
                    <a:pt x="0" y="41424"/>
                    <a:pt x="0" y="26685"/>
                  </a:cubicBezTo>
                  <a:cubicBezTo>
                    <a:pt x="0" y="11946"/>
                    <a:pt x="11950"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3" name="Google Shape;763;p10"/>
            <p:cNvSpPr/>
            <p:nvPr/>
          </p:nvSpPr>
          <p:spPr>
            <a:xfrm>
              <a:off x="1923304" y="860267"/>
              <a:ext cx="53370" cy="53370"/>
            </a:xfrm>
            <a:custGeom>
              <a:avLst/>
              <a:gdLst/>
              <a:ahLst/>
              <a:cxnLst/>
              <a:rect l="l" t="t" r="r" b="b"/>
              <a:pathLst>
                <a:path w="53370" h="53370" extrusionOk="0">
                  <a:moveTo>
                    <a:pt x="53371" y="26685"/>
                  </a:moveTo>
                  <a:cubicBezTo>
                    <a:pt x="53371" y="41424"/>
                    <a:pt x="41421" y="53371"/>
                    <a:pt x="26685" y="53371"/>
                  </a:cubicBezTo>
                  <a:cubicBezTo>
                    <a:pt x="11946" y="53371"/>
                    <a:pt x="0" y="41424"/>
                    <a:pt x="0" y="26685"/>
                  </a:cubicBezTo>
                  <a:cubicBezTo>
                    <a:pt x="0" y="11946"/>
                    <a:pt x="11946" y="0"/>
                    <a:pt x="26685" y="0"/>
                  </a:cubicBezTo>
                  <a:cubicBezTo>
                    <a:pt x="41421"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4" name="Google Shape;764;p10"/>
            <p:cNvSpPr/>
            <p:nvPr/>
          </p:nvSpPr>
          <p:spPr>
            <a:xfrm>
              <a:off x="1701228" y="860267"/>
              <a:ext cx="53366" cy="53370"/>
            </a:xfrm>
            <a:custGeom>
              <a:avLst/>
              <a:gdLst/>
              <a:ahLst/>
              <a:cxnLst/>
              <a:rect l="l" t="t" r="r" b="b"/>
              <a:pathLst>
                <a:path w="53366" h="53370" extrusionOk="0">
                  <a:moveTo>
                    <a:pt x="53366" y="26685"/>
                  </a:moveTo>
                  <a:cubicBezTo>
                    <a:pt x="53366" y="41424"/>
                    <a:pt x="41420" y="53371"/>
                    <a:pt x="26685" y="53371"/>
                  </a:cubicBezTo>
                  <a:cubicBezTo>
                    <a:pt x="11946" y="53371"/>
                    <a:pt x="0" y="41424"/>
                    <a:pt x="0" y="26685"/>
                  </a:cubicBezTo>
                  <a:cubicBezTo>
                    <a:pt x="0" y="11946"/>
                    <a:pt x="11946" y="0"/>
                    <a:pt x="26685" y="0"/>
                  </a:cubicBezTo>
                  <a:cubicBezTo>
                    <a:pt x="41420" y="0"/>
                    <a:pt x="53366" y="11946"/>
                    <a:pt x="53366"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5" name="Google Shape;765;p10"/>
            <p:cNvSpPr/>
            <p:nvPr/>
          </p:nvSpPr>
          <p:spPr>
            <a:xfrm>
              <a:off x="1479148" y="860267"/>
              <a:ext cx="53370" cy="53370"/>
            </a:xfrm>
            <a:custGeom>
              <a:avLst/>
              <a:gdLst/>
              <a:ahLst/>
              <a:cxnLst/>
              <a:rect l="l" t="t" r="r" b="b"/>
              <a:pathLst>
                <a:path w="53370" h="53370" extrusionOk="0">
                  <a:moveTo>
                    <a:pt x="53371" y="26685"/>
                  </a:moveTo>
                  <a:cubicBezTo>
                    <a:pt x="53371" y="41424"/>
                    <a:pt x="41424" y="53371"/>
                    <a:pt x="26685" y="53371"/>
                  </a:cubicBezTo>
                  <a:cubicBezTo>
                    <a:pt x="11950" y="53371"/>
                    <a:pt x="0" y="41424"/>
                    <a:pt x="0" y="26685"/>
                  </a:cubicBezTo>
                  <a:cubicBezTo>
                    <a:pt x="0" y="11946"/>
                    <a:pt x="11950"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6" name="Google Shape;766;p10"/>
            <p:cNvSpPr/>
            <p:nvPr/>
          </p:nvSpPr>
          <p:spPr>
            <a:xfrm>
              <a:off x="1257072" y="860267"/>
              <a:ext cx="53370" cy="53370"/>
            </a:xfrm>
            <a:custGeom>
              <a:avLst/>
              <a:gdLst/>
              <a:ahLst/>
              <a:cxnLst/>
              <a:rect l="l" t="t" r="r" b="b"/>
              <a:pathLst>
                <a:path w="53370" h="53370" extrusionOk="0">
                  <a:moveTo>
                    <a:pt x="53370" y="26685"/>
                  </a:moveTo>
                  <a:cubicBezTo>
                    <a:pt x="53370" y="41424"/>
                    <a:pt x="41424" y="53371"/>
                    <a:pt x="26685" y="53371"/>
                  </a:cubicBezTo>
                  <a:cubicBezTo>
                    <a:pt x="11946" y="53371"/>
                    <a:pt x="0" y="41424"/>
                    <a:pt x="0" y="26685"/>
                  </a:cubicBezTo>
                  <a:cubicBezTo>
                    <a:pt x="0" y="11946"/>
                    <a:pt x="11946" y="0"/>
                    <a:pt x="26685" y="0"/>
                  </a:cubicBezTo>
                  <a:cubicBezTo>
                    <a:pt x="41424"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7" name="Google Shape;767;p10"/>
            <p:cNvSpPr/>
            <p:nvPr/>
          </p:nvSpPr>
          <p:spPr>
            <a:xfrm>
              <a:off x="1034996" y="860267"/>
              <a:ext cx="53370" cy="53370"/>
            </a:xfrm>
            <a:custGeom>
              <a:avLst/>
              <a:gdLst/>
              <a:ahLst/>
              <a:cxnLst/>
              <a:rect l="l" t="t" r="r" b="b"/>
              <a:pathLst>
                <a:path w="53370" h="53370" extrusionOk="0">
                  <a:moveTo>
                    <a:pt x="53370" y="26685"/>
                  </a:moveTo>
                  <a:cubicBezTo>
                    <a:pt x="53370" y="41424"/>
                    <a:pt x="41420" y="53371"/>
                    <a:pt x="26685" y="53371"/>
                  </a:cubicBezTo>
                  <a:cubicBezTo>
                    <a:pt x="11946" y="53371"/>
                    <a:pt x="0" y="41424"/>
                    <a:pt x="0" y="26685"/>
                  </a:cubicBezTo>
                  <a:cubicBezTo>
                    <a:pt x="0" y="11946"/>
                    <a:pt x="11946" y="0"/>
                    <a:pt x="26685" y="0"/>
                  </a:cubicBezTo>
                  <a:cubicBezTo>
                    <a:pt x="41420"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8" name="Google Shape;768;p10"/>
            <p:cNvSpPr/>
            <p:nvPr/>
          </p:nvSpPr>
          <p:spPr>
            <a:xfrm>
              <a:off x="812916" y="860267"/>
              <a:ext cx="53370" cy="53370"/>
            </a:xfrm>
            <a:custGeom>
              <a:avLst/>
              <a:gdLst/>
              <a:ahLst/>
              <a:cxnLst/>
              <a:rect l="l" t="t" r="r" b="b"/>
              <a:pathLst>
                <a:path w="53370" h="53370" extrusionOk="0">
                  <a:moveTo>
                    <a:pt x="53370" y="26685"/>
                  </a:moveTo>
                  <a:cubicBezTo>
                    <a:pt x="53370" y="41424"/>
                    <a:pt x="41424" y="53371"/>
                    <a:pt x="26685" y="53371"/>
                  </a:cubicBezTo>
                  <a:cubicBezTo>
                    <a:pt x="11950" y="53371"/>
                    <a:pt x="0" y="41424"/>
                    <a:pt x="0" y="26685"/>
                  </a:cubicBezTo>
                  <a:cubicBezTo>
                    <a:pt x="0" y="11946"/>
                    <a:pt x="11950" y="0"/>
                    <a:pt x="26685" y="0"/>
                  </a:cubicBezTo>
                  <a:cubicBezTo>
                    <a:pt x="41424"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9" name="Google Shape;769;p10"/>
            <p:cNvSpPr/>
            <p:nvPr/>
          </p:nvSpPr>
          <p:spPr>
            <a:xfrm>
              <a:off x="813806"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0" name="Google Shape;770;p10"/>
            <p:cNvSpPr/>
            <p:nvPr/>
          </p:nvSpPr>
          <p:spPr>
            <a:xfrm>
              <a:off x="813806"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1" name="Google Shape;771;p10"/>
            <p:cNvSpPr/>
            <p:nvPr/>
          </p:nvSpPr>
          <p:spPr>
            <a:xfrm>
              <a:off x="813806"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2" name="Google Shape;772;p10"/>
            <p:cNvSpPr/>
            <p:nvPr/>
          </p:nvSpPr>
          <p:spPr>
            <a:xfrm>
              <a:off x="813806"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3" name="Google Shape;773;p10"/>
            <p:cNvSpPr/>
            <p:nvPr/>
          </p:nvSpPr>
          <p:spPr>
            <a:xfrm>
              <a:off x="813806"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4" name="Google Shape;774;p10"/>
            <p:cNvSpPr/>
            <p:nvPr/>
          </p:nvSpPr>
          <p:spPr>
            <a:xfrm>
              <a:off x="813806"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5" name="Google Shape;775;p10"/>
            <p:cNvSpPr/>
            <p:nvPr/>
          </p:nvSpPr>
          <p:spPr>
            <a:xfrm>
              <a:off x="1037368" y="2184724"/>
              <a:ext cx="53366" cy="53370"/>
            </a:xfrm>
            <a:custGeom>
              <a:avLst/>
              <a:gdLst/>
              <a:ahLst/>
              <a:cxnLst/>
              <a:rect l="l" t="t" r="r" b="b"/>
              <a:pathLst>
                <a:path w="53366" h="53370" extrusionOk="0">
                  <a:moveTo>
                    <a:pt x="26685" y="53371"/>
                  </a:moveTo>
                  <a:cubicBezTo>
                    <a:pt x="11946" y="53371"/>
                    <a:pt x="0" y="41425"/>
                    <a:pt x="0" y="26685"/>
                  </a:cubicBezTo>
                  <a:cubicBezTo>
                    <a:pt x="0" y="11950"/>
                    <a:pt x="11946" y="0"/>
                    <a:pt x="26685" y="0"/>
                  </a:cubicBezTo>
                  <a:cubicBezTo>
                    <a:pt x="41420" y="0"/>
                    <a:pt x="53366" y="11950"/>
                    <a:pt x="53366" y="26685"/>
                  </a:cubicBezTo>
                  <a:cubicBezTo>
                    <a:pt x="53366"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6" name="Google Shape;776;p10"/>
            <p:cNvSpPr/>
            <p:nvPr/>
          </p:nvSpPr>
          <p:spPr>
            <a:xfrm>
              <a:off x="1037368" y="1962648"/>
              <a:ext cx="53366" cy="53370"/>
            </a:xfrm>
            <a:custGeom>
              <a:avLst/>
              <a:gdLst/>
              <a:ahLst/>
              <a:cxnLst/>
              <a:rect l="l" t="t" r="r" b="b"/>
              <a:pathLst>
                <a:path w="53366" h="53370" extrusionOk="0">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7" name="Google Shape;777;p10"/>
            <p:cNvSpPr/>
            <p:nvPr/>
          </p:nvSpPr>
          <p:spPr>
            <a:xfrm>
              <a:off x="1037368" y="1740572"/>
              <a:ext cx="53366" cy="53370"/>
            </a:xfrm>
            <a:custGeom>
              <a:avLst/>
              <a:gdLst/>
              <a:ahLst/>
              <a:cxnLst/>
              <a:rect l="l" t="t" r="r" b="b"/>
              <a:pathLst>
                <a:path w="53366" h="53370" extrusionOk="0">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8" name="Google Shape;778;p10"/>
            <p:cNvSpPr/>
            <p:nvPr/>
          </p:nvSpPr>
          <p:spPr>
            <a:xfrm>
              <a:off x="1037368" y="1518492"/>
              <a:ext cx="53366" cy="53370"/>
            </a:xfrm>
            <a:custGeom>
              <a:avLst/>
              <a:gdLst/>
              <a:ahLst/>
              <a:cxnLst/>
              <a:rect l="l" t="t" r="r" b="b"/>
              <a:pathLst>
                <a:path w="53366" h="53370" extrusionOk="0">
                  <a:moveTo>
                    <a:pt x="26685" y="53371"/>
                  </a:moveTo>
                  <a:cubicBezTo>
                    <a:pt x="11946" y="53371"/>
                    <a:pt x="0" y="41424"/>
                    <a:pt x="0" y="26685"/>
                  </a:cubicBezTo>
                  <a:cubicBezTo>
                    <a:pt x="0" y="11950"/>
                    <a:pt x="11946" y="0"/>
                    <a:pt x="26685" y="0"/>
                  </a:cubicBezTo>
                  <a:cubicBezTo>
                    <a:pt x="41420" y="0"/>
                    <a:pt x="53366" y="11950"/>
                    <a:pt x="53366" y="26685"/>
                  </a:cubicBezTo>
                  <a:cubicBezTo>
                    <a:pt x="53366"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9" name="Google Shape;779;p10"/>
            <p:cNvSpPr/>
            <p:nvPr/>
          </p:nvSpPr>
          <p:spPr>
            <a:xfrm>
              <a:off x="1037368" y="1296416"/>
              <a:ext cx="53366" cy="53370"/>
            </a:xfrm>
            <a:custGeom>
              <a:avLst/>
              <a:gdLst/>
              <a:ahLst/>
              <a:cxnLst/>
              <a:rect l="l" t="t" r="r" b="b"/>
              <a:pathLst>
                <a:path w="53366" h="53370" extrusionOk="0">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0" name="Google Shape;780;p10"/>
            <p:cNvSpPr/>
            <p:nvPr/>
          </p:nvSpPr>
          <p:spPr>
            <a:xfrm>
              <a:off x="1037368" y="1074339"/>
              <a:ext cx="53366" cy="53370"/>
            </a:xfrm>
            <a:custGeom>
              <a:avLst/>
              <a:gdLst/>
              <a:ahLst/>
              <a:cxnLst/>
              <a:rect l="l" t="t" r="r" b="b"/>
              <a:pathLst>
                <a:path w="53366" h="53370" extrusionOk="0">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1" name="Google Shape;781;p10"/>
            <p:cNvSpPr/>
            <p:nvPr/>
          </p:nvSpPr>
          <p:spPr>
            <a:xfrm>
              <a:off x="1260926"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2" name="Google Shape;782;p10"/>
            <p:cNvSpPr/>
            <p:nvPr/>
          </p:nvSpPr>
          <p:spPr>
            <a:xfrm>
              <a:off x="1260926"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3" name="Google Shape;783;p10"/>
            <p:cNvSpPr/>
            <p:nvPr/>
          </p:nvSpPr>
          <p:spPr>
            <a:xfrm>
              <a:off x="1260926"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4" name="Google Shape;784;p10"/>
            <p:cNvSpPr/>
            <p:nvPr/>
          </p:nvSpPr>
          <p:spPr>
            <a:xfrm>
              <a:off x="1260926"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5" name="Google Shape;785;p10"/>
            <p:cNvSpPr/>
            <p:nvPr/>
          </p:nvSpPr>
          <p:spPr>
            <a:xfrm>
              <a:off x="1260926"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6" name="Google Shape;786;p10"/>
            <p:cNvSpPr/>
            <p:nvPr/>
          </p:nvSpPr>
          <p:spPr>
            <a:xfrm>
              <a:off x="1260926"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7" name="Google Shape;787;p10"/>
            <p:cNvSpPr/>
            <p:nvPr/>
          </p:nvSpPr>
          <p:spPr>
            <a:xfrm>
              <a:off x="1484487"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0" y="0"/>
                    <a:pt x="53371" y="11950"/>
                    <a:pt x="53371" y="26685"/>
                  </a:cubicBezTo>
                  <a:cubicBezTo>
                    <a:pt x="53371"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8" name="Google Shape;788;p10"/>
            <p:cNvSpPr/>
            <p:nvPr/>
          </p:nvSpPr>
          <p:spPr>
            <a:xfrm>
              <a:off x="1484487"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9" name="Google Shape;789;p10"/>
            <p:cNvSpPr/>
            <p:nvPr/>
          </p:nvSpPr>
          <p:spPr>
            <a:xfrm>
              <a:off x="1484487"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0" name="Google Shape;790;p10"/>
            <p:cNvSpPr/>
            <p:nvPr/>
          </p:nvSpPr>
          <p:spPr>
            <a:xfrm>
              <a:off x="1484487"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0" y="0"/>
                    <a:pt x="53371" y="11950"/>
                    <a:pt x="53371" y="26685"/>
                  </a:cubicBezTo>
                  <a:cubicBezTo>
                    <a:pt x="53371"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1" name="Google Shape;791;p10"/>
            <p:cNvSpPr/>
            <p:nvPr/>
          </p:nvSpPr>
          <p:spPr>
            <a:xfrm>
              <a:off x="1484487"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2" name="Google Shape;792;p10"/>
            <p:cNvSpPr/>
            <p:nvPr/>
          </p:nvSpPr>
          <p:spPr>
            <a:xfrm>
              <a:off x="1484487"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3" name="Google Shape;793;p10"/>
            <p:cNvSpPr/>
            <p:nvPr/>
          </p:nvSpPr>
          <p:spPr>
            <a:xfrm>
              <a:off x="1708045" y="2184724"/>
              <a:ext cx="53370" cy="53370"/>
            </a:xfrm>
            <a:custGeom>
              <a:avLst/>
              <a:gdLst/>
              <a:ahLst/>
              <a:cxnLst/>
              <a:rect l="l" t="t" r="r" b="b"/>
              <a:pathLst>
                <a:path w="53370" h="53370" extrusionOk="0">
                  <a:moveTo>
                    <a:pt x="26685" y="53371"/>
                  </a:moveTo>
                  <a:cubicBezTo>
                    <a:pt x="11950" y="53371"/>
                    <a:pt x="0" y="41425"/>
                    <a:pt x="0" y="26685"/>
                  </a:cubicBezTo>
                  <a:cubicBezTo>
                    <a:pt x="0" y="11950"/>
                    <a:pt x="11950"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4" name="Google Shape;794;p10"/>
            <p:cNvSpPr/>
            <p:nvPr/>
          </p:nvSpPr>
          <p:spPr>
            <a:xfrm>
              <a:off x="1708045" y="1962648"/>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5" name="Google Shape;795;p10"/>
            <p:cNvSpPr/>
            <p:nvPr/>
          </p:nvSpPr>
          <p:spPr>
            <a:xfrm>
              <a:off x="1708045" y="1740572"/>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6" name="Google Shape;796;p10"/>
            <p:cNvSpPr/>
            <p:nvPr/>
          </p:nvSpPr>
          <p:spPr>
            <a:xfrm>
              <a:off x="1708045" y="1518492"/>
              <a:ext cx="53370" cy="53370"/>
            </a:xfrm>
            <a:custGeom>
              <a:avLst/>
              <a:gdLst/>
              <a:ahLst/>
              <a:cxnLst/>
              <a:rect l="l" t="t" r="r" b="b"/>
              <a:pathLst>
                <a:path w="53370" h="53370" extrusionOk="0">
                  <a:moveTo>
                    <a:pt x="26685" y="53371"/>
                  </a:moveTo>
                  <a:cubicBezTo>
                    <a:pt x="11950" y="53371"/>
                    <a:pt x="0" y="41424"/>
                    <a:pt x="0" y="26685"/>
                  </a:cubicBezTo>
                  <a:cubicBezTo>
                    <a:pt x="0" y="11950"/>
                    <a:pt x="11950"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7" name="Google Shape;797;p10"/>
            <p:cNvSpPr/>
            <p:nvPr/>
          </p:nvSpPr>
          <p:spPr>
            <a:xfrm>
              <a:off x="1708045" y="1296416"/>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8" name="Google Shape;798;p10"/>
            <p:cNvSpPr/>
            <p:nvPr/>
          </p:nvSpPr>
          <p:spPr>
            <a:xfrm>
              <a:off x="1708045" y="1074339"/>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9" name="Google Shape;799;p10"/>
            <p:cNvSpPr/>
            <p:nvPr/>
          </p:nvSpPr>
          <p:spPr>
            <a:xfrm>
              <a:off x="1931607"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0" y="0"/>
                    <a:pt x="53370" y="11950"/>
                    <a:pt x="53370" y="26685"/>
                  </a:cubicBezTo>
                  <a:cubicBezTo>
                    <a:pt x="53370"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0" name="Google Shape;800;p10"/>
            <p:cNvSpPr/>
            <p:nvPr/>
          </p:nvSpPr>
          <p:spPr>
            <a:xfrm>
              <a:off x="1931607"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1" name="Google Shape;801;p10"/>
            <p:cNvSpPr/>
            <p:nvPr/>
          </p:nvSpPr>
          <p:spPr>
            <a:xfrm>
              <a:off x="1931607"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2" name="Google Shape;802;p10"/>
            <p:cNvSpPr/>
            <p:nvPr/>
          </p:nvSpPr>
          <p:spPr>
            <a:xfrm>
              <a:off x="1931607"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0" y="0"/>
                    <a:pt x="53370" y="11950"/>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3" name="Google Shape;803;p10"/>
            <p:cNvSpPr/>
            <p:nvPr/>
          </p:nvSpPr>
          <p:spPr>
            <a:xfrm>
              <a:off x="1931607"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4" name="Google Shape;804;p10"/>
            <p:cNvSpPr/>
            <p:nvPr/>
          </p:nvSpPr>
          <p:spPr>
            <a:xfrm>
              <a:off x="1931607"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5" name="Google Shape;805;p10"/>
            <p:cNvSpPr/>
            <p:nvPr/>
          </p:nvSpPr>
          <p:spPr>
            <a:xfrm>
              <a:off x="2155165" y="2184724"/>
              <a:ext cx="53370" cy="53370"/>
            </a:xfrm>
            <a:custGeom>
              <a:avLst/>
              <a:gdLst/>
              <a:ahLst/>
              <a:cxnLst/>
              <a:rect l="l" t="t" r="r" b="b"/>
              <a:pathLst>
                <a:path w="53370" h="53370" extrusionOk="0">
                  <a:moveTo>
                    <a:pt x="26685" y="53371"/>
                  </a:moveTo>
                  <a:cubicBezTo>
                    <a:pt x="11950" y="53371"/>
                    <a:pt x="0" y="41425"/>
                    <a:pt x="0" y="26685"/>
                  </a:cubicBezTo>
                  <a:cubicBezTo>
                    <a:pt x="0" y="11950"/>
                    <a:pt x="11950" y="0"/>
                    <a:pt x="26685" y="0"/>
                  </a:cubicBezTo>
                  <a:cubicBezTo>
                    <a:pt x="41425" y="0"/>
                    <a:pt x="53371" y="11950"/>
                    <a:pt x="53371" y="26685"/>
                  </a:cubicBezTo>
                  <a:cubicBezTo>
                    <a:pt x="53371" y="41425"/>
                    <a:pt x="41425"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6" name="Google Shape;806;p10"/>
            <p:cNvSpPr/>
            <p:nvPr/>
          </p:nvSpPr>
          <p:spPr>
            <a:xfrm>
              <a:off x="2155165" y="1962648"/>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7" name="Google Shape;807;p10"/>
            <p:cNvSpPr/>
            <p:nvPr/>
          </p:nvSpPr>
          <p:spPr>
            <a:xfrm>
              <a:off x="2155165" y="1740572"/>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8" name="Google Shape;808;p10"/>
            <p:cNvSpPr/>
            <p:nvPr/>
          </p:nvSpPr>
          <p:spPr>
            <a:xfrm>
              <a:off x="2155165" y="1518492"/>
              <a:ext cx="53370" cy="53370"/>
            </a:xfrm>
            <a:custGeom>
              <a:avLst/>
              <a:gdLst/>
              <a:ahLst/>
              <a:cxnLst/>
              <a:rect l="l" t="t" r="r" b="b"/>
              <a:pathLst>
                <a:path w="53370" h="53370" extrusionOk="0">
                  <a:moveTo>
                    <a:pt x="26685" y="53371"/>
                  </a:moveTo>
                  <a:cubicBezTo>
                    <a:pt x="11950" y="53371"/>
                    <a:pt x="0" y="41424"/>
                    <a:pt x="0" y="26685"/>
                  </a:cubicBezTo>
                  <a:cubicBezTo>
                    <a:pt x="0" y="11950"/>
                    <a:pt x="11950" y="0"/>
                    <a:pt x="26685" y="0"/>
                  </a:cubicBezTo>
                  <a:cubicBezTo>
                    <a:pt x="41425" y="0"/>
                    <a:pt x="53371" y="11950"/>
                    <a:pt x="53371" y="26685"/>
                  </a:cubicBezTo>
                  <a:cubicBezTo>
                    <a:pt x="53371" y="41424"/>
                    <a:pt x="41425"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9" name="Google Shape;809;p10"/>
            <p:cNvSpPr/>
            <p:nvPr/>
          </p:nvSpPr>
          <p:spPr>
            <a:xfrm>
              <a:off x="2155165" y="1296416"/>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0" name="Google Shape;810;p10"/>
            <p:cNvSpPr/>
            <p:nvPr/>
          </p:nvSpPr>
          <p:spPr>
            <a:xfrm>
              <a:off x="2155165" y="1074339"/>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811" name="Google Shape;811;p10"/>
          <p:cNvGrpSpPr/>
          <p:nvPr/>
        </p:nvGrpSpPr>
        <p:grpSpPr>
          <a:xfrm>
            <a:off x="9721577" y="1726613"/>
            <a:ext cx="1372876" cy="675290"/>
            <a:chOff x="7673633" y="189975"/>
            <a:chExt cx="1525417" cy="750572"/>
          </a:xfrm>
        </p:grpSpPr>
        <p:sp>
          <p:nvSpPr>
            <p:cNvPr id="812" name="Google Shape;812;p10"/>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813" name="Google Shape;813;p10"/>
            <p:cNvPicPr preferRelativeResize="0"/>
            <p:nvPr/>
          </p:nvPicPr>
          <p:blipFill rotWithShape="1">
            <a:blip r:embed="rId2">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814" name="Google Shape;814;p10"/>
          <p:cNvGrpSpPr/>
          <p:nvPr/>
        </p:nvGrpSpPr>
        <p:grpSpPr>
          <a:xfrm rot="5400000" flipH="1">
            <a:off x="-1661890" y="4599248"/>
            <a:ext cx="3900335" cy="576550"/>
            <a:chOff x="1439710" y="6217176"/>
            <a:chExt cx="4333706" cy="640824"/>
          </a:xfrm>
        </p:grpSpPr>
        <p:sp>
          <p:nvSpPr>
            <p:cNvPr id="815" name="Google Shape;815;p10"/>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6" name="Google Shape;816;p10"/>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7" name="Google Shape;817;p10"/>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818" name="Google Shape;818;p10"/>
            <p:cNvPicPr preferRelativeResize="0"/>
            <p:nvPr/>
          </p:nvPicPr>
          <p:blipFill rotWithShape="1">
            <a:blip r:embed="rId2">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grpSp>
        <p:nvGrpSpPr>
          <p:cNvPr id="819" name="Google Shape;819;p10"/>
          <p:cNvGrpSpPr/>
          <p:nvPr/>
        </p:nvGrpSpPr>
        <p:grpSpPr>
          <a:xfrm>
            <a:off x="748637" y="3884306"/>
            <a:ext cx="835103" cy="834825"/>
            <a:chOff x="8878102" y="4612385"/>
            <a:chExt cx="927892" cy="927892"/>
          </a:xfrm>
        </p:grpSpPr>
        <p:sp>
          <p:nvSpPr>
            <p:cNvPr id="820" name="Google Shape;820;p10"/>
            <p:cNvSpPr/>
            <p:nvPr/>
          </p:nvSpPr>
          <p:spPr>
            <a:xfrm>
              <a:off x="8878102" y="4612385"/>
              <a:ext cx="927892" cy="927892"/>
            </a:xfrm>
            <a:custGeom>
              <a:avLst/>
              <a:gdLst/>
              <a:ahLst/>
              <a:cxnLst/>
              <a:rect l="l" t="t" r="r" b="b"/>
              <a:pathLst>
                <a:path w="474019" h="474019" extrusionOk="0">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821" name="Google Shape;821;p10"/>
            <p:cNvPicPr preferRelativeResize="0"/>
            <p:nvPr/>
          </p:nvPicPr>
          <p:blipFill rotWithShape="1">
            <a:blip r:embed="rId2">
              <a:alphaModFix amt="20000"/>
            </a:blip>
            <a:srcRect l="67169" t="19635" r="19367" b="72770"/>
            <a:stretch/>
          </p:blipFill>
          <p:spPr>
            <a:xfrm rot="5400000">
              <a:off x="8878102" y="4612385"/>
              <a:ext cx="927892" cy="927892"/>
            </a:xfrm>
            <a:custGeom>
              <a:avLst/>
              <a:gdLst/>
              <a:ahLst/>
              <a:cxnLst/>
              <a:rect l="l" t="t" r="r" b="b"/>
              <a:pathLst>
                <a:path w="927892" h="927892" extrusionOk="0">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822" name="Google Shape;822;p10"/>
          <p:cNvGrpSpPr/>
          <p:nvPr/>
        </p:nvGrpSpPr>
        <p:grpSpPr>
          <a:xfrm>
            <a:off x="11267107" y="2615367"/>
            <a:ext cx="609055" cy="608802"/>
            <a:chOff x="11299596" y="1176502"/>
            <a:chExt cx="676727" cy="676672"/>
          </a:xfrm>
        </p:grpSpPr>
        <p:sp>
          <p:nvSpPr>
            <p:cNvPr id="823" name="Google Shape;823;p10"/>
            <p:cNvSpPr/>
            <p:nvPr/>
          </p:nvSpPr>
          <p:spPr>
            <a:xfrm>
              <a:off x="11299596" y="1176502"/>
              <a:ext cx="676725" cy="676671"/>
            </a:xfrm>
            <a:custGeom>
              <a:avLst/>
              <a:gdLst/>
              <a:ahLst/>
              <a:cxnLst/>
              <a:rect l="l" t="t" r="r" b="b"/>
              <a:pathLst>
                <a:path w="345709" h="345681" extrusionOk="0">
                  <a:moveTo>
                    <a:pt x="0" y="172839"/>
                  </a:moveTo>
                  <a:cubicBezTo>
                    <a:pt x="0" y="77384"/>
                    <a:pt x="77400" y="0"/>
                    <a:pt x="172855" y="0"/>
                  </a:cubicBezTo>
                  <a:cubicBezTo>
                    <a:pt x="268310" y="0"/>
                    <a:pt x="345710" y="77384"/>
                    <a:pt x="345710" y="172839"/>
                  </a:cubicBezTo>
                  <a:cubicBezTo>
                    <a:pt x="345710" y="268298"/>
                    <a:pt x="268310" y="345681"/>
                    <a:pt x="172855" y="345681"/>
                  </a:cubicBezTo>
                  <a:cubicBezTo>
                    <a:pt x="77400" y="345681"/>
                    <a:pt x="0" y="268298"/>
                    <a:pt x="0" y="17283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824" name="Google Shape;824;p10"/>
            <p:cNvPicPr preferRelativeResize="0"/>
            <p:nvPr/>
          </p:nvPicPr>
          <p:blipFill rotWithShape="1">
            <a:blip r:embed="rId2">
              <a:alphaModFix amt="20000"/>
            </a:blip>
            <a:srcRect l="17318" t="1871" r="72863" b="92590"/>
            <a:stretch/>
          </p:blipFill>
          <p:spPr>
            <a:xfrm rot="5400000">
              <a:off x="11299624" y="1176475"/>
              <a:ext cx="676671" cy="676727"/>
            </a:xfrm>
            <a:custGeom>
              <a:avLst/>
              <a:gdLst/>
              <a:ahLst/>
              <a:cxnLst/>
              <a:rect l="l" t="t" r="r" b="b"/>
              <a:pathLst>
                <a:path w="676671" h="676727" extrusionOk="0">
                  <a:moveTo>
                    <a:pt x="0" y="338364"/>
                  </a:moveTo>
                  <a:cubicBezTo>
                    <a:pt x="0" y="151510"/>
                    <a:pt x="151479" y="0"/>
                    <a:pt x="338333" y="0"/>
                  </a:cubicBezTo>
                  <a:cubicBezTo>
                    <a:pt x="525194" y="0"/>
                    <a:pt x="676671" y="151510"/>
                    <a:pt x="676671" y="338364"/>
                  </a:cubicBezTo>
                  <a:cubicBezTo>
                    <a:pt x="676671" y="525217"/>
                    <a:pt x="525194" y="676727"/>
                    <a:pt x="338333" y="676727"/>
                  </a:cubicBezTo>
                  <a:cubicBezTo>
                    <a:pt x="151479" y="676727"/>
                    <a:pt x="0" y="525217"/>
                    <a:pt x="0" y="338364"/>
                  </a:cubicBezTo>
                  <a:close/>
                </a:path>
              </a:pathLst>
            </a:custGeom>
            <a:noFill/>
            <a:ln>
              <a:noFill/>
            </a:ln>
          </p:spPr>
        </p:pic>
      </p:grpSp>
      <p:grpSp>
        <p:nvGrpSpPr>
          <p:cNvPr id="825" name="Google Shape;825;p10"/>
          <p:cNvGrpSpPr/>
          <p:nvPr/>
        </p:nvGrpSpPr>
        <p:grpSpPr>
          <a:xfrm>
            <a:off x="11016583" y="4769246"/>
            <a:ext cx="2330813" cy="2120564"/>
            <a:chOff x="10438625" y="4501032"/>
            <a:chExt cx="2589792" cy="2356968"/>
          </a:xfrm>
        </p:grpSpPr>
        <p:sp>
          <p:nvSpPr>
            <p:cNvPr id="826" name="Google Shape;826;p10"/>
            <p:cNvSpPr/>
            <p:nvPr/>
          </p:nvSpPr>
          <p:spPr>
            <a:xfrm>
              <a:off x="10438629" y="4501032"/>
              <a:ext cx="2589788" cy="2356967"/>
            </a:xfrm>
            <a:custGeom>
              <a:avLst/>
              <a:gdLst/>
              <a:ahLst/>
              <a:cxnLst/>
              <a:rect l="l" t="t" r="r" b="b"/>
              <a:pathLst>
                <a:path w="1323008" h="1204070" extrusionOk="0">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827" name="Google Shape;827;p10"/>
            <p:cNvPicPr preferRelativeResize="0"/>
            <p:nvPr/>
          </p:nvPicPr>
          <p:blipFill rotWithShape="1">
            <a:blip r:embed="rId2">
              <a:alphaModFix amt="20000"/>
            </a:blip>
            <a:srcRect l="51255" t="40908" r="14547" b="37896"/>
            <a:stretch/>
          </p:blipFill>
          <p:spPr>
            <a:xfrm rot="5400000">
              <a:off x="10555036" y="4384620"/>
              <a:ext cx="2356967" cy="2589790"/>
            </a:xfrm>
            <a:custGeom>
              <a:avLst/>
              <a:gdLst/>
              <a:ahLst/>
              <a:cxnLst/>
              <a:rect l="l" t="t" r="r" b="b"/>
              <a:pathLst>
                <a:path w="2356967" h="2589790" extrusionOk="0">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828" name="Google Shape;828;p10"/>
          <p:cNvGrpSpPr/>
          <p:nvPr/>
        </p:nvGrpSpPr>
        <p:grpSpPr>
          <a:xfrm>
            <a:off x="7625243" y="6342806"/>
            <a:ext cx="1547036" cy="335088"/>
            <a:chOff x="8300303" y="6093240"/>
            <a:chExt cx="1718929" cy="372445"/>
          </a:xfrm>
        </p:grpSpPr>
        <p:grpSp>
          <p:nvGrpSpPr>
            <p:cNvPr id="829" name="Google Shape;829;p10"/>
            <p:cNvGrpSpPr/>
            <p:nvPr/>
          </p:nvGrpSpPr>
          <p:grpSpPr>
            <a:xfrm>
              <a:off x="8300303" y="6093240"/>
              <a:ext cx="1718927" cy="372442"/>
              <a:chOff x="3290595" y="3170847"/>
              <a:chExt cx="878932" cy="190439"/>
            </a:xfrm>
          </p:grpSpPr>
          <p:sp>
            <p:nvSpPr>
              <p:cNvPr id="830" name="Google Shape;830;p10"/>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1" name="Google Shape;831;p10"/>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2" name="Google Shape;832;p10"/>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3" name="Google Shape;833;p10"/>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834" name="Google Shape;834;p10"/>
            <p:cNvPicPr preferRelativeResize="0"/>
            <p:nvPr/>
          </p:nvPicPr>
          <p:blipFill rotWithShape="1">
            <a:blip r:embed="rId2">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sp>
        <p:nvSpPr>
          <p:cNvPr id="835" name="Google Shape;835;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36" name="Google Shape;836;p10"/>
          <p:cNvSpPr txBox="1">
            <a:spLocks noGrp="1"/>
          </p:cNvSpPr>
          <p:nvPr>
            <p:ph type="subTitle" idx="1"/>
          </p:nvPr>
        </p:nvSpPr>
        <p:spPr>
          <a:xfrm>
            <a:off x="963188" y="5427788"/>
            <a:ext cx="3699000" cy="4575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1300"/>
              <a:buNone/>
              <a:defRPr sz="1700" i="1"/>
            </a:lvl1pPr>
            <a:lvl2pPr lvl="1" algn="ctr" rtl="0">
              <a:lnSpc>
                <a:spcPct val="100000"/>
              </a:lnSpc>
              <a:spcBef>
                <a:spcPts val="0"/>
              </a:spcBef>
              <a:spcAft>
                <a:spcPts val="0"/>
              </a:spcAft>
              <a:buSzPts val="1300"/>
              <a:buNone/>
              <a:defRPr sz="1300" i="1"/>
            </a:lvl2pPr>
            <a:lvl3pPr lvl="2" algn="ctr" rtl="0">
              <a:lnSpc>
                <a:spcPct val="100000"/>
              </a:lnSpc>
              <a:spcBef>
                <a:spcPts val="0"/>
              </a:spcBef>
              <a:spcAft>
                <a:spcPts val="0"/>
              </a:spcAft>
              <a:buSzPts val="1300"/>
              <a:buNone/>
              <a:defRPr sz="1300" i="1"/>
            </a:lvl3pPr>
            <a:lvl4pPr lvl="3" algn="ctr" rtl="0">
              <a:lnSpc>
                <a:spcPct val="100000"/>
              </a:lnSpc>
              <a:spcBef>
                <a:spcPts val="0"/>
              </a:spcBef>
              <a:spcAft>
                <a:spcPts val="0"/>
              </a:spcAft>
              <a:buSzPts val="1300"/>
              <a:buNone/>
              <a:defRPr sz="1300" i="1"/>
            </a:lvl4pPr>
            <a:lvl5pPr lvl="4" algn="ctr" rtl="0">
              <a:lnSpc>
                <a:spcPct val="100000"/>
              </a:lnSpc>
              <a:spcBef>
                <a:spcPts val="0"/>
              </a:spcBef>
              <a:spcAft>
                <a:spcPts val="0"/>
              </a:spcAft>
              <a:buSzPts val="1300"/>
              <a:buNone/>
              <a:defRPr sz="1300" i="1"/>
            </a:lvl5pPr>
            <a:lvl6pPr lvl="5" algn="ctr" rtl="0">
              <a:lnSpc>
                <a:spcPct val="100000"/>
              </a:lnSpc>
              <a:spcBef>
                <a:spcPts val="0"/>
              </a:spcBef>
              <a:spcAft>
                <a:spcPts val="0"/>
              </a:spcAft>
              <a:buSzPts val="1300"/>
              <a:buNone/>
              <a:defRPr sz="1300" i="1"/>
            </a:lvl6pPr>
            <a:lvl7pPr lvl="6" algn="ctr" rtl="0">
              <a:lnSpc>
                <a:spcPct val="100000"/>
              </a:lnSpc>
              <a:spcBef>
                <a:spcPts val="0"/>
              </a:spcBef>
              <a:spcAft>
                <a:spcPts val="0"/>
              </a:spcAft>
              <a:buSzPts val="1300"/>
              <a:buNone/>
              <a:defRPr sz="1300" i="1"/>
            </a:lvl7pPr>
            <a:lvl8pPr lvl="7" algn="ctr" rtl="0">
              <a:lnSpc>
                <a:spcPct val="100000"/>
              </a:lnSpc>
              <a:spcBef>
                <a:spcPts val="0"/>
              </a:spcBef>
              <a:spcAft>
                <a:spcPts val="0"/>
              </a:spcAft>
              <a:buSzPts val="1300"/>
              <a:buNone/>
              <a:defRPr sz="1300" i="1"/>
            </a:lvl8pPr>
            <a:lvl9pPr lvl="8" algn="ctr" rtl="0">
              <a:lnSpc>
                <a:spcPct val="100000"/>
              </a:lnSpc>
              <a:spcBef>
                <a:spcPts val="0"/>
              </a:spcBef>
              <a:spcAft>
                <a:spcPts val="0"/>
              </a:spcAft>
              <a:buSzPts val="1300"/>
              <a:buNone/>
              <a:defRPr sz="1300" i="1"/>
            </a:lvl9pPr>
          </a:lstStyle>
          <a:p>
            <a:endParaRPr/>
          </a:p>
        </p:txBody>
      </p:sp>
      <p:cxnSp>
        <p:nvCxnSpPr>
          <p:cNvPr id="837" name="Google Shape;837;p10"/>
          <p:cNvCxnSpPr/>
          <p:nvPr/>
        </p:nvCxnSpPr>
        <p:spPr>
          <a:xfrm>
            <a:off x="1783800" y="3300300"/>
            <a:ext cx="8624400" cy="0"/>
          </a:xfrm>
          <a:prstGeom prst="straightConnector1">
            <a:avLst/>
          </a:prstGeom>
          <a:noFill/>
          <a:ln w="9525" cap="flat" cmpd="sng">
            <a:solidFill>
              <a:schemeClr val="dk1"/>
            </a:solidFill>
            <a:prstDash val="solid"/>
            <a:round/>
            <a:headEnd type="none" w="med" len="med"/>
            <a:tailEnd type="none" w="med" len="med"/>
          </a:ln>
        </p:spPr>
      </p:cxnSp>
      <p:cxnSp>
        <p:nvCxnSpPr>
          <p:cNvPr id="838" name="Google Shape;838;p10"/>
          <p:cNvCxnSpPr/>
          <p:nvPr/>
        </p:nvCxnSpPr>
        <p:spPr>
          <a:xfrm>
            <a:off x="1319438" y="5885275"/>
            <a:ext cx="2986500" cy="0"/>
          </a:xfrm>
          <a:prstGeom prst="straightConnector1">
            <a:avLst/>
          </a:prstGeom>
          <a:noFill/>
          <a:ln w="9525" cap="flat" cmpd="sng">
            <a:solidFill>
              <a:schemeClr val="dk1"/>
            </a:solidFill>
            <a:prstDash val="solid"/>
            <a:round/>
            <a:headEnd type="none" w="med" len="med"/>
            <a:tailEnd type="none" w="med" len="med"/>
          </a:ln>
        </p:spPr>
      </p:cxnSp>
      <p:sp>
        <p:nvSpPr>
          <p:cNvPr id="839" name="Google Shape;839;p10"/>
          <p:cNvSpPr txBox="1">
            <a:spLocks noGrp="1"/>
          </p:cNvSpPr>
          <p:nvPr>
            <p:ph type="subTitle" idx="2"/>
          </p:nvPr>
        </p:nvSpPr>
        <p:spPr>
          <a:xfrm>
            <a:off x="963188" y="5885288"/>
            <a:ext cx="3699000" cy="4575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1300"/>
              <a:buNone/>
              <a:defRPr sz="1700" i="1"/>
            </a:lvl1pPr>
            <a:lvl2pPr lvl="1" algn="ctr" rtl="0">
              <a:lnSpc>
                <a:spcPct val="100000"/>
              </a:lnSpc>
              <a:spcBef>
                <a:spcPts val="0"/>
              </a:spcBef>
              <a:spcAft>
                <a:spcPts val="0"/>
              </a:spcAft>
              <a:buSzPts val="1300"/>
              <a:buNone/>
              <a:defRPr sz="1300" i="1"/>
            </a:lvl2pPr>
            <a:lvl3pPr lvl="2" algn="ctr" rtl="0">
              <a:lnSpc>
                <a:spcPct val="100000"/>
              </a:lnSpc>
              <a:spcBef>
                <a:spcPts val="0"/>
              </a:spcBef>
              <a:spcAft>
                <a:spcPts val="0"/>
              </a:spcAft>
              <a:buSzPts val="1300"/>
              <a:buNone/>
              <a:defRPr sz="1300" i="1"/>
            </a:lvl3pPr>
            <a:lvl4pPr lvl="3" algn="ctr" rtl="0">
              <a:lnSpc>
                <a:spcPct val="100000"/>
              </a:lnSpc>
              <a:spcBef>
                <a:spcPts val="0"/>
              </a:spcBef>
              <a:spcAft>
                <a:spcPts val="0"/>
              </a:spcAft>
              <a:buSzPts val="1300"/>
              <a:buNone/>
              <a:defRPr sz="1300" i="1"/>
            </a:lvl4pPr>
            <a:lvl5pPr lvl="4" algn="ctr" rtl="0">
              <a:lnSpc>
                <a:spcPct val="100000"/>
              </a:lnSpc>
              <a:spcBef>
                <a:spcPts val="0"/>
              </a:spcBef>
              <a:spcAft>
                <a:spcPts val="0"/>
              </a:spcAft>
              <a:buSzPts val="1300"/>
              <a:buNone/>
              <a:defRPr sz="1300" i="1"/>
            </a:lvl5pPr>
            <a:lvl6pPr lvl="5" algn="ctr" rtl="0">
              <a:lnSpc>
                <a:spcPct val="100000"/>
              </a:lnSpc>
              <a:spcBef>
                <a:spcPts val="0"/>
              </a:spcBef>
              <a:spcAft>
                <a:spcPts val="0"/>
              </a:spcAft>
              <a:buSzPts val="1300"/>
              <a:buNone/>
              <a:defRPr sz="1300" i="1"/>
            </a:lvl6pPr>
            <a:lvl7pPr lvl="6" algn="ctr" rtl="0">
              <a:lnSpc>
                <a:spcPct val="100000"/>
              </a:lnSpc>
              <a:spcBef>
                <a:spcPts val="0"/>
              </a:spcBef>
              <a:spcAft>
                <a:spcPts val="0"/>
              </a:spcAft>
              <a:buSzPts val="1300"/>
              <a:buNone/>
              <a:defRPr sz="1300" i="1"/>
            </a:lvl7pPr>
            <a:lvl8pPr lvl="7" algn="ctr" rtl="0">
              <a:lnSpc>
                <a:spcPct val="100000"/>
              </a:lnSpc>
              <a:spcBef>
                <a:spcPts val="0"/>
              </a:spcBef>
              <a:spcAft>
                <a:spcPts val="0"/>
              </a:spcAft>
              <a:buSzPts val="1300"/>
              <a:buNone/>
              <a:defRPr sz="1300" i="1"/>
            </a:lvl8pPr>
            <a:lvl9pPr lvl="8" algn="ctr" rtl="0">
              <a:lnSpc>
                <a:spcPct val="100000"/>
              </a:lnSpc>
              <a:spcBef>
                <a:spcPts val="0"/>
              </a:spcBef>
              <a:spcAft>
                <a:spcPts val="0"/>
              </a:spcAft>
              <a:buSzPts val="1300"/>
              <a:buNone/>
              <a:defRPr sz="1300" i="1"/>
            </a:lvl9pPr>
          </a:lstStyle>
          <a:p>
            <a:endParaRPr/>
          </a:p>
        </p:txBody>
      </p:sp>
      <p:sp>
        <p:nvSpPr>
          <p:cNvPr id="840" name="Google Shape;840;p10"/>
          <p:cNvSpPr txBox="1">
            <a:spLocks noGrp="1"/>
          </p:cNvSpPr>
          <p:nvPr>
            <p:ph type="subTitle" idx="3"/>
          </p:nvPr>
        </p:nvSpPr>
        <p:spPr>
          <a:xfrm>
            <a:off x="7529813" y="5427788"/>
            <a:ext cx="3699000" cy="4575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1300"/>
              <a:buNone/>
              <a:defRPr sz="1700" i="1"/>
            </a:lvl1pPr>
            <a:lvl2pPr lvl="1" algn="ctr" rtl="0">
              <a:lnSpc>
                <a:spcPct val="100000"/>
              </a:lnSpc>
              <a:spcBef>
                <a:spcPts val="0"/>
              </a:spcBef>
              <a:spcAft>
                <a:spcPts val="0"/>
              </a:spcAft>
              <a:buSzPts val="1300"/>
              <a:buNone/>
              <a:defRPr sz="1300" i="1"/>
            </a:lvl2pPr>
            <a:lvl3pPr lvl="2" algn="ctr" rtl="0">
              <a:lnSpc>
                <a:spcPct val="100000"/>
              </a:lnSpc>
              <a:spcBef>
                <a:spcPts val="0"/>
              </a:spcBef>
              <a:spcAft>
                <a:spcPts val="0"/>
              </a:spcAft>
              <a:buSzPts val="1300"/>
              <a:buNone/>
              <a:defRPr sz="1300" i="1"/>
            </a:lvl3pPr>
            <a:lvl4pPr lvl="3" algn="ctr" rtl="0">
              <a:lnSpc>
                <a:spcPct val="100000"/>
              </a:lnSpc>
              <a:spcBef>
                <a:spcPts val="0"/>
              </a:spcBef>
              <a:spcAft>
                <a:spcPts val="0"/>
              </a:spcAft>
              <a:buSzPts val="1300"/>
              <a:buNone/>
              <a:defRPr sz="1300" i="1"/>
            </a:lvl4pPr>
            <a:lvl5pPr lvl="4" algn="ctr" rtl="0">
              <a:lnSpc>
                <a:spcPct val="100000"/>
              </a:lnSpc>
              <a:spcBef>
                <a:spcPts val="0"/>
              </a:spcBef>
              <a:spcAft>
                <a:spcPts val="0"/>
              </a:spcAft>
              <a:buSzPts val="1300"/>
              <a:buNone/>
              <a:defRPr sz="1300" i="1"/>
            </a:lvl5pPr>
            <a:lvl6pPr lvl="5" algn="ctr" rtl="0">
              <a:lnSpc>
                <a:spcPct val="100000"/>
              </a:lnSpc>
              <a:spcBef>
                <a:spcPts val="0"/>
              </a:spcBef>
              <a:spcAft>
                <a:spcPts val="0"/>
              </a:spcAft>
              <a:buSzPts val="1300"/>
              <a:buNone/>
              <a:defRPr sz="1300" i="1"/>
            </a:lvl6pPr>
            <a:lvl7pPr lvl="6" algn="ctr" rtl="0">
              <a:lnSpc>
                <a:spcPct val="100000"/>
              </a:lnSpc>
              <a:spcBef>
                <a:spcPts val="0"/>
              </a:spcBef>
              <a:spcAft>
                <a:spcPts val="0"/>
              </a:spcAft>
              <a:buSzPts val="1300"/>
              <a:buNone/>
              <a:defRPr sz="1300" i="1"/>
            </a:lvl7pPr>
            <a:lvl8pPr lvl="7" algn="ctr" rtl="0">
              <a:lnSpc>
                <a:spcPct val="100000"/>
              </a:lnSpc>
              <a:spcBef>
                <a:spcPts val="0"/>
              </a:spcBef>
              <a:spcAft>
                <a:spcPts val="0"/>
              </a:spcAft>
              <a:buSzPts val="1300"/>
              <a:buNone/>
              <a:defRPr sz="1300" i="1"/>
            </a:lvl8pPr>
            <a:lvl9pPr lvl="8" algn="ctr" rtl="0">
              <a:lnSpc>
                <a:spcPct val="100000"/>
              </a:lnSpc>
              <a:spcBef>
                <a:spcPts val="0"/>
              </a:spcBef>
              <a:spcAft>
                <a:spcPts val="0"/>
              </a:spcAft>
              <a:buSzPts val="1300"/>
              <a:buNone/>
              <a:defRPr sz="1300" i="1"/>
            </a:lvl9pPr>
          </a:lstStyle>
          <a:p>
            <a:endParaRPr/>
          </a:p>
        </p:txBody>
      </p:sp>
      <p:cxnSp>
        <p:nvCxnSpPr>
          <p:cNvPr id="841" name="Google Shape;841;p10"/>
          <p:cNvCxnSpPr/>
          <p:nvPr/>
        </p:nvCxnSpPr>
        <p:spPr>
          <a:xfrm>
            <a:off x="7886063" y="5885275"/>
            <a:ext cx="2986500" cy="0"/>
          </a:xfrm>
          <a:prstGeom prst="straightConnector1">
            <a:avLst/>
          </a:prstGeom>
          <a:noFill/>
          <a:ln w="9525" cap="flat" cmpd="sng">
            <a:solidFill>
              <a:schemeClr val="dk1"/>
            </a:solidFill>
            <a:prstDash val="solid"/>
            <a:round/>
            <a:headEnd type="none" w="med" len="med"/>
            <a:tailEnd type="none" w="med" len="med"/>
          </a:ln>
        </p:spPr>
      </p:cxnSp>
      <p:sp>
        <p:nvSpPr>
          <p:cNvPr id="842" name="Google Shape;842;p10"/>
          <p:cNvSpPr txBox="1">
            <a:spLocks noGrp="1"/>
          </p:cNvSpPr>
          <p:nvPr>
            <p:ph type="subTitle" idx="4"/>
          </p:nvPr>
        </p:nvSpPr>
        <p:spPr>
          <a:xfrm>
            <a:off x="7529813" y="5885288"/>
            <a:ext cx="3699000" cy="4575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1300"/>
              <a:buNone/>
              <a:defRPr sz="1700" i="1"/>
            </a:lvl1pPr>
            <a:lvl2pPr lvl="1" algn="ctr" rtl="0">
              <a:lnSpc>
                <a:spcPct val="100000"/>
              </a:lnSpc>
              <a:spcBef>
                <a:spcPts val="0"/>
              </a:spcBef>
              <a:spcAft>
                <a:spcPts val="0"/>
              </a:spcAft>
              <a:buSzPts val="1300"/>
              <a:buNone/>
              <a:defRPr sz="1300" i="1"/>
            </a:lvl2pPr>
            <a:lvl3pPr lvl="2" algn="ctr" rtl="0">
              <a:lnSpc>
                <a:spcPct val="100000"/>
              </a:lnSpc>
              <a:spcBef>
                <a:spcPts val="0"/>
              </a:spcBef>
              <a:spcAft>
                <a:spcPts val="0"/>
              </a:spcAft>
              <a:buSzPts val="1300"/>
              <a:buNone/>
              <a:defRPr sz="1300" i="1"/>
            </a:lvl3pPr>
            <a:lvl4pPr lvl="3" algn="ctr" rtl="0">
              <a:lnSpc>
                <a:spcPct val="100000"/>
              </a:lnSpc>
              <a:spcBef>
                <a:spcPts val="0"/>
              </a:spcBef>
              <a:spcAft>
                <a:spcPts val="0"/>
              </a:spcAft>
              <a:buSzPts val="1300"/>
              <a:buNone/>
              <a:defRPr sz="1300" i="1"/>
            </a:lvl4pPr>
            <a:lvl5pPr lvl="4" algn="ctr" rtl="0">
              <a:lnSpc>
                <a:spcPct val="100000"/>
              </a:lnSpc>
              <a:spcBef>
                <a:spcPts val="0"/>
              </a:spcBef>
              <a:spcAft>
                <a:spcPts val="0"/>
              </a:spcAft>
              <a:buSzPts val="1300"/>
              <a:buNone/>
              <a:defRPr sz="1300" i="1"/>
            </a:lvl5pPr>
            <a:lvl6pPr lvl="5" algn="ctr" rtl="0">
              <a:lnSpc>
                <a:spcPct val="100000"/>
              </a:lnSpc>
              <a:spcBef>
                <a:spcPts val="0"/>
              </a:spcBef>
              <a:spcAft>
                <a:spcPts val="0"/>
              </a:spcAft>
              <a:buSzPts val="1300"/>
              <a:buNone/>
              <a:defRPr sz="1300" i="1"/>
            </a:lvl6pPr>
            <a:lvl7pPr lvl="6" algn="ctr" rtl="0">
              <a:lnSpc>
                <a:spcPct val="100000"/>
              </a:lnSpc>
              <a:spcBef>
                <a:spcPts val="0"/>
              </a:spcBef>
              <a:spcAft>
                <a:spcPts val="0"/>
              </a:spcAft>
              <a:buSzPts val="1300"/>
              <a:buNone/>
              <a:defRPr sz="1300" i="1"/>
            </a:lvl7pPr>
            <a:lvl8pPr lvl="7" algn="ctr" rtl="0">
              <a:lnSpc>
                <a:spcPct val="100000"/>
              </a:lnSpc>
              <a:spcBef>
                <a:spcPts val="0"/>
              </a:spcBef>
              <a:spcAft>
                <a:spcPts val="0"/>
              </a:spcAft>
              <a:buSzPts val="1300"/>
              <a:buNone/>
              <a:defRPr sz="1300" i="1"/>
            </a:lvl8pPr>
            <a:lvl9pPr lvl="8" algn="ctr" rtl="0">
              <a:lnSpc>
                <a:spcPct val="100000"/>
              </a:lnSpc>
              <a:spcBef>
                <a:spcPts val="0"/>
              </a:spcBef>
              <a:spcAft>
                <a:spcPts val="0"/>
              </a:spcAft>
              <a:buSzPts val="1300"/>
              <a:buNone/>
              <a:defRPr sz="1300" i="1"/>
            </a:lvl9pPr>
          </a:lstStyle>
          <a:p>
            <a:endParaRPr/>
          </a:p>
        </p:txBody>
      </p:sp>
      <p:sp>
        <p:nvSpPr>
          <p:cNvPr id="843" name="Google Shape;843;p10"/>
          <p:cNvSpPr txBox="1">
            <a:spLocks noGrp="1"/>
          </p:cNvSpPr>
          <p:nvPr>
            <p:ph type="subTitle" idx="5"/>
          </p:nvPr>
        </p:nvSpPr>
        <p:spPr>
          <a:xfrm>
            <a:off x="3124958" y="4658763"/>
            <a:ext cx="5942100" cy="4575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1300"/>
              <a:buNone/>
              <a:defRPr sz="1700" i="1"/>
            </a:lvl1pPr>
            <a:lvl2pPr lvl="1" algn="ctr" rtl="0">
              <a:lnSpc>
                <a:spcPct val="100000"/>
              </a:lnSpc>
              <a:spcBef>
                <a:spcPts val="0"/>
              </a:spcBef>
              <a:spcAft>
                <a:spcPts val="0"/>
              </a:spcAft>
              <a:buSzPts val="1300"/>
              <a:buNone/>
              <a:defRPr sz="1300" i="1"/>
            </a:lvl2pPr>
            <a:lvl3pPr lvl="2" algn="ctr" rtl="0">
              <a:lnSpc>
                <a:spcPct val="100000"/>
              </a:lnSpc>
              <a:spcBef>
                <a:spcPts val="0"/>
              </a:spcBef>
              <a:spcAft>
                <a:spcPts val="0"/>
              </a:spcAft>
              <a:buSzPts val="1300"/>
              <a:buNone/>
              <a:defRPr sz="1300" i="1"/>
            </a:lvl3pPr>
            <a:lvl4pPr lvl="3" algn="ctr" rtl="0">
              <a:lnSpc>
                <a:spcPct val="100000"/>
              </a:lnSpc>
              <a:spcBef>
                <a:spcPts val="0"/>
              </a:spcBef>
              <a:spcAft>
                <a:spcPts val="0"/>
              </a:spcAft>
              <a:buSzPts val="1300"/>
              <a:buNone/>
              <a:defRPr sz="1300" i="1"/>
            </a:lvl4pPr>
            <a:lvl5pPr lvl="4" algn="ctr" rtl="0">
              <a:lnSpc>
                <a:spcPct val="100000"/>
              </a:lnSpc>
              <a:spcBef>
                <a:spcPts val="0"/>
              </a:spcBef>
              <a:spcAft>
                <a:spcPts val="0"/>
              </a:spcAft>
              <a:buSzPts val="1300"/>
              <a:buNone/>
              <a:defRPr sz="1300" i="1"/>
            </a:lvl5pPr>
            <a:lvl6pPr lvl="5" algn="ctr" rtl="0">
              <a:lnSpc>
                <a:spcPct val="100000"/>
              </a:lnSpc>
              <a:spcBef>
                <a:spcPts val="0"/>
              </a:spcBef>
              <a:spcAft>
                <a:spcPts val="0"/>
              </a:spcAft>
              <a:buSzPts val="1300"/>
              <a:buNone/>
              <a:defRPr sz="1300" i="1"/>
            </a:lvl6pPr>
            <a:lvl7pPr lvl="6" algn="ctr" rtl="0">
              <a:lnSpc>
                <a:spcPct val="100000"/>
              </a:lnSpc>
              <a:spcBef>
                <a:spcPts val="0"/>
              </a:spcBef>
              <a:spcAft>
                <a:spcPts val="0"/>
              </a:spcAft>
              <a:buSzPts val="1300"/>
              <a:buNone/>
              <a:defRPr sz="1300" i="1"/>
            </a:lvl7pPr>
            <a:lvl8pPr lvl="7" algn="ctr" rtl="0">
              <a:lnSpc>
                <a:spcPct val="100000"/>
              </a:lnSpc>
              <a:spcBef>
                <a:spcPts val="0"/>
              </a:spcBef>
              <a:spcAft>
                <a:spcPts val="0"/>
              </a:spcAft>
              <a:buSzPts val="1300"/>
              <a:buNone/>
              <a:defRPr sz="1300" i="1"/>
            </a:lvl8pPr>
            <a:lvl9pPr lvl="8" algn="ctr" rtl="0">
              <a:lnSpc>
                <a:spcPct val="100000"/>
              </a:lnSpc>
              <a:spcBef>
                <a:spcPts val="0"/>
              </a:spcBef>
              <a:spcAft>
                <a:spcPts val="0"/>
              </a:spcAft>
              <a:buSzPts val="1300"/>
              <a:buNone/>
              <a:defRPr sz="1300" i="1"/>
            </a:lvl9pPr>
          </a:lstStyle>
          <a:p>
            <a:endParaRPr/>
          </a:p>
        </p:txBody>
      </p:sp>
      <p:sp>
        <p:nvSpPr>
          <p:cNvPr id="844" name="Google Shape;844;p10"/>
          <p:cNvSpPr txBox="1">
            <a:spLocks noGrp="1"/>
          </p:cNvSpPr>
          <p:nvPr>
            <p:ph type="title"/>
          </p:nvPr>
        </p:nvSpPr>
        <p:spPr>
          <a:xfrm>
            <a:off x="2252850" y="3972088"/>
            <a:ext cx="7686300" cy="6867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3000"/>
              <a:buNone/>
              <a:defRPr sz="3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45" name="Google Shape;845;p10"/>
          <p:cNvSpPr txBox="1">
            <a:spLocks noGrp="1"/>
          </p:cNvSpPr>
          <p:nvPr>
            <p:ph type="subTitle" idx="6"/>
          </p:nvPr>
        </p:nvSpPr>
        <p:spPr>
          <a:xfrm>
            <a:off x="3124958" y="3514588"/>
            <a:ext cx="5942100" cy="4575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1300"/>
              <a:buNone/>
              <a:defRPr sz="17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sp>
        <p:nvSpPr>
          <p:cNvPr id="846" name="Google Shape;846;p10"/>
          <p:cNvSpPr txBox="1">
            <a:spLocks noGrp="1"/>
          </p:cNvSpPr>
          <p:nvPr>
            <p:ph type="subTitle" idx="7"/>
          </p:nvPr>
        </p:nvSpPr>
        <p:spPr>
          <a:xfrm>
            <a:off x="1783800" y="2538013"/>
            <a:ext cx="8624400" cy="7635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4800"/>
              <a:buNone/>
              <a:defRPr sz="55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endParaRPr/>
          </a:p>
        </p:txBody>
      </p:sp>
      <p:sp>
        <p:nvSpPr>
          <p:cNvPr id="847" name="Google Shape;847;p10"/>
          <p:cNvSpPr txBox="1">
            <a:spLocks noGrp="1"/>
          </p:cNvSpPr>
          <p:nvPr>
            <p:ph type="title" idx="8"/>
          </p:nvPr>
        </p:nvSpPr>
        <p:spPr>
          <a:xfrm>
            <a:off x="924900" y="409225"/>
            <a:ext cx="10342200" cy="9876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5500"/>
              <a:buNone/>
              <a:defRPr sz="5500"/>
            </a:lvl1pPr>
            <a:lvl2pPr lvl="1" rtl="0">
              <a:spcBef>
                <a:spcPts val="0"/>
              </a:spcBef>
              <a:spcAft>
                <a:spcPts val="0"/>
              </a:spcAft>
              <a:buSzPts val="5500"/>
              <a:buNone/>
              <a:defRPr sz="5500"/>
            </a:lvl2pPr>
            <a:lvl3pPr lvl="2" rtl="0">
              <a:spcBef>
                <a:spcPts val="0"/>
              </a:spcBef>
              <a:spcAft>
                <a:spcPts val="0"/>
              </a:spcAft>
              <a:buSzPts val="5500"/>
              <a:buNone/>
              <a:defRPr sz="5500"/>
            </a:lvl3pPr>
            <a:lvl4pPr lvl="3" rtl="0">
              <a:spcBef>
                <a:spcPts val="0"/>
              </a:spcBef>
              <a:spcAft>
                <a:spcPts val="0"/>
              </a:spcAft>
              <a:buSzPts val="5500"/>
              <a:buNone/>
              <a:defRPr sz="5500"/>
            </a:lvl4pPr>
            <a:lvl5pPr lvl="4" rtl="0">
              <a:spcBef>
                <a:spcPts val="0"/>
              </a:spcBef>
              <a:spcAft>
                <a:spcPts val="0"/>
              </a:spcAft>
              <a:buSzPts val="5500"/>
              <a:buNone/>
              <a:defRPr sz="5500"/>
            </a:lvl5pPr>
            <a:lvl6pPr lvl="5" rtl="0">
              <a:spcBef>
                <a:spcPts val="0"/>
              </a:spcBef>
              <a:spcAft>
                <a:spcPts val="0"/>
              </a:spcAft>
              <a:buSzPts val="5500"/>
              <a:buNone/>
              <a:defRPr sz="5500"/>
            </a:lvl6pPr>
            <a:lvl7pPr lvl="6" rtl="0">
              <a:spcBef>
                <a:spcPts val="0"/>
              </a:spcBef>
              <a:spcAft>
                <a:spcPts val="0"/>
              </a:spcAft>
              <a:buSzPts val="5500"/>
              <a:buNone/>
              <a:defRPr sz="5500"/>
            </a:lvl7pPr>
            <a:lvl8pPr lvl="7" rtl="0">
              <a:spcBef>
                <a:spcPts val="0"/>
              </a:spcBef>
              <a:spcAft>
                <a:spcPts val="0"/>
              </a:spcAft>
              <a:buSzPts val="5500"/>
              <a:buNone/>
              <a:defRPr sz="5500"/>
            </a:lvl8pPr>
            <a:lvl9pPr lvl="8" rtl="0">
              <a:spcBef>
                <a:spcPts val="0"/>
              </a:spcBef>
              <a:spcAft>
                <a:spcPts val="0"/>
              </a:spcAft>
              <a:buSzPts val="5500"/>
              <a:buNone/>
              <a:defRPr sz="5500"/>
            </a:lvl9pPr>
          </a:lstStyle>
          <a:p>
            <a:endParaRPr/>
          </a:p>
        </p:txBody>
      </p:sp>
      <p:sp>
        <p:nvSpPr>
          <p:cNvPr id="848" name="Google Shape;848;p10"/>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22">
            <a:alphaModFix amt="20000"/>
          </a:blip>
          <a:stretch>
            <a:fillRect/>
          </a:stretch>
        </p:blipFill>
        <p:spPr>
          <a:xfrm rot="5400000">
            <a:off x="2649775" y="-2662825"/>
            <a:ext cx="6892450" cy="12218100"/>
          </a:xfrm>
          <a:prstGeom prst="rect">
            <a:avLst/>
          </a:prstGeom>
          <a:noFill/>
          <a:ln>
            <a:noFill/>
          </a:ln>
        </p:spPr>
      </p:pic>
      <p:sp>
        <p:nvSpPr>
          <p:cNvPr id="7" name="Google Shape;7;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1pPr>
            <a:lvl2pPr lvl="1">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2pPr>
            <a:lvl3pPr lvl="2">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3pPr>
            <a:lvl4pPr lvl="3">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4pPr>
            <a:lvl5pPr lvl="4">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5pPr>
            <a:lvl6pPr lvl="5">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6pPr>
            <a:lvl7pPr lvl="6">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7pPr>
            <a:lvl8pPr lvl="7">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8pPr>
            <a:lvl9pPr lvl="8">
              <a:spcBef>
                <a:spcPts val="0"/>
              </a:spcBef>
              <a:spcAft>
                <a:spcPts val="0"/>
              </a:spcAft>
              <a:buClr>
                <a:schemeClr val="lt2"/>
              </a:buClr>
              <a:buSzPts val="4500"/>
              <a:buFont typeface="Archivo Black"/>
              <a:buNone/>
              <a:defRPr sz="4500">
                <a:solidFill>
                  <a:schemeClr val="lt2"/>
                </a:solidFill>
                <a:latin typeface="Archivo Black"/>
                <a:ea typeface="Archivo Black"/>
                <a:cs typeface="Archivo Black"/>
                <a:sym typeface="Archivo Black"/>
              </a:defRPr>
            </a:lvl9pPr>
          </a:lstStyle>
          <a:p>
            <a:endParaRPr/>
          </a:p>
        </p:txBody>
      </p:sp>
      <p:sp>
        <p:nvSpPr>
          <p:cNvPr id="8" name="Google Shape;8;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7350">
              <a:lnSpc>
                <a:spcPct val="115000"/>
              </a:lnSpc>
              <a:spcBef>
                <a:spcPts val="0"/>
              </a:spcBef>
              <a:spcAft>
                <a:spcPts val="0"/>
              </a:spcAft>
              <a:buClr>
                <a:schemeClr val="dk1"/>
              </a:buClr>
              <a:buSzPts val="2500"/>
              <a:buFont typeface="Didact Gothic"/>
              <a:buChar char="●"/>
              <a:defRPr sz="2500">
                <a:solidFill>
                  <a:schemeClr val="dk1"/>
                </a:solidFill>
                <a:latin typeface="Didact Gothic"/>
                <a:ea typeface="Didact Gothic"/>
                <a:cs typeface="Didact Gothic"/>
                <a:sym typeface="Didact Gothic"/>
              </a:defRPr>
            </a:lvl1pPr>
            <a:lvl2pPr marL="914400" lvl="1" indent="-3810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2pPr>
            <a:lvl3pPr marL="1371600" lvl="2" indent="-3810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3pPr>
            <a:lvl4pPr marL="1828800" lvl="3" indent="-3810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4pPr>
            <a:lvl5pPr marL="2286000" lvl="4" indent="-3810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5pPr>
            <a:lvl6pPr marL="2743200" lvl="5" indent="-3810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6pPr>
            <a:lvl7pPr marL="3200400" lvl="6" indent="-3810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7pPr>
            <a:lvl8pPr marL="3657600" lvl="7" indent="-3810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8pPr>
            <a:lvl9pPr marL="4114800" lvl="8" indent="-381000">
              <a:lnSpc>
                <a:spcPct val="115000"/>
              </a:lnSpc>
              <a:spcBef>
                <a:spcPts val="0"/>
              </a:spcBef>
              <a:spcAft>
                <a:spcPts val="0"/>
              </a:spcAft>
              <a:buClr>
                <a:schemeClr val="dk1"/>
              </a:buClr>
              <a:buSzPts val="2400"/>
              <a:buFont typeface="Didact Gothic"/>
              <a:buChar char="■"/>
              <a:defRPr sz="2400">
                <a:solidFill>
                  <a:schemeClr val="dk1"/>
                </a:solidFill>
                <a:latin typeface="Didact Gothic"/>
                <a:ea typeface="Didact Gothic"/>
                <a:cs typeface="Didact Gothic"/>
                <a:sym typeface="Didact Gothic"/>
              </a:defRPr>
            </a:lvl9pPr>
          </a:lstStyle>
          <a:p>
            <a:endParaRPr/>
          </a:p>
        </p:txBody>
      </p:sp>
      <p:sp>
        <p:nvSpPr>
          <p:cNvPr id="9" name="Google Shape;9;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3" name="Google Shape;1373;p22"/>
          <p:cNvSpPr txBox="1">
            <a:spLocks noGrp="1"/>
          </p:cNvSpPr>
          <p:nvPr>
            <p:ph type="ctrTitle"/>
          </p:nvPr>
        </p:nvSpPr>
        <p:spPr>
          <a:xfrm>
            <a:off x="159600" y="1639375"/>
            <a:ext cx="9041700" cy="2736900"/>
          </a:xfrm>
          <a:prstGeom prst="rect">
            <a:avLst/>
          </a:prstGeom>
          <a:noFill/>
        </p:spPr>
        <p:txBody>
          <a:bodyPr spcFirstLastPara="1" wrap="square" lIns="121900" tIns="121900" rIns="121900" bIns="121900" anchor="b" anchorCtr="0">
            <a:noAutofit/>
          </a:bodyPr>
          <a:lstStyle/>
          <a:p>
            <a:pPr marL="0" lvl="0" indent="0" algn="l" rtl="0">
              <a:spcBef>
                <a:spcPts val="0"/>
              </a:spcBef>
              <a:spcAft>
                <a:spcPts val="0"/>
              </a:spcAft>
              <a:buSzPts val="990"/>
              <a:buNone/>
            </a:pPr>
            <a:r>
              <a:rPr lang="en"/>
              <a:t>Your presentation title goes here.</a:t>
            </a:r>
            <a:endParaRPr/>
          </a:p>
        </p:txBody>
      </p:sp>
      <p:sp>
        <p:nvSpPr>
          <p:cNvPr id="1374" name="Google Shape;1374;p22"/>
          <p:cNvSpPr txBox="1">
            <a:spLocks noGrp="1"/>
          </p:cNvSpPr>
          <p:nvPr>
            <p:ph type="subTitle" idx="1"/>
          </p:nvPr>
        </p:nvSpPr>
        <p:spPr>
          <a:xfrm>
            <a:off x="159600" y="4425425"/>
            <a:ext cx="9041700" cy="6138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 b="0"/>
              <a:t>And here goes your subtitle.</a:t>
            </a:r>
            <a:endParaRPr b="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pic>
        <p:nvPicPr>
          <p:cNvPr id="1538" name="Google Shape;1538;p31"/>
          <p:cNvPicPr preferRelativeResize="0"/>
          <p:nvPr/>
        </p:nvPicPr>
        <p:blipFill rotWithShape="1">
          <a:blip r:embed="rId3">
            <a:alphaModFix/>
          </a:blip>
          <a:srcRect b="5096"/>
          <a:stretch/>
        </p:blipFill>
        <p:spPr>
          <a:xfrm flipH="1">
            <a:off x="6342475" y="-6025"/>
            <a:ext cx="5508600" cy="6870048"/>
          </a:xfrm>
          <a:prstGeom prst="rect">
            <a:avLst/>
          </a:prstGeom>
          <a:noFill/>
          <a:ln>
            <a:noFill/>
          </a:ln>
        </p:spPr>
      </p:pic>
      <p:grpSp>
        <p:nvGrpSpPr>
          <p:cNvPr id="1539" name="Google Shape;1539;p31"/>
          <p:cNvGrpSpPr/>
          <p:nvPr/>
        </p:nvGrpSpPr>
        <p:grpSpPr>
          <a:xfrm>
            <a:off x="0" y="466818"/>
            <a:ext cx="7320635" cy="2088316"/>
            <a:chOff x="0" y="1381925"/>
            <a:chExt cx="9312600" cy="3836700"/>
          </a:xfrm>
        </p:grpSpPr>
        <p:sp>
          <p:nvSpPr>
            <p:cNvPr id="1540" name="Google Shape;1540;p31"/>
            <p:cNvSpPr/>
            <p:nvPr/>
          </p:nvSpPr>
          <p:spPr>
            <a:xfrm>
              <a:off x="0" y="1381925"/>
              <a:ext cx="9312600" cy="3836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541" name="Google Shape;1541;p31"/>
            <p:cNvPicPr preferRelativeResize="0"/>
            <p:nvPr/>
          </p:nvPicPr>
          <p:blipFill rotWithShape="1">
            <a:blip r:embed="rId4">
              <a:alphaModFix amt="20000"/>
            </a:blip>
            <a:srcRect l="20300" t="23673" r="24035" b="106"/>
            <a:stretch/>
          </p:blipFill>
          <p:spPr>
            <a:xfrm rot="5400000">
              <a:off x="2737950" y="-1356025"/>
              <a:ext cx="3836700" cy="9312600"/>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1542" name="Google Shape;1542;p31"/>
          <p:cNvSpPr txBox="1">
            <a:spLocks noGrp="1"/>
          </p:cNvSpPr>
          <p:nvPr>
            <p:ph type="title"/>
          </p:nvPr>
        </p:nvSpPr>
        <p:spPr>
          <a:xfrm>
            <a:off x="636150" y="696050"/>
            <a:ext cx="5162400" cy="16458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t>Cats love to sleep.</a:t>
            </a:r>
            <a:endParaRPr/>
          </a:p>
        </p:txBody>
      </p:sp>
      <p:sp>
        <p:nvSpPr>
          <p:cNvPr id="1543" name="Google Shape;1543;p31"/>
          <p:cNvSpPr txBox="1">
            <a:spLocks noGrp="1"/>
          </p:cNvSpPr>
          <p:nvPr>
            <p:ph type="body" idx="1"/>
          </p:nvPr>
        </p:nvSpPr>
        <p:spPr>
          <a:xfrm>
            <a:off x="636150" y="2555350"/>
            <a:ext cx="5162400" cy="35304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Clr>
                <a:srgbClr val="000000"/>
              </a:buClr>
              <a:buSzPts val="1900"/>
              <a:buFont typeface="Arial"/>
              <a:buNone/>
            </a:pPr>
            <a:r>
              <a:rPr lang="en"/>
              <a:t>A fifteen-year-old cat has probably spent ten years of its life sleeping.</a:t>
            </a:r>
            <a:endParaRPr/>
          </a:p>
          <a:p>
            <a:pPr marL="0" lvl="0" indent="0" algn="l" rtl="0">
              <a:spcBef>
                <a:spcPts val="0"/>
              </a:spcBef>
              <a:spcAft>
                <a:spcPts val="0"/>
              </a:spcAft>
              <a:buClr>
                <a:srgbClr val="000000"/>
              </a:buClr>
              <a:buSzPts val="1900"/>
              <a:buFont typeface="Arial"/>
              <a:buNone/>
            </a:pPr>
            <a:endParaRPr/>
          </a:p>
          <a:p>
            <a:pPr marL="0" lvl="0" indent="0" algn="l" rtl="0">
              <a:spcBef>
                <a:spcPts val="0"/>
              </a:spcBef>
              <a:spcAft>
                <a:spcPts val="0"/>
              </a:spcAft>
              <a:buClr>
                <a:srgbClr val="000000"/>
              </a:buClr>
              <a:buSzPts val="1900"/>
              <a:buFont typeface="Arial"/>
              <a:buNone/>
            </a:pPr>
            <a:r>
              <a:rPr lang="en"/>
              <a:t>Also, cats use their whiskers as feelers to determine if a space is too small to squeeze through.</a:t>
            </a:r>
            <a:endParaRPr/>
          </a:p>
        </p:txBody>
      </p:sp>
      <p:grpSp>
        <p:nvGrpSpPr>
          <p:cNvPr id="1544" name="Google Shape;1544;p31"/>
          <p:cNvGrpSpPr/>
          <p:nvPr/>
        </p:nvGrpSpPr>
        <p:grpSpPr>
          <a:xfrm flipH="1">
            <a:off x="8111589" y="6288048"/>
            <a:ext cx="3900335" cy="575973"/>
            <a:chOff x="1439710" y="6217176"/>
            <a:chExt cx="4333706" cy="640824"/>
          </a:xfrm>
        </p:grpSpPr>
        <p:sp>
          <p:nvSpPr>
            <p:cNvPr id="1545" name="Google Shape;1545;p31"/>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46" name="Google Shape;1546;p31"/>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47" name="Google Shape;1547;p31"/>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548" name="Google Shape;1548;p31"/>
            <p:cNvPicPr preferRelativeResize="0"/>
            <p:nvPr/>
          </p:nvPicPr>
          <p:blipFill rotWithShape="1">
            <a:blip r:embed="rId4">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2"/>
        <p:cNvGrpSpPr/>
        <p:nvPr/>
      </p:nvGrpSpPr>
      <p:grpSpPr>
        <a:xfrm>
          <a:off x="0" y="0"/>
          <a:ext cx="0" cy="0"/>
          <a:chOff x="0" y="0"/>
          <a:chExt cx="0" cy="0"/>
        </a:xfrm>
      </p:grpSpPr>
      <p:grpSp>
        <p:nvGrpSpPr>
          <p:cNvPr id="1553" name="Google Shape;1553;p32"/>
          <p:cNvGrpSpPr/>
          <p:nvPr/>
        </p:nvGrpSpPr>
        <p:grpSpPr>
          <a:xfrm>
            <a:off x="415625" y="396138"/>
            <a:ext cx="11360748" cy="987760"/>
            <a:chOff x="514536" y="1250125"/>
            <a:chExt cx="7128089" cy="1140600"/>
          </a:xfrm>
        </p:grpSpPr>
        <p:sp>
          <p:nvSpPr>
            <p:cNvPr id="1554" name="Google Shape;1554;p32"/>
            <p:cNvSpPr/>
            <p:nvPr/>
          </p:nvSpPr>
          <p:spPr>
            <a:xfrm>
              <a:off x="515525" y="1250125"/>
              <a:ext cx="7127100" cy="1140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555" name="Google Shape;1555;p32"/>
            <p:cNvPicPr preferRelativeResize="0"/>
            <p:nvPr/>
          </p:nvPicPr>
          <p:blipFill rotWithShape="1">
            <a:blip r:embed="rId3">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1556" name="Google Shape;1556;p32"/>
          <p:cNvSpPr txBox="1">
            <a:spLocks noGrp="1"/>
          </p:cNvSpPr>
          <p:nvPr>
            <p:ph type="subTitle" idx="1"/>
          </p:nvPr>
        </p:nvSpPr>
        <p:spPr>
          <a:xfrm>
            <a:off x="1516031" y="1913000"/>
            <a:ext cx="4501500" cy="7170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
              <a:t>Something One</a:t>
            </a:r>
            <a:endParaRPr/>
          </a:p>
        </p:txBody>
      </p:sp>
      <p:sp>
        <p:nvSpPr>
          <p:cNvPr id="1557" name="Google Shape;1557;p32"/>
          <p:cNvSpPr txBox="1">
            <a:spLocks noGrp="1"/>
          </p:cNvSpPr>
          <p:nvPr>
            <p:ph type="body" idx="2"/>
          </p:nvPr>
        </p:nvSpPr>
        <p:spPr>
          <a:xfrm>
            <a:off x="1516072" y="2629855"/>
            <a:ext cx="4501500" cy="1297800"/>
          </a:xfrm>
          <a:prstGeom prst="rect">
            <a:avLst/>
          </a:prstGeom>
        </p:spPr>
        <p:txBody>
          <a:bodyPr spcFirstLastPara="1" wrap="square" lIns="121900" tIns="121900" rIns="121900" bIns="121900" anchor="t" anchorCtr="0">
            <a:normAutofit lnSpcReduction="10000"/>
          </a:bodyPr>
          <a:lstStyle/>
          <a:p>
            <a:pPr marL="0" lvl="0" indent="0" algn="l" rtl="0">
              <a:spcBef>
                <a:spcPts val="0"/>
              </a:spcBef>
              <a:spcAft>
                <a:spcPts val="1600"/>
              </a:spcAft>
              <a:buNone/>
            </a:pPr>
            <a:r>
              <a:rPr lang="en"/>
              <a:t>Lorem ipsum dolor sit amet, consectetuer adipiscing elit.</a:t>
            </a:r>
            <a:endParaRPr/>
          </a:p>
        </p:txBody>
      </p:sp>
      <p:sp>
        <p:nvSpPr>
          <p:cNvPr id="1558" name="Google Shape;1558;p32"/>
          <p:cNvSpPr txBox="1">
            <a:spLocks noGrp="1"/>
          </p:cNvSpPr>
          <p:nvPr>
            <p:ph type="subTitle" idx="3"/>
          </p:nvPr>
        </p:nvSpPr>
        <p:spPr>
          <a:xfrm>
            <a:off x="7206741" y="1913000"/>
            <a:ext cx="4501500" cy="7170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
              <a:t>Something Two</a:t>
            </a:r>
            <a:endParaRPr/>
          </a:p>
        </p:txBody>
      </p:sp>
      <p:sp>
        <p:nvSpPr>
          <p:cNvPr id="1559" name="Google Shape;1559;p32"/>
          <p:cNvSpPr txBox="1">
            <a:spLocks noGrp="1"/>
          </p:cNvSpPr>
          <p:nvPr>
            <p:ph type="body" idx="4"/>
          </p:nvPr>
        </p:nvSpPr>
        <p:spPr>
          <a:xfrm>
            <a:off x="7206790" y="2629855"/>
            <a:ext cx="4501500" cy="1297800"/>
          </a:xfrm>
          <a:prstGeom prst="rect">
            <a:avLst/>
          </a:prstGeom>
        </p:spPr>
        <p:txBody>
          <a:bodyPr spcFirstLastPara="1" wrap="square" lIns="121900" tIns="121900" rIns="121900" bIns="121900" anchor="t" anchorCtr="0">
            <a:normAutofit lnSpcReduction="10000"/>
          </a:bodyPr>
          <a:lstStyle/>
          <a:p>
            <a:pPr marL="0" lvl="0" indent="0" algn="l" rtl="0">
              <a:spcBef>
                <a:spcPts val="0"/>
              </a:spcBef>
              <a:spcAft>
                <a:spcPts val="1600"/>
              </a:spcAft>
              <a:buNone/>
            </a:pPr>
            <a:r>
              <a:rPr lang="en"/>
              <a:t>Lorem ipsum dolor sit amet, consectetuer adipiscing elit.</a:t>
            </a:r>
            <a:endParaRPr/>
          </a:p>
        </p:txBody>
      </p:sp>
      <p:sp>
        <p:nvSpPr>
          <p:cNvPr id="1560" name="Google Shape;1560;p32"/>
          <p:cNvSpPr txBox="1">
            <a:spLocks noGrp="1"/>
          </p:cNvSpPr>
          <p:nvPr>
            <p:ph type="subTitle" idx="5"/>
          </p:nvPr>
        </p:nvSpPr>
        <p:spPr>
          <a:xfrm>
            <a:off x="1515938" y="3997145"/>
            <a:ext cx="4501500" cy="717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Something Three</a:t>
            </a:r>
            <a:endParaRPr/>
          </a:p>
        </p:txBody>
      </p:sp>
      <p:sp>
        <p:nvSpPr>
          <p:cNvPr id="1561" name="Google Shape;1561;p32"/>
          <p:cNvSpPr txBox="1">
            <a:spLocks noGrp="1"/>
          </p:cNvSpPr>
          <p:nvPr>
            <p:ph type="body" idx="6"/>
          </p:nvPr>
        </p:nvSpPr>
        <p:spPr>
          <a:xfrm>
            <a:off x="1515994" y="4714000"/>
            <a:ext cx="4501500" cy="1297800"/>
          </a:xfrm>
          <a:prstGeom prst="rect">
            <a:avLst/>
          </a:prstGeom>
        </p:spPr>
        <p:txBody>
          <a:bodyPr spcFirstLastPara="1" wrap="square" lIns="121900" tIns="121900" rIns="121900" bIns="121900" anchor="t" anchorCtr="0">
            <a:normAutofit lnSpcReduction="10000"/>
          </a:bodyPr>
          <a:lstStyle/>
          <a:p>
            <a:pPr marL="0" lvl="0" indent="0" algn="l" rtl="0">
              <a:spcBef>
                <a:spcPts val="0"/>
              </a:spcBef>
              <a:spcAft>
                <a:spcPts val="1600"/>
              </a:spcAft>
              <a:buNone/>
            </a:pPr>
            <a:r>
              <a:rPr lang="en"/>
              <a:t>Lorem ipsum dolor sit amet, consectetuer adipiscing elit.</a:t>
            </a:r>
            <a:endParaRPr/>
          </a:p>
        </p:txBody>
      </p:sp>
      <p:sp>
        <p:nvSpPr>
          <p:cNvPr id="1562" name="Google Shape;1562;p32"/>
          <p:cNvSpPr txBox="1">
            <a:spLocks noGrp="1"/>
          </p:cNvSpPr>
          <p:nvPr>
            <p:ph type="body" idx="7"/>
          </p:nvPr>
        </p:nvSpPr>
        <p:spPr>
          <a:xfrm>
            <a:off x="7206712" y="4714000"/>
            <a:ext cx="4501500" cy="1297800"/>
          </a:xfrm>
          <a:prstGeom prst="rect">
            <a:avLst/>
          </a:prstGeom>
        </p:spPr>
        <p:txBody>
          <a:bodyPr spcFirstLastPara="1" wrap="square" lIns="121900" tIns="121900" rIns="121900" bIns="121900" anchor="t" anchorCtr="0">
            <a:normAutofit lnSpcReduction="10000"/>
          </a:bodyPr>
          <a:lstStyle/>
          <a:p>
            <a:pPr marL="0" lvl="0" indent="0" algn="l" rtl="0">
              <a:spcBef>
                <a:spcPts val="0"/>
              </a:spcBef>
              <a:spcAft>
                <a:spcPts val="1600"/>
              </a:spcAft>
              <a:buNone/>
            </a:pPr>
            <a:r>
              <a:rPr lang="en"/>
              <a:t>Lorem ipsum dolor sit amet, consectetuer adipiscing elit.</a:t>
            </a:r>
            <a:endParaRPr/>
          </a:p>
        </p:txBody>
      </p:sp>
      <p:sp>
        <p:nvSpPr>
          <p:cNvPr id="1563" name="Google Shape;1563;p32"/>
          <p:cNvSpPr txBox="1">
            <a:spLocks noGrp="1"/>
          </p:cNvSpPr>
          <p:nvPr>
            <p:ph type="subTitle" idx="8"/>
          </p:nvPr>
        </p:nvSpPr>
        <p:spPr>
          <a:xfrm>
            <a:off x="7206664" y="3997145"/>
            <a:ext cx="4501500" cy="7170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
              <a:t>Something Four</a:t>
            </a:r>
            <a:endParaRPr/>
          </a:p>
        </p:txBody>
      </p:sp>
      <p:sp>
        <p:nvSpPr>
          <p:cNvPr id="1564" name="Google Shape;1564;p32"/>
          <p:cNvSpPr txBox="1">
            <a:spLocks noGrp="1"/>
          </p:cNvSpPr>
          <p:nvPr>
            <p:ph type="title"/>
          </p:nvPr>
        </p:nvSpPr>
        <p:spPr>
          <a:xfrm>
            <a:off x="551850" y="396150"/>
            <a:ext cx="11088300" cy="9879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
              <a:t>Add your title here.</a:t>
            </a:r>
            <a:endParaRPr/>
          </a:p>
        </p:txBody>
      </p:sp>
      <p:grpSp>
        <p:nvGrpSpPr>
          <p:cNvPr id="1565" name="Google Shape;1565;p32"/>
          <p:cNvGrpSpPr/>
          <p:nvPr/>
        </p:nvGrpSpPr>
        <p:grpSpPr>
          <a:xfrm>
            <a:off x="483713" y="1912995"/>
            <a:ext cx="987600" cy="987727"/>
            <a:chOff x="415575" y="1760595"/>
            <a:chExt cx="987600" cy="987727"/>
          </a:xfrm>
        </p:grpSpPr>
        <p:grpSp>
          <p:nvGrpSpPr>
            <p:cNvPr id="1566" name="Google Shape;1566;p32"/>
            <p:cNvGrpSpPr/>
            <p:nvPr/>
          </p:nvGrpSpPr>
          <p:grpSpPr>
            <a:xfrm>
              <a:off x="415626" y="1760595"/>
              <a:ext cx="987493" cy="987727"/>
              <a:chOff x="8025900" y="568625"/>
              <a:chExt cx="2772300" cy="3430800"/>
            </a:xfrm>
          </p:grpSpPr>
          <p:sp>
            <p:nvSpPr>
              <p:cNvPr id="1567" name="Google Shape;1567;p32"/>
              <p:cNvSpPr/>
              <p:nvPr/>
            </p:nvSpPr>
            <p:spPr>
              <a:xfrm>
                <a:off x="8025900" y="568625"/>
                <a:ext cx="2772300" cy="3430800"/>
              </a:xfrm>
              <a:prstGeom prst="rect">
                <a:avLst/>
              </a:prstGeom>
              <a:solidFill>
                <a:srgbClr val="5C76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568" name="Google Shape;1568;p32"/>
              <p:cNvPicPr preferRelativeResize="0"/>
              <p:nvPr/>
            </p:nvPicPr>
            <p:blipFill rotWithShape="1">
              <a:blip r:embed="rId3">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sp>
          <p:nvSpPr>
            <p:cNvPr id="1569" name="Google Shape;1569;p32"/>
            <p:cNvSpPr txBox="1"/>
            <p:nvPr/>
          </p:nvSpPr>
          <p:spPr>
            <a:xfrm>
              <a:off x="415575" y="1792463"/>
              <a:ext cx="987600" cy="924000"/>
            </a:xfrm>
            <a:prstGeom prst="rect">
              <a:avLst/>
            </a:prstGeom>
            <a:noFill/>
            <a:ln>
              <a:noFill/>
            </a:ln>
          </p:spPr>
          <p:txBody>
            <a:bodyPr spcFirstLastPara="1" wrap="square" lIns="121900" tIns="121900" rIns="121900" bIns="121900" anchor="ctr" anchorCtr="0">
              <a:noAutofit/>
            </a:bodyPr>
            <a:lstStyle/>
            <a:p>
              <a:pPr marL="0" lvl="0" indent="0" algn="ctr" rtl="0">
                <a:lnSpc>
                  <a:spcPct val="80000"/>
                </a:lnSpc>
                <a:spcBef>
                  <a:spcPts val="0"/>
                </a:spcBef>
                <a:spcAft>
                  <a:spcPts val="0"/>
                </a:spcAft>
                <a:buNone/>
              </a:pPr>
              <a:r>
                <a:rPr lang="en" sz="3070">
                  <a:solidFill>
                    <a:srgbClr val="FFFFFF"/>
                  </a:solidFill>
                  <a:latin typeface="Archivo Black"/>
                  <a:ea typeface="Archivo Black"/>
                  <a:cs typeface="Archivo Black"/>
                  <a:sym typeface="Archivo Black"/>
                </a:rPr>
                <a:t>01</a:t>
              </a:r>
              <a:endParaRPr sz="3070">
                <a:solidFill>
                  <a:srgbClr val="FFFFFF"/>
                </a:solidFill>
                <a:latin typeface="Archivo Black"/>
                <a:ea typeface="Archivo Black"/>
                <a:cs typeface="Archivo Black"/>
                <a:sym typeface="Archivo Black"/>
              </a:endParaRPr>
            </a:p>
          </p:txBody>
        </p:sp>
      </p:grpSp>
      <p:grpSp>
        <p:nvGrpSpPr>
          <p:cNvPr id="1570" name="Google Shape;1570;p32"/>
          <p:cNvGrpSpPr/>
          <p:nvPr/>
        </p:nvGrpSpPr>
        <p:grpSpPr>
          <a:xfrm>
            <a:off x="6164138" y="1913007"/>
            <a:ext cx="987600" cy="987727"/>
            <a:chOff x="5940150" y="1760607"/>
            <a:chExt cx="987600" cy="987727"/>
          </a:xfrm>
        </p:grpSpPr>
        <p:grpSp>
          <p:nvGrpSpPr>
            <p:cNvPr id="1571" name="Google Shape;1571;p32"/>
            <p:cNvGrpSpPr/>
            <p:nvPr/>
          </p:nvGrpSpPr>
          <p:grpSpPr>
            <a:xfrm>
              <a:off x="5940201" y="1760607"/>
              <a:ext cx="987493" cy="987727"/>
              <a:chOff x="8025900" y="568625"/>
              <a:chExt cx="2772300" cy="3430800"/>
            </a:xfrm>
          </p:grpSpPr>
          <p:sp>
            <p:nvSpPr>
              <p:cNvPr id="1572" name="Google Shape;1572;p32"/>
              <p:cNvSpPr/>
              <p:nvPr/>
            </p:nvSpPr>
            <p:spPr>
              <a:xfrm>
                <a:off x="8025900" y="568625"/>
                <a:ext cx="2772300" cy="3430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573" name="Google Shape;1573;p32"/>
              <p:cNvPicPr preferRelativeResize="0"/>
              <p:nvPr/>
            </p:nvPicPr>
            <p:blipFill rotWithShape="1">
              <a:blip r:embed="rId3">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sp>
          <p:nvSpPr>
            <p:cNvPr id="1574" name="Google Shape;1574;p32"/>
            <p:cNvSpPr txBox="1"/>
            <p:nvPr/>
          </p:nvSpPr>
          <p:spPr>
            <a:xfrm>
              <a:off x="5940150" y="1792475"/>
              <a:ext cx="987600" cy="924000"/>
            </a:xfrm>
            <a:prstGeom prst="rect">
              <a:avLst/>
            </a:prstGeom>
            <a:noFill/>
            <a:ln>
              <a:noFill/>
            </a:ln>
          </p:spPr>
          <p:txBody>
            <a:bodyPr spcFirstLastPara="1" wrap="square" lIns="121900" tIns="121900" rIns="121900" bIns="121900" anchor="ctr" anchorCtr="0">
              <a:noAutofit/>
            </a:bodyPr>
            <a:lstStyle/>
            <a:p>
              <a:pPr marL="0" lvl="0" indent="0" algn="ctr" rtl="0">
                <a:lnSpc>
                  <a:spcPct val="80000"/>
                </a:lnSpc>
                <a:spcBef>
                  <a:spcPts val="0"/>
                </a:spcBef>
                <a:spcAft>
                  <a:spcPts val="0"/>
                </a:spcAft>
                <a:buNone/>
              </a:pPr>
              <a:r>
                <a:rPr lang="en" sz="3070">
                  <a:solidFill>
                    <a:srgbClr val="FFFFFF"/>
                  </a:solidFill>
                  <a:latin typeface="Archivo Black"/>
                  <a:ea typeface="Archivo Black"/>
                  <a:cs typeface="Archivo Black"/>
                  <a:sym typeface="Archivo Black"/>
                </a:rPr>
                <a:t>02</a:t>
              </a:r>
              <a:endParaRPr sz="3070">
                <a:solidFill>
                  <a:srgbClr val="FFFFFF"/>
                </a:solidFill>
                <a:latin typeface="Archivo Black"/>
                <a:ea typeface="Archivo Black"/>
                <a:cs typeface="Archivo Black"/>
                <a:sym typeface="Archivo Black"/>
              </a:endParaRPr>
            </a:p>
          </p:txBody>
        </p:sp>
      </p:grpSp>
      <p:grpSp>
        <p:nvGrpSpPr>
          <p:cNvPr id="1575" name="Google Shape;1575;p32"/>
          <p:cNvGrpSpPr/>
          <p:nvPr/>
        </p:nvGrpSpPr>
        <p:grpSpPr>
          <a:xfrm>
            <a:off x="483713" y="3970395"/>
            <a:ext cx="987600" cy="987727"/>
            <a:chOff x="415575" y="1760595"/>
            <a:chExt cx="987600" cy="987727"/>
          </a:xfrm>
        </p:grpSpPr>
        <p:grpSp>
          <p:nvGrpSpPr>
            <p:cNvPr id="1576" name="Google Shape;1576;p32"/>
            <p:cNvGrpSpPr/>
            <p:nvPr/>
          </p:nvGrpSpPr>
          <p:grpSpPr>
            <a:xfrm>
              <a:off x="415626" y="1760595"/>
              <a:ext cx="987493" cy="987727"/>
              <a:chOff x="8025900" y="568625"/>
              <a:chExt cx="2772300" cy="3430800"/>
            </a:xfrm>
          </p:grpSpPr>
          <p:sp>
            <p:nvSpPr>
              <p:cNvPr id="1577" name="Google Shape;1577;p32"/>
              <p:cNvSpPr/>
              <p:nvPr/>
            </p:nvSpPr>
            <p:spPr>
              <a:xfrm>
                <a:off x="8025900" y="568625"/>
                <a:ext cx="2772300" cy="3430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578" name="Google Shape;1578;p32"/>
              <p:cNvPicPr preferRelativeResize="0"/>
              <p:nvPr/>
            </p:nvPicPr>
            <p:blipFill rotWithShape="1">
              <a:blip r:embed="rId3">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sp>
          <p:nvSpPr>
            <p:cNvPr id="1579" name="Google Shape;1579;p32"/>
            <p:cNvSpPr txBox="1"/>
            <p:nvPr/>
          </p:nvSpPr>
          <p:spPr>
            <a:xfrm>
              <a:off x="415575" y="1792463"/>
              <a:ext cx="987600" cy="924000"/>
            </a:xfrm>
            <a:prstGeom prst="rect">
              <a:avLst/>
            </a:prstGeom>
            <a:noFill/>
            <a:ln>
              <a:noFill/>
            </a:ln>
          </p:spPr>
          <p:txBody>
            <a:bodyPr spcFirstLastPara="1" wrap="square" lIns="121900" tIns="121900" rIns="121900" bIns="121900" anchor="ctr" anchorCtr="0">
              <a:noAutofit/>
            </a:bodyPr>
            <a:lstStyle/>
            <a:p>
              <a:pPr marL="0" lvl="0" indent="0" algn="ctr" rtl="0">
                <a:lnSpc>
                  <a:spcPct val="80000"/>
                </a:lnSpc>
                <a:spcBef>
                  <a:spcPts val="0"/>
                </a:spcBef>
                <a:spcAft>
                  <a:spcPts val="0"/>
                </a:spcAft>
                <a:buNone/>
              </a:pPr>
              <a:r>
                <a:rPr lang="en" sz="3070">
                  <a:solidFill>
                    <a:srgbClr val="FFFFFF"/>
                  </a:solidFill>
                  <a:latin typeface="Archivo Black"/>
                  <a:ea typeface="Archivo Black"/>
                  <a:cs typeface="Archivo Black"/>
                  <a:sym typeface="Archivo Black"/>
                </a:rPr>
                <a:t>03</a:t>
              </a:r>
              <a:endParaRPr sz="3070">
                <a:solidFill>
                  <a:srgbClr val="FFFFFF"/>
                </a:solidFill>
                <a:latin typeface="Archivo Black"/>
                <a:ea typeface="Archivo Black"/>
                <a:cs typeface="Archivo Black"/>
                <a:sym typeface="Archivo Black"/>
              </a:endParaRPr>
            </a:p>
          </p:txBody>
        </p:sp>
      </p:grpSp>
      <p:grpSp>
        <p:nvGrpSpPr>
          <p:cNvPr id="1580" name="Google Shape;1580;p32"/>
          <p:cNvGrpSpPr/>
          <p:nvPr/>
        </p:nvGrpSpPr>
        <p:grpSpPr>
          <a:xfrm>
            <a:off x="6164138" y="3970407"/>
            <a:ext cx="987600" cy="987727"/>
            <a:chOff x="5940150" y="1760607"/>
            <a:chExt cx="987600" cy="987727"/>
          </a:xfrm>
        </p:grpSpPr>
        <p:grpSp>
          <p:nvGrpSpPr>
            <p:cNvPr id="1581" name="Google Shape;1581;p32"/>
            <p:cNvGrpSpPr/>
            <p:nvPr/>
          </p:nvGrpSpPr>
          <p:grpSpPr>
            <a:xfrm>
              <a:off x="5940201" y="1760607"/>
              <a:ext cx="987493" cy="987727"/>
              <a:chOff x="8025900" y="568625"/>
              <a:chExt cx="2772300" cy="3430800"/>
            </a:xfrm>
          </p:grpSpPr>
          <p:sp>
            <p:nvSpPr>
              <p:cNvPr id="1582" name="Google Shape;1582;p32"/>
              <p:cNvSpPr/>
              <p:nvPr/>
            </p:nvSpPr>
            <p:spPr>
              <a:xfrm>
                <a:off x="8025900" y="568625"/>
                <a:ext cx="2772300" cy="3430800"/>
              </a:xfrm>
              <a:prstGeom prst="rect">
                <a:avLst/>
              </a:prstGeom>
              <a:solidFill>
                <a:srgbClr val="5C76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583" name="Google Shape;1583;p32"/>
              <p:cNvPicPr preferRelativeResize="0"/>
              <p:nvPr/>
            </p:nvPicPr>
            <p:blipFill rotWithShape="1">
              <a:blip r:embed="rId3">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sp>
          <p:nvSpPr>
            <p:cNvPr id="1584" name="Google Shape;1584;p32"/>
            <p:cNvSpPr txBox="1"/>
            <p:nvPr/>
          </p:nvSpPr>
          <p:spPr>
            <a:xfrm>
              <a:off x="5940150" y="1792475"/>
              <a:ext cx="987600" cy="924000"/>
            </a:xfrm>
            <a:prstGeom prst="rect">
              <a:avLst/>
            </a:prstGeom>
            <a:noFill/>
            <a:ln>
              <a:noFill/>
            </a:ln>
          </p:spPr>
          <p:txBody>
            <a:bodyPr spcFirstLastPara="1" wrap="square" lIns="121900" tIns="121900" rIns="121900" bIns="121900" anchor="ctr" anchorCtr="0">
              <a:noAutofit/>
            </a:bodyPr>
            <a:lstStyle/>
            <a:p>
              <a:pPr marL="0" lvl="0" indent="0" algn="ctr" rtl="0">
                <a:lnSpc>
                  <a:spcPct val="80000"/>
                </a:lnSpc>
                <a:spcBef>
                  <a:spcPts val="0"/>
                </a:spcBef>
                <a:spcAft>
                  <a:spcPts val="0"/>
                </a:spcAft>
                <a:buNone/>
              </a:pPr>
              <a:r>
                <a:rPr lang="en" sz="3070">
                  <a:solidFill>
                    <a:srgbClr val="FFFFFF"/>
                  </a:solidFill>
                  <a:latin typeface="Archivo Black"/>
                  <a:ea typeface="Archivo Black"/>
                  <a:cs typeface="Archivo Black"/>
                  <a:sym typeface="Archivo Black"/>
                </a:rPr>
                <a:t>04</a:t>
              </a:r>
              <a:endParaRPr sz="3070">
                <a:solidFill>
                  <a:srgbClr val="FFFFFF"/>
                </a:solidFill>
                <a:latin typeface="Archivo Black"/>
                <a:ea typeface="Archivo Black"/>
                <a:cs typeface="Archivo Black"/>
                <a:sym typeface="Archivo Black"/>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grpSp>
        <p:nvGrpSpPr>
          <p:cNvPr id="1589" name="Google Shape;1589;p33"/>
          <p:cNvGrpSpPr/>
          <p:nvPr/>
        </p:nvGrpSpPr>
        <p:grpSpPr>
          <a:xfrm>
            <a:off x="415625" y="4510938"/>
            <a:ext cx="11360748" cy="987760"/>
            <a:chOff x="514536" y="1250125"/>
            <a:chExt cx="7128089" cy="1140600"/>
          </a:xfrm>
        </p:grpSpPr>
        <p:sp>
          <p:nvSpPr>
            <p:cNvPr id="1590" name="Google Shape;1590;p33"/>
            <p:cNvSpPr/>
            <p:nvPr/>
          </p:nvSpPr>
          <p:spPr>
            <a:xfrm>
              <a:off x="515525" y="1250125"/>
              <a:ext cx="7127100" cy="1140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591" name="Google Shape;1591;p33"/>
            <p:cNvPicPr preferRelativeResize="0"/>
            <p:nvPr/>
          </p:nvPicPr>
          <p:blipFill rotWithShape="1">
            <a:blip r:embed="rId3">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1592" name="Google Shape;1592;p33"/>
          <p:cNvSpPr txBox="1">
            <a:spLocks noGrp="1"/>
          </p:cNvSpPr>
          <p:nvPr>
            <p:ph type="title"/>
          </p:nvPr>
        </p:nvSpPr>
        <p:spPr>
          <a:xfrm>
            <a:off x="415650" y="1171723"/>
            <a:ext cx="11360700" cy="3368700"/>
          </a:xfrm>
          <a:prstGeom prst="rect">
            <a:avLst/>
          </a:prstGeom>
        </p:spPr>
        <p:txBody>
          <a:bodyPr spcFirstLastPara="1" wrap="square" lIns="121900" tIns="121900" rIns="121900" bIns="121900" anchor="b" anchorCtr="0">
            <a:normAutofit/>
          </a:bodyPr>
          <a:lstStyle/>
          <a:p>
            <a:pPr marL="0" lvl="0" indent="0" algn="ctr" rtl="0">
              <a:spcBef>
                <a:spcPts val="0"/>
              </a:spcBef>
              <a:spcAft>
                <a:spcPts val="0"/>
              </a:spcAft>
              <a:buNone/>
            </a:pPr>
            <a:r>
              <a:rPr lang="en"/>
              <a:t>2,543,456</a:t>
            </a:r>
            <a:endParaRPr/>
          </a:p>
        </p:txBody>
      </p:sp>
      <p:sp>
        <p:nvSpPr>
          <p:cNvPr id="1593" name="Google Shape;1593;p33"/>
          <p:cNvSpPr txBox="1">
            <a:spLocks noGrp="1"/>
          </p:cNvSpPr>
          <p:nvPr>
            <p:ph type="body" idx="1"/>
          </p:nvPr>
        </p:nvSpPr>
        <p:spPr>
          <a:xfrm>
            <a:off x="415650" y="4681872"/>
            <a:ext cx="11360700" cy="654300"/>
          </a:xfrm>
          <a:prstGeom prst="rect">
            <a:avLst/>
          </a:prstGeom>
        </p:spPr>
        <p:txBody>
          <a:bodyPr spcFirstLastPara="1" wrap="square" lIns="121900" tIns="121900" rIns="121900" bIns="121900" anchor="t" anchorCtr="0">
            <a:normAutofit fontScale="55000" lnSpcReduction="20000"/>
          </a:bodyPr>
          <a:lstStyle/>
          <a:p>
            <a:pPr marL="0" lvl="0" indent="0" algn="ctr" rtl="0">
              <a:spcBef>
                <a:spcPts val="0"/>
              </a:spcBef>
              <a:spcAft>
                <a:spcPts val="1600"/>
              </a:spcAft>
              <a:buNone/>
            </a:pPr>
            <a:r>
              <a:rPr lang="en"/>
              <a:t>Add your text here.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7"/>
        <p:cNvGrpSpPr/>
        <p:nvPr/>
      </p:nvGrpSpPr>
      <p:grpSpPr>
        <a:xfrm>
          <a:off x="0" y="0"/>
          <a:ext cx="0" cy="0"/>
          <a:chOff x="0" y="0"/>
          <a:chExt cx="0" cy="0"/>
        </a:xfrm>
      </p:grpSpPr>
      <p:grpSp>
        <p:nvGrpSpPr>
          <p:cNvPr id="1598" name="Google Shape;1598;p34"/>
          <p:cNvGrpSpPr/>
          <p:nvPr/>
        </p:nvGrpSpPr>
        <p:grpSpPr>
          <a:xfrm>
            <a:off x="415625" y="396138"/>
            <a:ext cx="11360748" cy="987760"/>
            <a:chOff x="514536" y="1250125"/>
            <a:chExt cx="7128089" cy="1140600"/>
          </a:xfrm>
        </p:grpSpPr>
        <p:sp>
          <p:nvSpPr>
            <p:cNvPr id="1599" name="Google Shape;1599;p34"/>
            <p:cNvSpPr/>
            <p:nvPr/>
          </p:nvSpPr>
          <p:spPr>
            <a:xfrm>
              <a:off x="515525" y="1250125"/>
              <a:ext cx="7127100" cy="1140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600" name="Google Shape;1600;p34"/>
            <p:cNvPicPr preferRelativeResize="0"/>
            <p:nvPr/>
          </p:nvPicPr>
          <p:blipFill rotWithShape="1">
            <a:blip r:embed="rId3">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1601" name="Google Shape;1601;p34"/>
          <p:cNvSpPr txBox="1">
            <a:spLocks noGrp="1"/>
          </p:cNvSpPr>
          <p:nvPr>
            <p:ph type="title"/>
          </p:nvPr>
        </p:nvSpPr>
        <p:spPr>
          <a:xfrm>
            <a:off x="415600" y="396150"/>
            <a:ext cx="11360700" cy="960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990"/>
              <a:buNone/>
            </a:pPr>
            <a:r>
              <a:rPr lang="en"/>
              <a:t>Chart title.</a:t>
            </a:r>
            <a:endParaRPr/>
          </a:p>
        </p:txBody>
      </p:sp>
      <p:grpSp>
        <p:nvGrpSpPr>
          <p:cNvPr id="1602" name="Google Shape;1602;p34"/>
          <p:cNvGrpSpPr/>
          <p:nvPr/>
        </p:nvGrpSpPr>
        <p:grpSpPr>
          <a:xfrm>
            <a:off x="2599361" y="2375355"/>
            <a:ext cx="7536413" cy="2548525"/>
            <a:chOff x="2667200" y="2716275"/>
            <a:chExt cx="7036800" cy="2379575"/>
          </a:xfrm>
        </p:grpSpPr>
        <p:cxnSp>
          <p:nvCxnSpPr>
            <p:cNvPr id="1603" name="Google Shape;1603;p34"/>
            <p:cNvCxnSpPr/>
            <p:nvPr/>
          </p:nvCxnSpPr>
          <p:spPr>
            <a:xfrm>
              <a:off x="2667200" y="5095850"/>
              <a:ext cx="7036800" cy="0"/>
            </a:xfrm>
            <a:prstGeom prst="straightConnector1">
              <a:avLst/>
            </a:prstGeom>
            <a:noFill/>
            <a:ln w="9525" cap="flat" cmpd="sng">
              <a:solidFill>
                <a:schemeClr val="dk1"/>
              </a:solidFill>
              <a:prstDash val="solid"/>
              <a:round/>
              <a:headEnd type="none" w="med" len="med"/>
              <a:tailEnd type="none" w="med" len="med"/>
            </a:ln>
          </p:spPr>
        </p:cxnSp>
        <p:cxnSp>
          <p:nvCxnSpPr>
            <p:cNvPr id="1604" name="Google Shape;1604;p34"/>
            <p:cNvCxnSpPr/>
            <p:nvPr/>
          </p:nvCxnSpPr>
          <p:spPr>
            <a:xfrm>
              <a:off x="2667200" y="4619935"/>
              <a:ext cx="7036800" cy="0"/>
            </a:xfrm>
            <a:prstGeom prst="straightConnector1">
              <a:avLst/>
            </a:prstGeom>
            <a:noFill/>
            <a:ln w="9525" cap="flat" cmpd="sng">
              <a:solidFill>
                <a:schemeClr val="dk1"/>
              </a:solidFill>
              <a:prstDash val="solid"/>
              <a:round/>
              <a:headEnd type="none" w="med" len="med"/>
              <a:tailEnd type="none" w="med" len="med"/>
            </a:ln>
          </p:spPr>
        </p:cxnSp>
        <p:cxnSp>
          <p:nvCxnSpPr>
            <p:cNvPr id="1605" name="Google Shape;1605;p34"/>
            <p:cNvCxnSpPr/>
            <p:nvPr/>
          </p:nvCxnSpPr>
          <p:spPr>
            <a:xfrm>
              <a:off x="2667200" y="4144020"/>
              <a:ext cx="7036800" cy="0"/>
            </a:xfrm>
            <a:prstGeom prst="straightConnector1">
              <a:avLst/>
            </a:prstGeom>
            <a:noFill/>
            <a:ln w="9525" cap="flat" cmpd="sng">
              <a:solidFill>
                <a:schemeClr val="dk1"/>
              </a:solidFill>
              <a:prstDash val="solid"/>
              <a:round/>
              <a:headEnd type="none" w="med" len="med"/>
              <a:tailEnd type="none" w="med" len="med"/>
            </a:ln>
          </p:spPr>
        </p:cxnSp>
        <p:cxnSp>
          <p:nvCxnSpPr>
            <p:cNvPr id="1606" name="Google Shape;1606;p34"/>
            <p:cNvCxnSpPr/>
            <p:nvPr/>
          </p:nvCxnSpPr>
          <p:spPr>
            <a:xfrm>
              <a:off x="2667200" y="3668105"/>
              <a:ext cx="7036800" cy="0"/>
            </a:xfrm>
            <a:prstGeom prst="straightConnector1">
              <a:avLst/>
            </a:prstGeom>
            <a:noFill/>
            <a:ln w="9525" cap="flat" cmpd="sng">
              <a:solidFill>
                <a:schemeClr val="dk1"/>
              </a:solidFill>
              <a:prstDash val="solid"/>
              <a:round/>
              <a:headEnd type="none" w="med" len="med"/>
              <a:tailEnd type="none" w="med" len="med"/>
            </a:ln>
          </p:spPr>
        </p:cxnSp>
        <p:cxnSp>
          <p:nvCxnSpPr>
            <p:cNvPr id="1607" name="Google Shape;1607;p34"/>
            <p:cNvCxnSpPr/>
            <p:nvPr/>
          </p:nvCxnSpPr>
          <p:spPr>
            <a:xfrm>
              <a:off x="2667200" y="3192190"/>
              <a:ext cx="7036800" cy="0"/>
            </a:xfrm>
            <a:prstGeom prst="straightConnector1">
              <a:avLst/>
            </a:prstGeom>
            <a:noFill/>
            <a:ln w="9525" cap="flat" cmpd="sng">
              <a:solidFill>
                <a:schemeClr val="dk1"/>
              </a:solidFill>
              <a:prstDash val="solid"/>
              <a:round/>
              <a:headEnd type="none" w="med" len="med"/>
              <a:tailEnd type="none" w="med" len="med"/>
            </a:ln>
          </p:spPr>
        </p:cxnSp>
        <p:cxnSp>
          <p:nvCxnSpPr>
            <p:cNvPr id="1608" name="Google Shape;1608;p34"/>
            <p:cNvCxnSpPr/>
            <p:nvPr/>
          </p:nvCxnSpPr>
          <p:spPr>
            <a:xfrm>
              <a:off x="2667200" y="2716275"/>
              <a:ext cx="7036800" cy="0"/>
            </a:xfrm>
            <a:prstGeom prst="straightConnector1">
              <a:avLst/>
            </a:prstGeom>
            <a:noFill/>
            <a:ln w="9525" cap="flat" cmpd="sng">
              <a:solidFill>
                <a:schemeClr val="dk1"/>
              </a:solidFill>
              <a:prstDash val="solid"/>
              <a:round/>
              <a:headEnd type="none" w="med" len="med"/>
              <a:tailEnd type="none" w="med" len="med"/>
            </a:ln>
          </p:spPr>
        </p:cxnSp>
      </p:grpSp>
      <p:sp>
        <p:nvSpPr>
          <p:cNvPr id="1609" name="Google Shape;1609;p34"/>
          <p:cNvSpPr/>
          <p:nvPr/>
        </p:nvSpPr>
        <p:spPr>
          <a:xfrm rot="10800000" flipH="1">
            <a:off x="6132387" y="2618752"/>
            <a:ext cx="506100" cy="230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4"/>
          <p:cNvSpPr/>
          <p:nvPr/>
        </p:nvSpPr>
        <p:spPr>
          <a:xfrm rot="10800000" flipH="1">
            <a:off x="7594679" y="2379938"/>
            <a:ext cx="506100" cy="2538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4"/>
          <p:cNvSpPr/>
          <p:nvPr/>
        </p:nvSpPr>
        <p:spPr>
          <a:xfrm rot="10800000" flipH="1">
            <a:off x="3207803" y="2661950"/>
            <a:ext cx="506100" cy="225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4"/>
          <p:cNvSpPr/>
          <p:nvPr/>
        </p:nvSpPr>
        <p:spPr>
          <a:xfrm rot="10800000" flipH="1">
            <a:off x="4670095" y="3027338"/>
            <a:ext cx="506100" cy="1891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4"/>
          <p:cNvSpPr txBox="1"/>
          <p:nvPr/>
        </p:nvSpPr>
        <p:spPr>
          <a:xfrm>
            <a:off x="1980163" y="4812330"/>
            <a:ext cx="552000" cy="207900"/>
          </a:xfrm>
          <a:prstGeom prst="rect">
            <a:avLst/>
          </a:prstGeom>
          <a:noFill/>
          <a:ln>
            <a:noFill/>
          </a:ln>
        </p:spPr>
        <p:txBody>
          <a:bodyPr spcFirstLastPara="1" wrap="square" lIns="68575" tIns="34275" rIns="68575" bIns="34275" anchor="t" anchorCtr="0">
            <a:spAutoFit/>
          </a:bodyPr>
          <a:lstStyle/>
          <a:p>
            <a:pPr marL="0" marR="0" lvl="0" indent="0" algn="r" rtl="0">
              <a:lnSpc>
                <a:spcPct val="150000"/>
              </a:lnSpc>
              <a:spcBef>
                <a:spcPts val="0"/>
              </a:spcBef>
              <a:spcAft>
                <a:spcPts val="0"/>
              </a:spcAft>
              <a:buNone/>
            </a:pPr>
            <a:r>
              <a:rPr lang="en" sz="900">
                <a:solidFill>
                  <a:schemeClr val="dk1"/>
                </a:solidFill>
                <a:latin typeface="Archivo Black"/>
                <a:ea typeface="Archivo Black"/>
                <a:cs typeface="Archivo Black"/>
                <a:sym typeface="Archivo Black"/>
              </a:rPr>
              <a:t>0 %</a:t>
            </a:r>
            <a:endParaRPr sz="1100">
              <a:solidFill>
                <a:schemeClr val="dk1"/>
              </a:solidFill>
              <a:latin typeface="Archivo Black"/>
              <a:ea typeface="Archivo Black"/>
              <a:cs typeface="Archivo Black"/>
              <a:sym typeface="Archivo Black"/>
            </a:endParaRPr>
          </a:p>
        </p:txBody>
      </p:sp>
      <p:sp>
        <p:nvSpPr>
          <p:cNvPr id="1614" name="Google Shape;1614;p34"/>
          <p:cNvSpPr txBox="1"/>
          <p:nvPr/>
        </p:nvSpPr>
        <p:spPr>
          <a:xfrm>
            <a:off x="1980163" y="3290486"/>
            <a:ext cx="552000" cy="207900"/>
          </a:xfrm>
          <a:prstGeom prst="rect">
            <a:avLst/>
          </a:prstGeom>
          <a:noFill/>
          <a:ln>
            <a:noFill/>
          </a:ln>
        </p:spPr>
        <p:txBody>
          <a:bodyPr spcFirstLastPara="1" wrap="square" lIns="68575" tIns="34275" rIns="68575" bIns="34275" anchor="t" anchorCtr="0">
            <a:spAutoFit/>
          </a:bodyPr>
          <a:lstStyle/>
          <a:p>
            <a:pPr marL="0" marR="0" lvl="0" indent="0" algn="r" rtl="0">
              <a:lnSpc>
                <a:spcPct val="150000"/>
              </a:lnSpc>
              <a:spcBef>
                <a:spcPts val="0"/>
              </a:spcBef>
              <a:spcAft>
                <a:spcPts val="0"/>
              </a:spcAft>
              <a:buNone/>
            </a:pPr>
            <a:r>
              <a:rPr lang="en" sz="900">
                <a:solidFill>
                  <a:schemeClr val="dk1"/>
                </a:solidFill>
                <a:latin typeface="Archivo Black"/>
                <a:ea typeface="Archivo Black"/>
                <a:cs typeface="Archivo Black"/>
                <a:sym typeface="Archivo Black"/>
              </a:rPr>
              <a:t>60 %</a:t>
            </a:r>
            <a:endParaRPr sz="1100">
              <a:solidFill>
                <a:schemeClr val="dk1"/>
              </a:solidFill>
              <a:latin typeface="Archivo Black"/>
              <a:ea typeface="Archivo Black"/>
              <a:cs typeface="Archivo Black"/>
              <a:sym typeface="Archivo Black"/>
            </a:endParaRPr>
          </a:p>
        </p:txBody>
      </p:sp>
      <p:sp>
        <p:nvSpPr>
          <p:cNvPr id="1615" name="Google Shape;1615;p34"/>
          <p:cNvSpPr txBox="1"/>
          <p:nvPr/>
        </p:nvSpPr>
        <p:spPr>
          <a:xfrm>
            <a:off x="1980163" y="3797767"/>
            <a:ext cx="552000" cy="207900"/>
          </a:xfrm>
          <a:prstGeom prst="rect">
            <a:avLst/>
          </a:prstGeom>
          <a:noFill/>
          <a:ln>
            <a:noFill/>
          </a:ln>
        </p:spPr>
        <p:txBody>
          <a:bodyPr spcFirstLastPara="1" wrap="square" lIns="68575" tIns="34275" rIns="68575" bIns="34275" anchor="t" anchorCtr="0">
            <a:spAutoFit/>
          </a:bodyPr>
          <a:lstStyle/>
          <a:p>
            <a:pPr marL="0" marR="0" lvl="0" indent="0" algn="r" rtl="0">
              <a:lnSpc>
                <a:spcPct val="150000"/>
              </a:lnSpc>
              <a:spcBef>
                <a:spcPts val="0"/>
              </a:spcBef>
              <a:spcAft>
                <a:spcPts val="0"/>
              </a:spcAft>
              <a:buNone/>
            </a:pPr>
            <a:r>
              <a:rPr lang="en" sz="900">
                <a:solidFill>
                  <a:schemeClr val="dk1"/>
                </a:solidFill>
                <a:latin typeface="Archivo Black"/>
                <a:ea typeface="Archivo Black"/>
                <a:cs typeface="Archivo Black"/>
                <a:sym typeface="Archivo Black"/>
              </a:rPr>
              <a:t>40 %</a:t>
            </a:r>
            <a:endParaRPr sz="1100">
              <a:solidFill>
                <a:schemeClr val="dk1"/>
              </a:solidFill>
              <a:latin typeface="Archivo Black"/>
              <a:ea typeface="Archivo Black"/>
              <a:cs typeface="Archivo Black"/>
              <a:sym typeface="Archivo Black"/>
            </a:endParaRPr>
          </a:p>
        </p:txBody>
      </p:sp>
      <p:sp>
        <p:nvSpPr>
          <p:cNvPr id="1616" name="Google Shape;1616;p34"/>
          <p:cNvSpPr txBox="1"/>
          <p:nvPr/>
        </p:nvSpPr>
        <p:spPr>
          <a:xfrm>
            <a:off x="1980163" y="4305048"/>
            <a:ext cx="552000" cy="207900"/>
          </a:xfrm>
          <a:prstGeom prst="rect">
            <a:avLst/>
          </a:prstGeom>
          <a:noFill/>
          <a:ln>
            <a:noFill/>
          </a:ln>
        </p:spPr>
        <p:txBody>
          <a:bodyPr spcFirstLastPara="1" wrap="square" lIns="68575" tIns="34275" rIns="68575" bIns="34275" anchor="t" anchorCtr="0">
            <a:spAutoFit/>
          </a:bodyPr>
          <a:lstStyle/>
          <a:p>
            <a:pPr marL="0" marR="0" lvl="0" indent="0" algn="r" rtl="0">
              <a:lnSpc>
                <a:spcPct val="150000"/>
              </a:lnSpc>
              <a:spcBef>
                <a:spcPts val="0"/>
              </a:spcBef>
              <a:spcAft>
                <a:spcPts val="0"/>
              </a:spcAft>
              <a:buNone/>
            </a:pPr>
            <a:r>
              <a:rPr lang="en" sz="900">
                <a:solidFill>
                  <a:schemeClr val="dk1"/>
                </a:solidFill>
                <a:latin typeface="Archivo Black"/>
                <a:ea typeface="Archivo Black"/>
                <a:cs typeface="Archivo Black"/>
                <a:sym typeface="Archivo Black"/>
              </a:rPr>
              <a:t>20 %</a:t>
            </a:r>
            <a:endParaRPr sz="1100">
              <a:solidFill>
                <a:schemeClr val="dk1"/>
              </a:solidFill>
              <a:latin typeface="Archivo Black"/>
              <a:ea typeface="Archivo Black"/>
              <a:cs typeface="Archivo Black"/>
              <a:sym typeface="Archivo Black"/>
            </a:endParaRPr>
          </a:p>
        </p:txBody>
      </p:sp>
      <p:sp>
        <p:nvSpPr>
          <p:cNvPr id="1617" name="Google Shape;1617;p34"/>
          <p:cNvSpPr txBox="1"/>
          <p:nvPr/>
        </p:nvSpPr>
        <p:spPr>
          <a:xfrm>
            <a:off x="1980163" y="2783206"/>
            <a:ext cx="552000" cy="207900"/>
          </a:xfrm>
          <a:prstGeom prst="rect">
            <a:avLst/>
          </a:prstGeom>
          <a:noFill/>
          <a:ln>
            <a:noFill/>
          </a:ln>
        </p:spPr>
        <p:txBody>
          <a:bodyPr spcFirstLastPara="1" wrap="square" lIns="68575" tIns="34275" rIns="68575" bIns="34275" anchor="t" anchorCtr="0">
            <a:spAutoFit/>
          </a:bodyPr>
          <a:lstStyle/>
          <a:p>
            <a:pPr marL="0" marR="0" lvl="0" indent="0" algn="r" rtl="0">
              <a:lnSpc>
                <a:spcPct val="150000"/>
              </a:lnSpc>
              <a:spcBef>
                <a:spcPts val="0"/>
              </a:spcBef>
              <a:spcAft>
                <a:spcPts val="0"/>
              </a:spcAft>
              <a:buNone/>
            </a:pPr>
            <a:r>
              <a:rPr lang="en" sz="900">
                <a:solidFill>
                  <a:schemeClr val="dk1"/>
                </a:solidFill>
                <a:latin typeface="Archivo Black"/>
                <a:ea typeface="Archivo Black"/>
                <a:cs typeface="Archivo Black"/>
                <a:sym typeface="Archivo Black"/>
              </a:rPr>
              <a:t>80 %</a:t>
            </a:r>
            <a:endParaRPr sz="1100">
              <a:solidFill>
                <a:schemeClr val="dk1"/>
              </a:solidFill>
              <a:latin typeface="Archivo Black"/>
              <a:ea typeface="Archivo Black"/>
              <a:cs typeface="Archivo Black"/>
              <a:sym typeface="Archivo Black"/>
            </a:endParaRPr>
          </a:p>
        </p:txBody>
      </p:sp>
      <p:sp>
        <p:nvSpPr>
          <p:cNvPr id="1618" name="Google Shape;1618;p34"/>
          <p:cNvSpPr/>
          <p:nvPr/>
        </p:nvSpPr>
        <p:spPr>
          <a:xfrm rot="10800000" flipH="1">
            <a:off x="9056971" y="3635445"/>
            <a:ext cx="506100" cy="1283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4"/>
          <p:cNvSpPr txBox="1">
            <a:spLocks noGrp="1"/>
          </p:cNvSpPr>
          <p:nvPr>
            <p:ph type="title" idx="4294967295"/>
          </p:nvPr>
        </p:nvSpPr>
        <p:spPr>
          <a:xfrm>
            <a:off x="2523393" y="5020225"/>
            <a:ext cx="1529400" cy="324000"/>
          </a:xfrm>
          <a:prstGeom prst="rect">
            <a:avLst/>
          </a:prstGeom>
        </p:spPr>
        <p:txBody>
          <a:bodyPr spcFirstLastPara="1" wrap="square" lIns="121900" tIns="121900" rIns="121900" bIns="121900" anchor="ctr" anchorCtr="0">
            <a:normAutofit fontScale="90000"/>
          </a:bodyPr>
          <a:lstStyle/>
          <a:p>
            <a:pPr marL="0" lvl="0" indent="0" algn="ctr" rtl="0">
              <a:spcBef>
                <a:spcPts val="0"/>
              </a:spcBef>
              <a:spcAft>
                <a:spcPts val="0"/>
              </a:spcAft>
              <a:buNone/>
            </a:pPr>
            <a:r>
              <a:rPr lang="en" sz="1500">
                <a:solidFill>
                  <a:schemeClr val="dk1"/>
                </a:solidFill>
              </a:rPr>
              <a:t>Title One</a:t>
            </a:r>
            <a:endParaRPr sz="1500">
              <a:solidFill>
                <a:schemeClr val="dk1"/>
              </a:solidFill>
            </a:endParaRPr>
          </a:p>
        </p:txBody>
      </p:sp>
      <p:sp>
        <p:nvSpPr>
          <p:cNvPr id="1620" name="Google Shape;1620;p34"/>
          <p:cNvSpPr txBox="1">
            <a:spLocks noGrp="1"/>
          </p:cNvSpPr>
          <p:nvPr>
            <p:ph type="title" idx="4294967295"/>
          </p:nvPr>
        </p:nvSpPr>
        <p:spPr>
          <a:xfrm>
            <a:off x="4052680" y="5020225"/>
            <a:ext cx="1529400" cy="324000"/>
          </a:xfrm>
          <a:prstGeom prst="rect">
            <a:avLst/>
          </a:prstGeom>
        </p:spPr>
        <p:txBody>
          <a:bodyPr spcFirstLastPara="1" wrap="square" lIns="121900" tIns="121900" rIns="121900" bIns="121900" anchor="ctr" anchorCtr="0">
            <a:normAutofit fontScale="90000"/>
          </a:bodyPr>
          <a:lstStyle/>
          <a:p>
            <a:pPr marL="0" lvl="0" indent="0" algn="ctr" rtl="0">
              <a:spcBef>
                <a:spcPts val="0"/>
              </a:spcBef>
              <a:spcAft>
                <a:spcPts val="0"/>
              </a:spcAft>
              <a:buNone/>
            </a:pPr>
            <a:r>
              <a:rPr lang="en" sz="1500">
                <a:solidFill>
                  <a:schemeClr val="dk1"/>
                </a:solidFill>
              </a:rPr>
              <a:t>Title Two</a:t>
            </a:r>
            <a:endParaRPr sz="1500">
              <a:solidFill>
                <a:schemeClr val="dk1"/>
              </a:solidFill>
            </a:endParaRPr>
          </a:p>
        </p:txBody>
      </p:sp>
      <p:sp>
        <p:nvSpPr>
          <p:cNvPr id="1621" name="Google Shape;1621;p34"/>
          <p:cNvSpPr txBox="1">
            <a:spLocks noGrp="1"/>
          </p:cNvSpPr>
          <p:nvPr>
            <p:ph type="title" idx="4294967295"/>
          </p:nvPr>
        </p:nvSpPr>
        <p:spPr>
          <a:xfrm>
            <a:off x="5602866" y="5020225"/>
            <a:ext cx="1529400" cy="324000"/>
          </a:xfrm>
          <a:prstGeom prst="rect">
            <a:avLst/>
          </a:prstGeom>
        </p:spPr>
        <p:txBody>
          <a:bodyPr spcFirstLastPara="1" wrap="square" lIns="121900" tIns="121900" rIns="121900" bIns="121900" anchor="ctr" anchorCtr="0">
            <a:normAutofit fontScale="90000"/>
          </a:bodyPr>
          <a:lstStyle/>
          <a:p>
            <a:pPr marL="0" lvl="0" indent="0" algn="ctr" rtl="0">
              <a:spcBef>
                <a:spcPts val="0"/>
              </a:spcBef>
              <a:spcAft>
                <a:spcPts val="0"/>
              </a:spcAft>
              <a:buNone/>
            </a:pPr>
            <a:r>
              <a:rPr lang="en" sz="1500">
                <a:solidFill>
                  <a:schemeClr val="dk1"/>
                </a:solidFill>
              </a:rPr>
              <a:t>Title Three</a:t>
            </a:r>
            <a:endParaRPr sz="1500">
              <a:solidFill>
                <a:schemeClr val="dk1"/>
              </a:solidFill>
            </a:endParaRPr>
          </a:p>
        </p:txBody>
      </p:sp>
      <p:sp>
        <p:nvSpPr>
          <p:cNvPr id="1622" name="Google Shape;1622;p34"/>
          <p:cNvSpPr txBox="1">
            <a:spLocks noGrp="1"/>
          </p:cNvSpPr>
          <p:nvPr>
            <p:ph type="title" idx="4294967295"/>
          </p:nvPr>
        </p:nvSpPr>
        <p:spPr>
          <a:xfrm>
            <a:off x="7132152" y="5020225"/>
            <a:ext cx="1529400" cy="324000"/>
          </a:xfrm>
          <a:prstGeom prst="rect">
            <a:avLst/>
          </a:prstGeom>
        </p:spPr>
        <p:txBody>
          <a:bodyPr spcFirstLastPara="1" wrap="square" lIns="121900" tIns="121900" rIns="121900" bIns="121900" anchor="ctr" anchorCtr="0">
            <a:normAutofit fontScale="90000"/>
          </a:bodyPr>
          <a:lstStyle/>
          <a:p>
            <a:pPr marL="0" lvl="0" indent="0" algn="ctr" rtl="0">
              <a:spcBef>
                <a:spcPts val="0"/>
              </a:spcBef>
              <a:spcAft>
                <a:spcPts val="0"/>
              </a:spcAft>
              <a:buNone/>
            </a:pPr>
            <a:r>
              <a:rPr lang="en" sz="1500">
                <a:solidFill>
                  <a:schemeClr val="dk1"/>
                </a:solidFill>
              </a:rPr>
              <a:t>Title Four</a:t>
            </a:r>
            <a:endParaRPr sz="1500">
              <a:solidFill>
                <a:schemeClr val="dk1"/>
              </a:solidFill>
            </a:endParaRPr>
          </a:p>
        </p:txBody>
      </p:sp>
      <p:sp>
        <p:nvSpPr>
          <p:cNvPr id="1623" name="Google Shape;1623;p34"/>
          <p:cNvSpPr txBox="1">
            <a:spLocks noGrp="1"/>
          </p:cNvSpPr>
          <p:nvPr>
            <p:ph type="title" idx="4294967295"/>
          </p:nvPr>
        </p:nvSpPr>
        <p:spPr>
          <a:xfrm>
            <a:off x="8682338" y="5020225"/>
            <a:ext cx="1529400" cy="324000"/>
          </a:xfrm>
          <a:prstGeom prst="rect">
            <a:avLst/>
          </a:prstGeom>
        </p:spPr>
        <p:txBody>
          <a:bodyPr spcFirstLastPara="1" wrap="square" lIns="121900" tIns="121900" rIns="121900" bIns="121900" anchor="ctr" anchorCtr="0">
            <a:normAutofit fontScale="90000"/>
          </a:bodyPr>
          <a:lstStyle/>
          <a:p>
            <a:pPr marL="0" lvl="0" indent="0" algn="ctr" rtl="0">
              <a:spcBef>
                <a:spcPts val="0"/>
              </a:spcBef>
              <a:spcAft>
                <a:spcPts val="0"/>
              </a:spcAft>
              <a:buNone/>
            </a:pPr>
            <a:r>
              <a:rPr lang="en" sz="1500">
                <a:solidFill>
                  <a:schemeClr val="dk1"/>
                </a:solidFill>
              </a:rPr>
              <a:t>Title Five</a:t>
            </a:r>
            <a:endParaRPr sz="1500">
              <a:solidFill>
                <a:schemeClr val="dk1"/>
              </a:solidFill>
            </a:endParaRPr>
          </a:p>
        </p:txBody>
      </p:sp>
      <p:sp>
        <p:nvSpPr>
          <p:cNvPr id="1624" name="Google Shape;1624;p34"/>
          <p:cNvSpPr txBox="1"/>
          <p:nvPr/>
        </p:nvSpPr>
        <p:spPr>
          <a:xfrm>
            <a:off x="1980163" y="2275925"/>
            <a:ext cx="552000" cy="207900"/>
          </a:xfrm>
          <a:prstGeom prst="rect">
            <a:avLst/>
          </a:prstGeom>
          <a:noFill/>
          <a:ln>
            <a:noFill/>
          </a:ln>
        </p:spPr>
        <p:txBody>
          <a:bodyPr spcFirstLastPara="1" wrap="square" lIns="68575" tIns="34275" rIns="68575" bIns="34275" anchor="t" anchorCtr="0">
            <a:spAutoFit/>
          </a:bodyPr>
          <a:lstStyle/>
          <a:p>
            <a:pPr marL="0" marR="0" lvl="0" indent="0" algn="r" rtl="0">
              <a:lnSpc>
                <a:spcPct val="150000"/>
              </a:lnSpc>
              <a:spcBef>
                <a:spcPts val="0"/>
              </a:spcBef>
              <a:spcAft>
                <a:spcPts val="0"/>
              </a:spcAft>
              <a:buNone/>
            </a:pPr>
            <a:r>
              <a:rPr lang="en" sz="900">
                <a:solidFill>
                  <a:schemeClr val="dk1"/>
                </a:solidFill>
                <a:latin typeface="Archivo Black"/>
                <a:ea typeface="Archivo Black"/>
                <a:cs typeface="Archivo Black"/>
                <a:sym typeface="Archivo Black"/>
              </a:rPr>
              <a:t>100 %</a:t>
            </a:r>
            <a:endParaRPr sz="1100">
              <a:solidFill>
                <a:schemeClr val="dk1"/>
              </a:solidFill>
              <a:latin typeface="Archivo Black"/>
              <a:ea typeface="Archivo Black"/>
              <a:cs typeface="Archivo Black"/>
              <a:sym typeface="Archivo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1629" name="Google Shape;1629;p35"/>
          <p:cNvSpPr txBox="1">
            <a:spLocks noGrp="1"/>
          </p:cNvSpPr>
          <p:nvPr>
            <p:ph type="title"/>
          </p:nvPr>
        </p:nvSpPr>
        <p:spPr>
          <a:xfrm>
            <a:off x="533400" y="600200"/>
            <a:ext cx="7563000" cy="5454300"/>
          </a:xfrm>
          <a:prstGeom prst="rect">
            <a:avLst/>
          </a:prstGeom>
        </p:spPr>
        <p:txBody>
          <a:bodyPr spcFirstLastPara="1" wrap="square" lIns="121900" tIns="121900" rIns="121900" bIns="121900" anchor="ctr" anchorCtr="0">
            <a:normAutofit/>
          </a:bodyPr>
          <a:lstStyle/>
          <a:p>
            <a:pPr marL="0" lvl="0" indent="0" algn="l" rtl="0">
              <a:spcBef>
                <a:spcPts val="0"/>
              </a:spcBef>
              <a:spcAft>
                <a:spcPts val="0"/>
              </a:spcAft>
              <a:buSzPts val="990"/>
              <a:buNone/>
            </a:pPr>
            <a:r>
              <a:rPr lang="en"/>
              <a:t>Very interesting facts!</a:t>
            </a:r>
            <a:endParaRPr/>
          </a:p>
        </p:txBody>
      </p:sp>
      <p:sp>
        <p:nvSpPr>
          <p:cNvPr id="1630" name="Google Shape;1630;p35"/>
          <p:cNvSpPr txBox="1">
            <a:spLocks noGrp="1"/>
          </p:cNvSpPr>
          <p:nvPr>
            <p:ph type="subTitle" idx="4294967295"/>
          </p:nvPr>
        </p:nvSpPr>
        <p:spPr>
          <a:xfrm>
            <a:off x="202350" y="6408400"/>
            <a:ext cx="11787300" cy="381300"/>
          </a:xfrm>
          <a:prstGeom prst="rect">
            <a:avLst/>
          </a:prstGeom>
        </p:spPr>
        <p:txBody>
          <a:bodyPr spcFirstLastPara="1" wrap="square" lIns="121900" tIns="121900" rIns="121900" bIns="121900" anchor="ctr" anchorCtr="0">
            <a:noAutofit/>
          </a:bodyPr>
          <a:lstStyle/>
          <a:p>
            <a:pPr marL="0" lvl="0" indent="0" algn="l" rtl="0">
              <a:lnSpc>
                <a:spcPct val="95000"/>
              </a:lnSpc>
              <a:spcBef>
                <a:spcPts val="0"/>
              </a:spcBef>
              <a:spcAft>
                <a:spcPts val="1600"/>
              </a:spcAft>
              <a:buSzPts val="852"/>
              <a:buNone/>
            </a:pPr>
            <a:r>
              <a:rPr lang="en" sz="1230"/>
              <a:t>This is where you section ends. Duplicate this set of slides as many times you need to go over all your sections.</a:t>
            </a:r>
            <a:endParaRPr sz="123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grpSp>
        <p:nvGrpSpPr>
          <p:cNvPr id="1635" name="Google Shape;1635;p36"/>
          <p:cNvGrpSpPr/>
          <p:nvPr/>
        </p:nvGrpSpPr>
        <p:grpSpPr>
          <a:xfrm>
            <a:off x="7933169" y="2205573"/>
            <a:ext cx="3464251" cy="669646"/>
            <a:chOff x="514536" y="1250125"/>
            <a:chExt cx="7128089" cy="1140600"/>
          </a:xfrm>
        </p:grpSpPr>
        <p:sp>
          <p:nvSpPr>
            <p:cNvPr id="1636" name="Google Shape;1636;p36"/>
            <p:cNvSpPr/>
            <p:nvPr/>
          </p:nvSpPr>
          <p:spPr>
            <a:xfrm>
              <a:off x="515525" y="1250125"/>
              <a:ext cx="7127100" cy="1140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637" name="Google Shape;1637;p36"/>
            <p:cNvPicPr preferRelativeResize="0"/>
            <p:nvPr/>
          </p:nvPicPr>
          <p:blipFill rotWithShape="1">
            <a:blip r:embed="rId3">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grpSp>
        <p:nvGrpSpPr>
          <p:cNvPr id="1638" name="Google Shape;1638;p36"/>
          <p:cNvGrpSpPr/>
          <p:nvPr/>
        </p:nvGrpSpPr>
        <p:grpSpPr>
          <a:xfrm>
            <a:off x="4363803" y="2207006"/>
            <a:ext cx="3464251" cy="669646"/>
            <a:chOff x="514536" y="1250125"/>
            <a:chExt cx="7128089" cy="1140600"/>
          </a:xfrm>
        </p:grpSpPr>
        <p:sp>
          <p:nvSpPr>
            <p:cNvPr id="1639" name="Google Shape;1639;p36"/>
            <p:cNvSpPr/>
            <p:nvPr/>
          </p:nvSpPr>
          <p:spPr>
            <a:xfrm>
              <a:off x="515525" y="1250125"/>
              <a:ext cx="7127100" cy="1140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640" name="Google Shape;1640;p36"/>
            <p:cNvPicPr preferRelativeResize="0"/>
            <p:nvPr/>
          </p:nvPicPr>
          <p:blipFill rotWithShape="1">
            <a:blip r:embed="rId3">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grpSp>
        <p:nvGrpSpPr>
          <p:cNvPr id="1641" name="Google Shape;1641;p36"/>
          <p:cNvGrpSpPr/>
          <p:nvPr/>
        </p:nvGrpSpPr>
        <p:grpSpPr>
          <a:xfrm>
            <a:off x="794425" y="2207300"/>
            <a:ext cx="3464251" cy="669646"/>
            <a:chOff x="514536" y="1250125"/>
            <a:chExt cx="7128089" cy="1140600"/>
          </a:xfrm>
        </p:grpSpPr>
        <p:sp>
          <p:nvSpPr>
            <p:cNvPr id="1642" name="Google Shape;1642;p36"/>
            <p:cNvSpPr/>
            <p:nvPr/>
          </p:nvSpPr>
          <p:spPr>
            <a:xfrm>
              <a:off x="515525" y="1250125"/>
              <a:ext cx="7127100" cy="1140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643" name="Google Shape;1643;p36"/>
            <p:cNvPicPr preferRelativeResize="0"/>
            <p:nvPr/>
          </p:nvPicPr>
          <p:blipFill rotWithShape="1">
            <a:blip r:embed="rId3">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grpSp>
        <p:nvGrpSpPr>
          <p:cNvPr id="1644" name="Google Shape;1644;p36"/>
          <p:cNvGrpSpPr/>
          <p:nvPr/>
        </p:nvGrpSpPr>
        <p:grpSpPr>
          <a:xfrm>
            <a:off x="794305" y="407413"/>
            <a:ext cx="10603032" cy="987760"/>
            <a:chOff x="514536" y="1250125"/>
            <a:chExt cx="7128089" cy="1140600"/>
          </a:xfrm>
        </p:grpSpPr>
        <p:sp>
          <p:nvSpPr>
            <p:cNvPr id="1645" name="Google Shape;1645;p36"/>
            <p:cNvSpPr/>
            <p:nvPr/>
          </p:nvSpPr>
          <p:spPr>
            <a:xfrm>
              <a:off x="515525" y="1250125"/>
              <a:ext cx="7127100" cy="1140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646" name="Google Shape;1646;p36"/>
            <p:cNvPicPr preferRelativeResize="0"/>
            <p:nvPr/>
          </p:nvPicPr>
          <p:blipFill rotWithShape="1">
            <a:blip r:embed="rId3">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1647" name="Google Shape;1647;p36"/>
          <p:cNvSpPr txBox="1">
            <a:spLocks noGrp="1"/>
          </p:cNvSpPr>
          <p:nvPr>
            <p:ph type="title"/>
          </p:nvPr>
        </p:nvSpPr>
        <p:spPr>
          <a:xfrm>
            <a:off x="1122227" y="402775"/>
            <a:ext cx="9947400" cy="987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Add your title here.</a:t>
            </a:r>
            <a:endParaRPr/>
          </a:p>
        </p:txBody>
      </p:sp>
      <p:sp>
        <p:nvSpPr>
          <p:cNvPr id="1648" name="Google Shape;1648;p36"/>
          <p:cNvSpPr txBox="1">
            <a:spLocks noGrp="1"/>
          </p:cNvSpPr>
          <p:nvPr>
            <p:ph type="body" idx="1"/>
          </p:nvPr>
        </p:nvSpPr>
        <p:spPr>
          <a:xfrm>
            <a:off x="794181" y="2966675"/>
            <a:ext cx="3464100" cy="24231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r>
              <a:rPr lang="en" sz="2000"/>
              <a:t>Far far away, behind the word mountains, far from the countries Vokalia and Consonantia, there live the blind texts.</a:t>
            </a:r>
            <a:endParaRPr sz="2000"/>
          </a:p>
        </p:txBody>
      </p:sp>
      <p:sp>
        <p:nvSpPr>
          <p:cNvPr id="1649" name="Google Shape;1649;p36"/>
          <p:cNvSpPr txBox="1">
            <a:spLocks noGrp="1"/>
          </p:cNvSpPr>
          <p:nvPr>
            <p:ph type="subTitle" idx="2"/>
          </p:nvPr>
        </p:nvSpPr>
        <p:spPr>
          <a:xfrm>
            <a:off x="961125" y="2240349"/>
            <a:ext cx="3131100" cy="636600"/>
          </a:xfrm>
          <a:prstGeom prst="rect">
            <a:avLst/>
          </a:prstGeom>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 sz="2400" b="0"/>
              <a:t>Something about this.</a:t>
            </a:r>
            <a:endParaRPr sz="2400" b="0"/>
          </a:p>
        </p:txBody>
      </p:sp>
      <p:sp>
        <p:nvSpPr>
          <p:cNvPr id="1650" name="Google Shape;1650;p36"/>
          <p:cNvSpPr txBox="1">
            <a:spLocks noGrp="1"/>
          </p:cNvSpPr>
          <p:nvPr>
            <p:ph type="body" idx="3"/>
          </p:nvPr>
        </p:nvSpPr>
        <p:spPr>
          <a:xfrm>
            <a:off x="4363555" y="2966700"/>
            <a:ext cx="3464100" cy="24231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r>
              <a:rPr lang="en" sz="2000"/>
              <a:t>Far far away, behind the word mountains, far from the countries Vokalia and Consonantia, there live the blind texts.</a:t>
            </a:r>
            <a:endParaRPr sz="2000"/>
          </a:p>
        </p:txBody>
      </p:sp>
      <p:sp>
        <p:nvSpPr>
          <p:cNvPr id="1651" name="Google Shape;1651;p36"/>
          <p:cNvSpPr txBox="1">
            <a:spLocks noGrp="1"/>
          </p:cNvSpPr>
          <p:nvPr>
            <p:ph type="subTitle" idx="4"/>
          </p:nvPr>
        </p:nvSpPr>
        <p:spPr>
          <a:xfrm>
            <a:off x="4530487" y="2240354"/>
            <a:ext cx="3131100" cy="636600"/>
          </a:xfrm>
          <a:prstGeom prst="rect">
            <a:avLst/>
          </a:prstGeom>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 sz="2400" b="0"/>
              <a:t>Something about that.</a:t>
            </a:r>
            <a:endParaRPr sz="2400" b="0"/>
          </a:p>
        </p:txBody>
      </p:sp>
      <p:sp>
        <p:nvSpPr>
          <p:cNvPr id="1652" name="Google Shape;1652;p36"/>
          <p:cNvSpPr txBox="1">
            <a:spLocks noGrp="1"/>
          </p:cNvSpPr>
          <p:nvPr>
            <p:ph type="body" idx="5"/>
          </p:nvPr>
        </p:nvSpPr>
        <p:spPr>
          <a:xfrm>
            <a:off x="7933372" y="2966675"/>
            <a:ext cx="3464100" cy="24231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r>
              <a:rPr lang="en" sz="2000"/>
              <a:t>Far far away, behind the word mountains, far from the countries Vokalia and Consonantia, there live the blind texts.</a:t>
            </a:r>
            <a:endParaRPr sz="2000"/>
          </a:p>
        </p:txBody>
      </p:sp>
      <p:sp>
        <p:nvSpPr>
          <p:cNvPr id="1653" name="Google Shape;1653;p36"/>
          <p:cNvSpPr txBox="1">
            <a:spLocks noGrp="1"/>
          </p:cNvSpPr>
          <p:nvPr>
            <p:ph type="subTitle" idx="6"/>
          </p:nvPr>
        </p:nvSpPr>
        <p:spPr>
          <a:xfrm>
            <a:off x="8099849" y="2240349"/>
            <a:ext cx="3131100" cy="636600"/>
          </a:xfrm>
          <a:prstGeom prst="rect">
            <a:avLst/>
          </a:prstGeom>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 sz="2400" b="0"/>
              <a:t>Something about this.</a:t>
            </a:r>
            <a:endParaRPr sz="2400" b="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pic>
        <p:nvPicPr>
          <p:cNvPr id="1658" name="Google Shape;1658;p37"/>
          <p:cNvPicPr preferRelativeResize="0"/>
          <p:nvPr/>
        </p:nvPicPr>
        <p:blipFill rotWithShape="1">
          <a:blip r:embed="rId3">
            <a:alphaModFix/>
          </a:blip>
          <a:srcRect t="13418" b="2185"/>
          <a:stretch/>
        </p:blipFill>
        <p:spPr>
          <a:xfrm>
            <a:off x="0" y="0"/>
            <a:ext cx="12192000" cy="6857999"/>
          </a:xfrm>
          <a:prstGeom prst="rect">
            <a:avLst/>
          </a:prstGeom>
          <a:noFill/>
          <a:ln>
            <a:noFill/>
          </a:ln>
        </p:spPr>
      </p:pic>
      <p:grpSp>
        <p:nvGrpSpPr>
          <p:cNvPr id="1659" name="Google Shape;1659;p37"/>
          <p:cNvGrpSpPr/>
          <p:nvPr/>
        </p:nvGrpSpPr>
        <p:grpSpPr>
          <a:xfrm>
            <a:off x="387631" y="454805"/>
            <a:ext cx="2456429" cy="2431727"/>
            <a:chOff x="812916" y="860267"/>
            <a:chExt cx="1395619" cy="1377827"/>
          </a:xfrm>
        </p:grpSpPr>
        <p:sp>
          <p:nvSpPr>
            <p:cNvPr id="1660" name="Google Shape;1660;p37"/>
            <p:cNvSpPr/>
            <p:nvPr/>
          </p:nvSpPr>
          <p:spPr>
            <a:xfrm>
              <a:off x="2145380" y="860267"/>
              <a:ext cx="53370" cy="53370"/>
            </a:xfrm>
            <a:custGeom>
              <a:avLst/>
              <a:gdLst/>
              <a:ahLst/>
              <a:cxnLst/>
              <a:rect l="l" t="t" r="r" b="b"/>
              <a:pathLst>
                <a:path w="53370" h="53370" extrusionOk="0">
                  <a:moveTo>
                    <a:pt x="53371" y="26685"/>
                  </a:moveTo>
                  <a:cubicBezTo>
                    <a:pt x="53371" y="41424"/>
                    <a:pt x="41425" y="53371"/>
                    <a:pt x="26685" y="53371"/>
                  </a:cubicBezTo>
                  <a:cubicBezTo>
                    <a:pt x="11950" y="53371"/>
                    <a:pt x="0" y="41424"/>
                    <a:pt x="0" y="26685"/>
                  </a:cubicBezTo>
                  <a:cubicBezTo>
                    <a:pt x="0" y="11946"/>
                    <a:pt x="11950"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61" name="Google Shape;1661;p37"/>
            <p:cNvSpPr/>
            <p:nvPr/>
          </p:nvSpPr>
          <p:spPr>
            <a:xfrm>
              <a:off x="1923304" y="860267"/>
              <a:ext cx="53370" cy="53370"/>
            </a:xfrm>
            <a:custGeom>
              <a:avLst/>
              <a:gdLst/>
              <a:ahLst/>
              <a:cxnLst/>
              <a:rect l="l" t="t" r="r" b="b"/>
              <a:pathLst>
                <a:path w="53370" h="53370" extrusionOk="0">
                  <a:moveTo>
                    <a:pt x="53371" y="26685"/>
                  </a:moveTo>
                  <a:cubicBezTo>
                    <a:pt x="53371" y="41424"/>
                    <a:pt x="41421" y="53371"/>
                    <a:pt x="26685" y="53371"/>
                  </a:cubicBezTo>
                  <a:cubicBezTo>
                    <a:pt x="11946" y="53371"/>
                    <a:pt x="0" y="41424"/>
                    <a:pt x="0" y="26685"/>
                  </a:cubicBezTo>
                  <a:cubicBezTo>
                    <a:pt x="0" y="11946"/>
                    <a:pt x="11946" y="0"/>
                    <a:pt x="26685" y="0"/>
                  </a:cubicBezTo>
                  <a:cubicBezTo>
                    <a:pt x="41421"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62" name="Google Shape;1662;p37"/>
            <p:cNvSpPr/>
            <p:nvPr/>
          </p:nvSpPr>
          <p:spPr>
            <a:xfrm>
              <a:off x="1701228" y="860267"/>
              <a:ext cx="53366" cy="53370"/>
            </a:xfrm>
            <a:custGeom>
              <a:avLst/>
              <a:gdLst/>
              <a:ahLst/>
              <a:cxnLst/>
              <a:rect l="l" t="t" r="r" b="b"/>
              <a:pathLst>
                <a:path w="53366" h="53370" extrusionOk="0">
                  <a:moveTo>
                    <a:pt x="53366" y="26685"/>
                  </a:moveTo>
                  <a:cubicBezTo>
                    <a:pt x="53366" y="41424"/>
                    <a:pt x="41420" y="53371"/>
                    <a:pt x="26685" y="53371"/>
                  </a:cubicBezTo>
                  <a:cubicBezTo>
                    <a:pt x="11946" y="53371"/>
                    <a:pt x="0" y="41424"/>
                    <a:pt x="0" y="26685"/>
                  </a:cubicBezTo>
                  <a:cubicBezTo>
                    <a:pt x="0" y="11946"/>
                    <a:pt x="11946" y="0"/>
                    <a:pt x="26685" y="0"/>
                  </a:cubicBezTo>
                  <a:cubicBezTo>
                    <a:pt x="41420" y="0"/>
                    <a:pt x="53366" y="11946"/>
                    <a:pt x="53366"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63" name="Google Shape;1663;p37"/>
            <p:cNvSpPr/>
            <p:nvPr/>
          </p:nvSpPr>
          <p:spPr>
            <a:xfrm>
              <a:off x="1479148" y="860267"/>
              <a:ext cx="53370" cy="53370"/>
            </a:xfrm>
            <a:custGeom>
              <a:avLst/>
              <a:gdLst/>
              <a:ahLst/>
              <a:cxnLst/>
              <a:rect l="l" t="t" r="r" b="b"/>
              <a:pathLst>
                <a:path w="53370" h="53370" extrusionOk="0">
                  <a:moveTo>
                    <a:pt x="53371" y="26685"/>
                  </a:moveTo>
                  <a:cubicBezTo>
                    <a:pt x="53371" y="41424"/>
                    <a:pt x="41424" y="53371"/>
                    <a:pt x="26685" y="53371"/>
                  </a:cubicBezTo>
                  <a:cubicBezTo>
                    <a:pt x="11950" y="53371"/>
                    <a:pt x="0" y="41424"/>
                    <a:pt x="0" y="26685"/>
                  </a:cubicBezTo>
                  <a:cubicBezTo>
                    <a:pt x="0" y="11946"/>
                    <a:pt x="11950"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64" name="Google Shape;1664;p37"/>
            <p:cNvSpPr/>
            <p:nvPr/>
          </p:nvSpPr>
          <p:spPr>
            <a:xfrm>
              <a:off x="1257072" y="860267"/>
              <a:ext cx="53370" cy="53370"/>
            </a:xfrm>
            <a:custGeom>
              <a:avLst/>
              <a:gdLst/>
              <a:ahLst/>
              <a:cxnLst/>
              <a:rect l="l" t="t" r="r" b="b"/>
              <a:pathLst>
                <a:path w="53370" h="53370" extrusionOk="0">
                  <a:moveTo>
                    <a:pt x="53370" y="26685"/>
                  </a:moveTo>
                  <a:cubicBezTo>
                    <a:pt x="53370" y="41424"/>
                    <a:pt x="41424" y="53371"/>
                    <a:pt x="26685" y="53371"/>
                  </a:cubicBezTo>
                  <a:cubicBezTo>
                    <a:pt x="11946" y="53371"/>
                    <a:pt x="0" y="41424"/>
                    <a:pt x="0" y="26685"/>
                  </a:cubicBezTo>
                  <a:cubicBezTo>
                    <a:pt x="0" y="11946"/>
                    <a:pt x="11946" y="0"/>
                    <a:pt x="26685" y="0"/>
                  </a:cubicBezTo>
                  <a:cubicBezTo>
                    <a:pt x="41424"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65" name="Google Shape;1665;p37"/>
            <p:cNvSpPr/>
            <p:nvPr/>
          </p:nvSpPr>
          <p:spPr>
            <a:xfrm>
              <a:off x="1034996" y="860267"/>
              <a:ext cx="53370" cy="53370"/>
            </a:xfrm>
            <a:custGeom>
              <a:avLst/>
              <a:gdLst/>
              <a:ahLst/>
              <a:cxnLst/>
              <a:rect l="l" t="t" r="r" b="b"/>
              <a:pathLst>
                <a:path w="53370" h="53370" extrusionOk="0">
                  <a:moveTo>
                    <a:pt x="53370" y="26685"/>
                  </a:moveTo>
                  <a:cubicBezTo>
                    <a:pt x="53370" y="41424"/>
                    <a:pt x="41420" y="53371"/>
                    <a:pt x="26685" y="53371"/>
                  </a:cubicBezTo>
                  <a:cubicBezTo>
                    <a:pt x="11946" y="53371"/>
                    <a:pt x="0" y="41424"/>
                    <a:pt x="0" y="26685"/>
                  </a:cubicBezTo>
                  <a:cubicBezTo>
                    <a:pt x="0" y="11946"/>
                    <a:pt x="11946" y="0"/>
                    <a:pt x="26685" y="0"/>
                  </a:cubicBezTo>
                  <a:cubicBezTo>
                    <a:pt x="41420"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66" name="Google Shape;1666;p37"/>
            <p:cNvSpPr/>
            <p:nvPr/>
          </p:nvSpPr>
          <p:spPr>
            <a:xfrm>
              <a:off x="812916" y="860267"/>
              <a:ext cx="53370" cy="53370"/>
            </a:xfrm>
            <a:custGeom>
              <a:avLst/>
              <a:gdLst/>
              <a:ahLst/>
              <a:cxnLst/>
              <a:rect l="l" t="t" r="r" b="b"/>
              <a:pathLst>
                <a:path w="53370" h="53370" extrusionOk="0">
                  <a:moveTo>
                    <a:pt x="53370" y="26685"/>
                  </a:moveTo>
                  <a:cubicBezTo>
                    <a:pt x="53370" y="41424"/>
                    <a:pt x="41424" y="53371"/>
                    <a:pt x="26685" y="53371"/>
                  </a:cubicBezTo>
                  <a:cubicBezTo>
                    <a:pt x="11950" y="53371"/>
                    <a:pt x="0" y="41424"/>
                    <a:pt x="0" y="26685"/>
                  </a:cubicBezTo>
                  <a:cubicBezTo>
                    <a:pt x="0" y="11946"/>
                    <a:pt x="11950" y="0"/>
                    <a:pt x="26685" y="0"/>
                  </a:cubicBezTo>
                  <a:cubicBezTo>
                    <a:pt x="41424"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67" name="Google Shape;1667;p37"/>
            <p:cNvSpPr/>
            <p:nvPr/>
          </p:nvSpPr>
          <p:spPr>
            <a:xfrm>
              <a:off x="813806"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68" name="Google Shape;1668;p37"/>
            <p:cNvSpPr/>
            <p:nvPr/>
          </p:nvSpPr>
          <p:spPr>
            <a:xfrm>
              <a:off x="813806"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69" name="Google Shape;1669;p37"/>
            <p:cNvSpPr/>
            <p:nvPr/>
          </p:nvSpPr>
          <p:spPr>
            <a:xfrm>
              <a:off x="813806"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70" name="Google Shape;1670;p37"/>
            <p:cNvSpPr/>
            <p:nvPr/>
          </p:nvSpPr>
          <p:spPr>
            <a:xfrm>
              <a:off x="813806"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71" name="Google Shape;1671;p37"/>
            <p:cNvSpPr/>
            <p:nvPr/>
          </p:nvSpPr>
          <p:spPr>
            <a:xfrm>
              <a:off x="813806"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72" name="Google Shape;1672;p37"/>
            <p:cNvSpPr/>
            <p:nvPr/>
          </p:nvSpPr>
          <p:spPr>
            <a:xfrm>
              <a:off x="813806"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73" name="Google Shape;1673;p37"/>
            <p:cNvSpPr/>
            <p:nvPr/>
          </p:nvSpPr>
          <p:spPr>
            <a:xfrm>
              <a:off x="1037368" y="2184724"/>
              <a:ext cx="53366" cy="53370"/>
            </a:xfrm>
            <a:custGeom>
              <a:avLst/>
              <a:gdLst/>
              <a:ahLst/>
              <a:cxnLst/>
              <a:rect l="l" t="t" r="r" b="b"/>
              <a:pathLst>
                <a:path w="53366" h="53370" extrusionOk="0">
                  <a:moveTo>
                    <a:pt x="26685" y="53371"/>
                  </a:moveTo>
                  <a:cubicBezTo>
                    <a:pt x="11946" y="53371"/>
                    <a:pt x="0" y="41425"/>
                    <a:pt x="0" y="26685"/>
                  </a:cubicBezTo>
                  <a:cubicBezTo>
                    <a:pt x="0" y="11950"/>
                    <a:pt x="11946" y="0"/>
                    <a:pt x="26685" y="0"/>
                  </a:cubicBezTo>
                  <a:cubicBezTo>
                    <a:pt x="41420" y="0"/>
                    <a:pt x="53366" y="11950"/>
                    <a:pt x="53366" y="26685"/>
                  </a:cubicBezTo>
                  <a:cubicBezTo>
                    <a:pt x="53366"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74" name="Google Shape;1674;p37"/>
            <p:cNvSpPr/>
            <p:nvPr/>
          </p:nvSpPr>
          <p:spPr>
            <a:xfrm>
              <a:off x="1037368" y="1962648"/>
              <a:ext cx="53366" cy="53370"/>
            </a:xfrm>
            <a:custGeom>
              <a:avLst/>
              <a:gdLst/>
              <a:ahLst/>
              <a:cxnLst/>
              <a:rect l="l" t="t" r="r" b="b"/>
              <a:pathLst>
                <a:path w="53366" h="53370" extrusionOk="0">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75" name="Google Shape;1675;p37"/>
            <p:cNvSpPr/>
            <p:nvPr/>
          </p:nvSpPr>
          <p:spPr>
            <a:xfrm>
              <a:off x="1037368" y="1740572"/>
              <a:ext cx="53366" cy="53370"/>
            </a:xfrm>
            <a:custGeom>
              <a:avLst/>
              <a:gdLst/>
              <a:ahLst/>
              <a:cxnLst/>
              <a:rect l="l" t="t" r="r" b="b"/>
              <a:pathLst>
                <a:path w="53366" h="53370" extrusionOk="0">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76" name="Google Shape;1676;p37"/>
            <p:cNvSpPr/>
            <p:nvPr/>
          </p:nvSpPr>
          <p:spPr>
            <a:xfrm>
              <a:off x="1037368" y="1518492"/>
              <a:ext cx="53366" cy="53370"/>
            </a:xfrm>
            <a:custGeom>
              <a:avLst/>
              <a:gdLst/>
              <a:ahLst/>
              <a:cxnLst/>
              <a:rect l="l" t="t" r="r" b="b"/>
              <a:pathLst>
                <a:path w="53366" h="53370" extrusionOk="0">
                  <a:moveTo>
                    <a:pt x="26685" y="53371"/>
                  </a:moveTo>
                  <a:cubicBezTo>
                    <a:pt x="11946" y="53371"/>
                    <a:pt x="0" y="41424"/>
                    <a:pt x="0" y="26685"/>
                  </a:cubicBezTo>
                  <a:cubicBezTo>
                    <a:pt x="0" y="11950"/>
                    <a:pt x="11946" y="0"/>
                    <a:pt x="26685" y="0"/>
                  </a:cubicBezTo>
                  <a:cubicBezTo>
                    <a:pt x="41420" y="0"/>
                    <a:pt x="53366" y="11950"/>
                    <a:pt x="53366" y="26685"/>
                  </a:cubicBezTo>
                  <a:cubicBezTo>
                    <a:pt x="53366"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77" name="Google Shape;1677;p37"/>
            <p:cNvSpPr/>
            <p:nvPr/>
          </p:nvSpPr>
          <p:spPr>
            <a:xfrm>
              <a:off x="1037368" y="1296416"/>
              <a:ext cx="53366" cy="53370"/>
            </a:xfrm>
            <a:custGeom>
              <a:avLst/>
              <a:gdLst/>
              <a:ahLst/>
              <a:cxnLst/>
              <a:rect l="l" t="t" r="r" b="b"/>
              <a:pathLst>
                <a:path w="53366" h="53370" extrusionOk="0">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78" name="Google Shape;1678;p37"/>
            <p:cNvSpPr/>
            <p:nvPr/>
          </p:nvSpPr>
          <p:spPr>
            <a:xfrm>
              <a:off x="1037368" y="1074339"/>
              <a:ext cx="53366" cy="53370"/>
            </a:xfrm>
            <a:custGeom>
              <a:avLst/>
              <a:gdLst/>
              <a:ahLst/>
              <a:cxnLst/>
              <a:rect l="l" t="t" r="r" b="b"/>
              <a:pathLst>
                <a:path w="53366" h="53370" extrusionOk="0">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79" name="Google Shape;1679;p37"/>
            <p:cNvSpPr/>
            <p:nvPr/>
          </p:nvSpPr>
          <p:spPr>
            <a:xfrm>
              <a:off x="1260926"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0" name="Google Shape;1680;p37"/>
            <p:cNvSpPr/>
            <p:nvPr/>
          </p:nvSpPr>
          <p:spPr>
            <a:xfrm>
              <a:off x="1260926"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1" name="Google Shape;1681;p37"/>
            <p:cNvSpPr/>
            <p:nvPr/>
          </p:nvSpPr>
          <p:spPr>
            <a:xfrm>
              <a:off x="1260926"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2" name="Google Shape;1682;p37"/>
            <p:cNvSpPr/>
            <p:nvPr/>
          </p:nvSpPr>
          <p:spPr>
            <a:xfrm>
              <a:off x="1260926"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3" name="Google Shape;1683;p37"/>
            <p:cNvSpPr/>
            <p:nvPr/>
          </p:nvSpPr>
          <p:spPr>
            <a:xfrm>
              <a:off x="1260926"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4" name="Google Shape;1684;p37"/>
            <p:cNvSpPr/>
            <p:nvPr/>
          </p:nvSpPr>
          <p:spPr>
            <a:xfrm>
              <a:off x="1260926"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5" name="Google Shape;1685;p37"/>
            <p:cNvSpPr/>
            <p:nvPr/>
          </p:nvSpPr>
          <p:spPr>
            <a:xfrm>
              <a:off x="1484487"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0" y="0"/>
                    <a:pt x="53371" y="11950"/>
                    <a:pt x="53371" y="26685"/>
                  </a:cubicBezTo>
                  <a:cubicBezTo>
                    <a:pt x="53371"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6" name="Google Shape;1686;p37"/>
            <p:cNvSpPr/>
            <p:nvPr/>
          </p:nvSpPr>
          <p:spPr>
            <a:xfrm>
              <a:off x="1484487"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7" name="Google Shape;1687;p37"/>
            <p:cNvSpPr/>
            <p:nvPr/>
          </p:nvSpPr>
          <p:spPr>
            <a:xfrm>
              <a:off x="1484487"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8" name="Google Shape;1688;p37"/>
            <p:cNvSpPr/>
            <p:nvPr/>
          </p:nvSpPr>
          <p:spPr>
            <a:xfrm>
              <a:off x="1484487"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0" y="0"/>
                    <a:pt x="53371" y="11950"/>
                    <a:pt x="53371" y="26685"/>
                  </a:cubicBezTo>
                  <a:cubicBezTo>
                    <a:pt x="53371"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9" name="Google Shape;1689;p37"/>
            <p:cNvSpPr/>
            <p:nvPr/>
          </p:nvSpPr>
          <p:spPr>
            <a:xfrm>
              <a:off x="1484487"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90" name="Google Shape;1690;p37"/>
            <p:cNvSpPr/>
            <p:nvPr/>
          </p:nvSpPr>
          <p:spPr>
            <a:xfrm>
              <a:off x="1484487"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91" name="Google Shape;1691;p37"/>
            <p:cNvSpPr/>
            <p:nvPr/>
          </p:nvSpPr>
          <p:spPr>
            <a:xfrm>
              <a:off x="1708045" y="2184724"/>
              <a:ext cx="53370" cy="53370"/>
            </a:xfrm>
            <a:custGeom>
              <a:avLst/>
              <a:gdLst/>
              <a:ahLst/>
              <a:cxnLst/>
              <a:rect l="l" t="t" r="r" b="b"/>
              <a:pathLst>
                <a:path w="53370" h="53370" extrusionOk="0">
                  <a:moveTo>
                    <a:pt x="26685" y="53371"/>
                  </a:moveTo>
                  <a:cubicBezTo>
                    <a:pt x="11950" y="53371"/>
                    <a:pt x="0" y="41425"/>
                    <a:pt x="0" y="26685"/>
                  </a:cubicBezTo>
                  <a:cubicBezTo>
                    <a:pt x="0" y="11950"/>
                    <a:pt x="11950"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92" name="Google Shape;1692;p37"/>
            <p:cNvSpPr/>
            <p:nvPr/>
          </p:nvSpPr>
          <p:spPr>
            <a:xfrm>
              <a:off x="1708045" y="1962648"/>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93" name="Google Shape;1693;p37"/>
            <p:cNvSpPr/>
            <p:nvPr/>
          </p:nvSpPr>
          <p:spPr>
            <a:xfrm>
              <a:off x="1708045" y="1740572"/>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94" name="Google Shape;1694;p37"/>
            <p:cNvSpPr/>
            <p:nvPr/>
          </p:nvSpPr>
          <p:spPr>
            <a:xfrm>
              <a:off x="1708045" y="1518492"/>
              <a:ext cx="53370" cy="53370"/>
            </a:xfrm>
            <a:custGeom>
              <a:avLst/>
              <a:gdLst/>
              <a:ahLst/>
              <a:cxnLst/>
              <a:rect l="l" t="t" r="r" b="b"/>
              <a:pathLst>
                <a:path w="53370" h="53370" extrusionOk="0">
                  <a:moveTo>
                    <a:pt x="26685" y="53371"/>
                  </a:moveTo>
                  <a:cubicBezTo>
                    <a:pt x="11950" y="53371"/>
                    <a:pt x="0" y="41424"/>
                    <a:pt x="0" y="26685"/>
                  </a:cubicBezTo>
                  <a:cubicBezTo>
                    <a:pt x="0" y="11950"/>
                    <a:pt x="11950"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95" name="Google Shape;1695;p37"/>
            <p:cNvSpPr/>
            <p:nvPr/>
          </p:nvSpPr>
          <p:spPr>
            <a:xfrm>
              <a:off x="1708045" y="1296416"/>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96" name="Google Shape;1696;p37"/>
            <p:cNvSpPr/>
            <p:nvPr/>
          </p:nvSpPr>
          <p:spPr>
            <a:xfrm>
              <a:off x="1708045" y="1074339"/>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97" name="Google Shape;1697;p37"/>
            <p:cNvSpPr/>
            <p:nvPr/>
          </p:nvSpPr>
          <p:spPr>
            <a:xfrm>
              <a:off x="1931607"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0" y="0"/>
                    <a:pt x="53370" y="11950"/>
                    <a:pt x="53370" y="26685"/>
                  </a:cubicBezTo>
                  <a:cubicBezTo>
                    <a:pt x="53370"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98" name="Google Shape;1698;p37"/>
            <p:cNvSpPr/>
            <p:nvPr/>
          </p:nvSpPr>
          <p:spPr>
            <a:xfrm>
              <a:off x="1931607"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99" name="Google Shape;1699;p37"/>
            <p:cNvSpPr/>
            <p:nvPr/>
          </p:nvSpPr>
          <p:spPr>
            <a:xfrm>
              <a:off x="1931607"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00" name="Google Shape;1700;p37"/>
            <p:cNvSpPr/>
            <p:nvPr/>
          </p:nvSpPr>
          <p:spPr>
            <a:xfrm>
              <a:off x="1931607"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0" y="0"/>
                    <a:pt x="53370" y="11950"/>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01" name="Google Shape;1701;p37"/>
            <p:cNvSpPr/>
            <p:nvPr/>
          </p:nvSpPr>
          <p:spPr>
            <a:xfrm>
              <a:off x="1931607"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02" name="Google Shape;1702;p37"/>
            <p:cNvSpPr/>
            <p:nvPr/>
          </p:nvSpPr>
          <p:spPr>
            <a:xfrm>
              <a:off x="1931607"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03" name="Google Shape;1703;p37"/>
            <p:cNvSpPr/>
            <p:nvPr/>
          </p:nvSpPr>
          <p:spPr>
            <a:xfrm>
              <a:off x="2155165" y="2184724"/>
              <a:ext cx="53370" cy="53370"/>
            </a:xfrm>
            <a:custGeom>
              <a:avLst/>
              <a:gdLst/>
              <a:ahLst/>
              <a:cxnLst/>
              <a:rect l="l" t="t" r="r" b="b"/>
              <a:pathLst>
                <a:path w="53370" h="53370" extrusionOk="0">
                  <a:moveTo>
                    <a:pt x="26685" y="53371"/>
                  </a:moveTo>
                  <a:cubicBezTo>
                    <a:pt x="11950" y="53371"/>
                    <a:pt x="0" y="41425"/>
                    <a:pt x="0" y="26685"/>
                  </a:cubicBezTo>
                  <a:cubicBezTo>
                    <a:pt x="0" y="11950"/>
                    <a:pt x="11950" y="0"/>
                    <a:pt x="26685" y="0"/>
                  </a:cubicBezTo>
                  <a:cubicBezTo>
                    <a:pt x="41425" y="0"/>
                    <a:pt x="53371" y="11950"/>
                    <a:pt x="53371" y="26685"/>
                  </a:cubicBezTo>
                  <a:cubicBezTo>
                    <a:pt x="53371" y="41425"/>
                    <a:pt x="41425"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04" name="Google Shape;1704;p37"/>
            <p:cNvSpPr/>
            <p:nvPr/>
          </p:nvSpPr>
          <p:spPr>
            <a:xfrm>
              <a:off x="2155165" y="1962648"/>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05" name="Google Shape;1705;p37"/>
            <p:cNvSpPr/>
            <p:nvPr/>
          </p:nvSpPr>
          <p:spPr>
            <a:xfrm>
              <a:off x="2155165" y="1740572"/>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06" name="Google Shape;1706;p37"/>
            <p:cNvSpPr/>
            <p:nvPr/>
          </p:nvSpPr>
          <p:spPr>
            <a:xfrm>
              <a:off x="2155165" y="1518492"/>
              <a:ext cx="53370" cy="53370"/>
            </a:xfrm>
            <a:custGeom>
              <a:avLst/>
              <a:gdLst/>
              <a:ahLst/>
              <a:cxnLst/>
              <a:rect l="l" t="t" r="r" b="b"/>
              <a:pathLst>
                <a:path w="53370" h="53370" extrusionOk="0">
                  <a:moveTo>
                    <a:pt x="26685" y="53371"/>
                  </a:moveTo>
                  <a:cubicBezTo>
                    <a:pt x="11950" y="53371"/>
                    <a:pt x="0" y="41424"/>
                    <a:pt x="0" y="26685"/>
                  </a:cubicBezTo>
                  <a:cubicBezTo>
                    <a:pt x="0" y="11950"/>
                    <a:pt x="11950" y="0"/>
                    <a:pt x="26685" y="0"/>
                  </a:cubicBezTo>
                  <a:cubicBezTo>
                    <a:pt x="41425" y="0"/>
                    <a:pt x="53371" y="11950"/>
                    <a:pt x="53371" y="26685"/>
                  </a:cubicBezTo>
                  <a:cubicBezTo>
                    <a:pt x="53371" y="41424"/>
                    <a:pt x="41425"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07" name="Google Shape;1707;p37"/>
            <p:cNvSpPr/>
            <p:nvPr/>
          </p:nvSpPr>
          <p:spPr>
            <a:xfrm>
              <a:off x="2155165" y="1296416"/>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08" name="Google Shape;1708;p37"/>
            <p:cNvSpPr/>
            <p:nvPr/>
          </p:nvSpPr>
          <p:spPr>
            <a:xfrm>
              <a:off x="2155165" y="1074339"/>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709" name="Google Shape;1709;p37"/>
          <p:cNvGrpSpPr/>
          <p:nvPr/>
        </p:nvGrpSpPr>
        <p:grpSpPr>
          <a:xfrm>
            <a:off x="0" y="1853169"/>
            <a:ext cx="3784641" cy="3670571"/>
            <a:chOff x="0" y="1381925"/>
            <a:chExt cx="9312600" cy="3836700"/>
          </a:xfrm>
        </p:grpSpPr>
        <p:sp>
          <p:nvSpPr>
            <p:cNvPr id="1710" name="Google Shape;1710;p37"/>
            <p:cNvSpPr/>
            <p:nvPr/>
          </p:nvSpPr>
          <p:spPr>
            <a:xfrm>
              <a:off x="0" y="1381925"/>
              <a:ext cx="9312600" cy="3836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711" name="Google Shape;1711;p37"/>
            <p:cNvPicPr preferRelativeResize="0"/>
            <p:nvPr/>
          </p:nvPicPr>
          <p:blipFill rotWithShape="1">
            <a:blip r:embed="rId4">
              <a:alphaModFix amt="20000"/>
            </a:blip>
            <a:srcRect l="20300" t="23673" r="24035" b="106"/>
            <a:stretch/>
          </p:blipFill>
          <p:spPr>
            <a:xfrm rot="5400000">
              <a:off x="2737950" y="-1356025"/>
              <a:ext cx="3836700" cy="9312600"/>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grpSp>
        <p:nvGrpSpPr>
          <p:cNvPr id="1712" name="Google Shape;1712;p37"/>
          <p:cNvGrpSpPr/>
          <p:nvPr/>
        </p:nvGrpSpPr>
        <p:grpSpPr>
          <a:xfrm>
            <a:off x="7683533" y="-4"/>
            <a:ext cx="1372876" cy="674089"/>
            <a:chOff x="7673633" y="189975"/>
            <a:chExt cx="1525417" cy="750572"/>
          </a:xfrm>
        </p:grpSpPr>
        <p:sp>
          <p:nvSpPr>
            <p:cNvPr id="1713" name="Google Shape;1713;p37"/>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714" name="Google Shape;1714;p37"/>
            <p:cNvPicPr preferRelativeResize="0"/>
            <p:nvPr/>
          </p:nvPicPr>
          <p:blipFill rotWithShape="1">
            <a:blip r:embed="rId4">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715" name="Google Shape;1715;p37"/>
          <p:cNvGrpSpPr/>
          <p:nvPr/>
        </p:nvGrpSpPr>
        <p:grpSpPr>
          <a:xfrm>
            <a:off x="1458760" y="6282023"/>
            <a:ext cx="3900335" cy="575973"/>
            <a:chOff x="1439710" y="6217176"/>
            <a:chExt cx="4333706" cy="640824"/>
          </a:xfrm>
        </p:grpSpPr>
        <p:sp>
          <p:nvSpPr>
            <p:cNvPr id="1716" name="Google Shape;1716;p37"/>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17" name="Google Shape;1717;p37"/>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18" name="Google Shape;1718;p37"/>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719" name="Google Shape;1719;p37"/>
            <p:cNvPicPr preferRelativeResize="0"/>
            <p:nvPr/>
          </p:nvPicPr>
          <p:blipFill rotWithShape="1">
            <a:blip r:embed="rId4">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grpSp>
        <p:nvGrpSpPr>
          <p:cNvPr id="1720" name="Google Shape;1720;p37"/>
          <p:cNvGrpSpPr/>
          <p:nvPr/>
        </p:nvGrpSpPr>
        <p:grpSpPr>
          <a:xfrm>
            <a:off x="10498727" y="101322"/>
            <a:ext cx="835103" cy="835103"/>
            <a:chOff x="8878102" y="4612385"/>
            <a:chExt cx="927892" cy="927892"/>
          </a:xfrm>
        </p:grpSpPr>
        <p:sp>
          <p:nvSpPr>
            <p:cNvPr id="1721" name="Google Shape;1721;p37"/>
            <p:cNvSpPr/>
            <p:nvPr/>
          </p:nvSpPr>
          <p:spPr>
            <a:xfrm>
              <a:off x="8878102" y="4612385"/>
              <a:ext cx="927892" cy="927892"/>
            </a:xfrm>
            <a:custGeom>
              <a:avLst/>
              <a:gdLst/>
              <a:ahLst/>
              <a:cxnLst/>
              <a:rect l="l" t="t" r="r" b="b"/>
              <a:pathLst>
                <a:path w="474019" h="474019" extrusionOk="0">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722" name="Google Shape;1722;p37"/>
            <p:cNvPicPr preferRelativeResize="0"/>
            <p:nvPr/>
          </p:nvPicPr>
          <p:blipFill rotWithShape="1">
            <a:blip r:embed="rId4">
              <a:alphaModFix amt="20000"/>
            </a:blip>
            <a:srcRect l="67169" t="19635" r="19367" b="72770"/>
            <a:stretch/>
          </p:blipFill>
          <p:spPr>
            <a:xfrm rot="5400000">
              <a:off x="8878102" y="4612385"/>
              <a:ext cx="927892" cy="927892"/>
            </a:xfrm>
            <a:custGeom>
              <a:avLst/>
              <a:gdLst/>
              <a:ahLst/>
              <a:cxnLst/>
              <a:rect l="l" t="t" r="r" b="b"/>
              <a:pathLst>
                <a:path w="927892" h="927892" extrusionOk="0">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723" name="Google Shape;1723;p37"/>
          <p:cNvGrpSpPr/>
          <p:nvPr/>
        </p:nvGrpSpPr>
        <p:grpSpPr>
          <a:xfrm>
            <a:off x="10498725" y="4733182"/>
            <a:ext cx="2330813" cy="2124806"/>
            <a:chOff x="10438625" y="4501032"/>
            <a:chExt cx="2589792" cy="2356968"/>
          </a:xfrm>
        </p:grpSpPr>
        <p:sp>
          <p:nvSpPr>
            <p:cNvPr id="1724" name="Google Shape;1724;p37"/>
            <p:cNvSpPr/>
            <p:nvPr/>
          </p:nvSpPr>
          <p:spPr>
            <a:xfrm>
              <a:off x="10438629" y="4501032"/>
              <a:ext cx="2589788" cy="2356967"/>
            </a:xfrm>
            <a:custGeom>
              <a:avLst/>
              <a:gdLst/>
              <a:ahLst/>
              <a:cxnLst/>
              <a:rect l="l" t="t" r="r" b="b"/>
              <a:pathLst>
                <a:path w="1323008" h="1204070" extrusionOk="0">
                  <a:moveTo>
                    <a:pt x="661504" y="0"/>
                  </a:moveTo>
                  <a:cubicBezTo>
                    <a:pt x="296201" y="0"/>
                    <a:pt x="0" y="296173"/>
                    <a:pt x="0" y="661492"/>
                  </a:cubicBezTo>
                  <a:lnTo>
                    <a:pt x="0" y="1204070"/>
                  </a:lnTo>
                  <a:lnTo>
                    <a:pt x="335873" y="1204070"/>
                  </a:lnTo>
                  <a:lnTo>
                    <a:pt x="335873" y="673126"/>
                  </a:lnTo>
                  <a:cubicBezTo>
                    <a:pt x="335873" y="488074"/>
                    <a:pt x="485816" y="338018"/>
                    <a:pt x="670856" y="338018"/>
                  </a:cubicBezTo>
                  <a:cubicBezTo>
                    <a:pt x="855936" y="338018"/>
                    <a:pt x="1005959" y="488074"/>
                    <a:pt x="1005959" y="673126"/>
                  </a:cubicBezTo>
                  <a:lnTo>
                    <a:pt x="1005959" y="1204070"/>
                  </a:lnTo>
                  <a:lnTo>
                    <a:pt x="1323009" y="1204070"/>
                  </a:lnTo>
                  <a:lnTo>
                    <a:pt x="1323009" y="661492"/>
                  </a:lnTo>
                  <a:cubicBezTo>
                    <a:pt x="1323009" y="296173"/>
                    <a:pt x="1026807" y="0"/>
                    <a:pt x="66150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725" name="Google Shape;1725;p37"/>
            <p:cNvPicPr preferRelativeResize="0"/>
            <p:nvPr/>
          </p:nvPicPr>
          <p:blipFill rotWithShape="1">
            <a:blip r:embed="rId4">
              <a:alphaModFix amt="20000"/>
            </a:blip>
            <a:srcRect l="51255" t="40908" r="14547" b="37896"/>
            <a:stretch/>
          </p:blipFill>
          <p:spPr>
            <a:xfrm rot="5400000">
              <a:off x="10555036" y="4384620"/>
              <a:ext cx="2356967" cy="2589790"/>
            </a:xfrm>
            <a:custGeom>
              <a:avLst/>
              <a:gdLst/>
              <a:ahLst/>
              <a:cxnLst/>
              <a:rect l="l" t="t" r="r" b="b"/>
              <a:pathLst>
                <a:path w="2356967" h="2589790" extrusionOk="0">
                  <a:moveTo>
                    <a:pt x="0" y="1294896"/>
                  </a:moveTo>
                  <a:cubicBezTo>
                    <a:pt x="0" y="579816"/>
                    <a:pt x="579759" y="0"/>
                    <a:pt x="1294871" y="0"/>
                  </a:cubicBezTo>
                  <a:lnTo>
                    <a:pt x="2356967" y="0"/>
                  </a:lnTo>
                  <a:lnTo>
                    <a:pt x="2356967" y="620626"/>
                  </a:lnTo>
                  <a:lnTo>
                    <a:pt x="1317644" y="620626"/>
                  </a:lnTo>
                  <a:cubicBezTo>
                    <a:pt x="955405" y="620626"/>
                    <a:pt x="661670" y="914296"/>
                    <a:pt x="661670" y="1276590"/>
                  </a:cubicBezTo>
                  <a:cubicBezTo>
                    <a:pt x="661670" y="1638805"/>
                    <a:pt x="955405" y="1932318"/>
                    <a:pt x="1317644" y="1932318"/>
                  </a:cubicBezTo>
                  <a:lnTo>
                    <a:pt x="2356967" y="1932318"/>
                  </a:lnTo>
                  <a:lnTo>
                    <a:pt x="2356967" y="2589790"/>
                  </a:lnTo>
                  <a:lnTo>
                    <a:pt x="1294871" y="2589790"/>
                  </a:lnTo>
                  <a:cubicBezTo>
                    <a:pt x="579759" y="2589790"/>
                    <a:pt x="0" y="2009977"/>
                    <a:pt x="0" y="1294896"/>
                  </a:cubicBezTo>
                  <a:close/>
                </a:path>
              </a:pathLst>
            </a:custGeom>
            <a:noFill/>
            <a:ln>
              <a:noFill/>
            </a:ln>
          </p:spPr>
        </p:pic>
      </p:grpSp>
      <p:grpSp>
        <p:nvGrpSpPr>
          <p:cNvPr id="1726" name="Google Shape;1726;p37"/>
          <p:cNvGrpSpPr/>
          <p:nvPr/>
        </p:nvGrpSpPr>
        <p:grpSpPr>
          <a:xfrm>
            <a:off x="8300303" y="6093240"/>
            <a:ext cx="1718929" cy="372445"/>
            <a:chOff x="8300303" y="6093240"/>
            <a:chExt cx="1718929" cy="372445"/>
          </a:xfrm>
        </p:grpSpPr>
        <p:grpSp>
          <p:nvGrpSpPr>
            <p:cNvPr id="1727" name="Google Shape;1727;p37"/>
            <p:cNvGrpSpPr/>
            <p:nvPr/>
          </p:nvGrpSpPr>
          <p:grpSpPr>
            <a:xfrm>
              <a:off x="8300303" y="6093240"/>
              <a:ext cx="1718927" cy="372442"/>
              <a:chOff x="3290595" y="3170847"/>
              <a:chExt cx="878932" cy="190439"/>
            </a:xfrm>
          </p:grpSpPr>
          <p:sp>
            <p:nvSpPr>
              <p:cNvPr id="1728" name="Google Shape;1728;p37"/>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29" name="Google Shape;1729;p37"/>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30" name="Google Shape;1730;p37"/>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31" name="Google Shape;1731;p37"/>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1732" name="Google Shape;1732;p37"/>
            <p:cNvPicPr preferRelativeResize="0"/>
            <p:nvPr/>
          </p:nvPicPr>
          <p:blipFill rotWithShape="1">
            <a:blip r:embed="rId4">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1733" name="Google Shape;1733;p37"/>
          <p:cNvGrpSpPr/>
          <p:nvPr/>
        </p:nvGrpSpPr>
        <p:grpSpPr>
          <a:xfrm>
            <a:off x="3519724" y="-159782"/>
            <a:ext cx="1470261" cy="1470319"/>
            <a:chOff x="3519724" y="-159776"/>
            <a:chExt cx="1633623" cy="1633869"/>
          </a:xfrm>
        </p:grpSpPr>
        <p:sp>
          <p:nvSpPr>
            <p:cNvPr id="1734" name="Google Shape;1734;p37"/>
            <p:cNvSpPr/>
            <p:nvPr/>
          </p:nvSpPr>
          <p:spPr>
            <a:xfrm>
              <a:off x="3519724" y="-159776"/>
              <a:ext cx="1633622" cy="1633867"/>
            </a:xfrm>
            <a:custGeom>
              <a:avLst/>
              <a:gdLst/>
              <a:ahLst/>
              <a:cxnLst/>
              <a:rect l="l" t="t" r="r" b="b"/>
              <a:pathLst>
                <a:path w="834545" h="834670" extrusionOk="0">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735" name="Google Shape;1735;p37"/>
            <p:cNvPicPr preferRelativeResize="0"/>
            <p:nvPr/>
          </p:nvPicPr>
          <p:blipFill rotWithShape="1">
            <a:blip r:embed="rId4">
              <a:alphaModFix amt="20000"/>
            </a:blip>
            <a:srcRect t="57607" r="76435" b="29021"/>
            <a:stretch/>
          </p:blipFill>
          <p:spPr>
            <a:xfrm rot="5400000">
              <a:off x="3524425" y="-154828"/>
              <a:ext cx="1624221" cy="1633622"/>
            </a:xfrm>
            <a:custGeom>
              <a:avLst/>
              <a:gdLst/>
              <a:ahLst/>
              <a:cxnLst/>
              <a:rect l="l" t="t" r="r" b="b"/>
              <a:pathLst>
                <a:path w="1624221" h="1633622" extrusionOk="0">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sp>
        <p:nvSpPr>
          <p:cNvPr id="1736" name="Google Shape;1736;p37"/>
          <p:cNvSpPr txBox="1">
            <a:spLocks noGrp="1"/>
          </p:cNvSpPr>
          <p:nvPr>
            <p:ph type="body" idx="1"/>
          </p:nvPr>
        </p:nvSpPr>
        <p:spPr>
          <a:xfrm>
            <a:off x="178425" y="2065300"/>
            <a:ext cx="3300000" cy="3251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solidFill>
                  <a:schemeClr val="lt2"/>
                </a:solidFill>
              </a:rPr>
              <a:t>Dogs can smell feelings.</a:t>
            </a:r>
            <a:endParaRPr>
              <a:solidFill>
                <a:schemeClr val="l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0"/>
        <p:cNvGrpSpPr/>
        <p:nvPr/>
      </p:nvGrpSpPr>
      <p:grpSpPr>
        <a:xfrm>
          <a:off x="0" y="0"/>
          <a:ext cx="0" cy="0"/>
          <a:chOff x="0" y="0"/>
          <a:chExt cx="0" cy="0"/>
        </a:xfrm>
      </p:grpSpPr>
      <p:grpSp>
        <p:nvGrpSpPr>
          <p:cNvPr id="1741" name="Google Shape;1741;p38"/>
          <p:cNvGrpSpPr/>
          <p:nvPr/>
        </p:nvGrpSpPr>
        <p:grpSpPr>
          <a:xfrm>
            <a:off x="794305" y="407413"/>
            <a:ext cx="10603032" cy="987760"/>
            <a:chOff x="514536" y="1250125"/>
            <a:chExt cx="7128089" cy="1140600"/>
          </a:xfrm>
        </p:grpSpPr>
        <p:sp>
          <p:nvSpPr>
            <p:cNvPr id="1742" name="Google Shape;1742;p38"/>
            <p:cNvSpPr/>
            <p:nvPr/>
          </p:nvSpPr>
          <p:spPr>
            <a:xfrm>
              <a:off x="515525" y="1250125"/>
              <a:ext cx="7127100" cy="1140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743" name="Google Shape;1743;p38"/>
            <p:cNvPicPr preferRelativeResize="0"/>
            <p:nvPr/>
          </p:nvPicPr>
          <p:blipFill rotWithShape="1">
            <a:blip r:embed="rId3">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grpSp>
        <p:nvGrpSpPr>
          <p:cNvPr id="1744" name="Google Shape;1744;p38"/>
          <p:cNvGrpSpPr/>
          <p:nvPr/>
        </p:nvGrpSpPr>
        <p:grpSpPr>
          <a:xfrm>
            <a:off x="8674190" y="1924066"/>
            <a:ext cx="2026829" cy="2508258"/>
            <a:chOff x="8025900" y="568625"/>
            <a:chExt cx="2772300" cy="3430800"/>
          </a:xfrm>
        </p:grpSpPr>
        <p:sp>
          <p:nvSpPr>
            <p:cNvPr id="1745" name="Google Shape;1745;p38"/>
            <p:cNvSpPr/>
            <p:nvPr/>
          </p:nvSpPr>
          <p:spPr>
            <a:xfrm>
              <a:off x="8025900" y="568625"/>
              <a:ext cx="2772300" cy="34308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746" name="Google Shape;1746;p38"/>
            <p:cNvPicPr preferRelativeResize="0"/>
            <p:nvPr/>
          </p:nvPicPr>
          <p:blipFill rotWithShape="1">
            <a:blip r:embed="rId3">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grpSp>
        <p:nvGrpSpPr>
          <p:cNvPr id="1747" name="Google Shape;1747;p38"/>
          <p:cNvGrpSpPr/>
          <p:nvPr/>
        </p:nvGrpSpPr>
        <p:grpSpPr>
          <a:xfrm>
            <a:off x="5088902" y="1924066"/>
            <a:ext cx="2026829" cy="2508258"/>
            <a:chOff x="8025900" y="568625"/>
            <a:chExt cx="2772300" cy="3430800"/>
          </a:xfrm>
        </p:grpSpPr>
        <p:sp>
          <p:nvSpPr>
            <p:cNvPr id="1748" name="Google Shape;1748;p38"/>
            <p:cNvSpPr/>
            <p:nvPr/>
          </p:nvSpPr>
          <p:spPr>
            <a:xfrm>
              <a:off x="8025900" y="568625"/>
              <a:ext cx="2772300" cy="343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749" name="Google Shape;1749;p38"/>
            <p:cNvPicPr preferRelativeResize="0"/>
            <p:nvPr/>
          </p:nvPicPr>
          <p:blipFill rotWithShape="1">
            <a:blip r:embed="rId3">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grpSp>
        <p:nvGrpSpPr>
          <p:cNvPr id="1750" name="Google Shape;1750;p38"/>
          <p:cNvGrpSpPr/>
          <p:nvPr/>
        </p:nvGrpSpPr>
        <p:grpSpPr>
          <a:xfrm>
            <a:off x="1503615" y="1924066"/>
            <a:ext cx="2026829" cy="2508258"/>
            <a:chOff x="8025900" y="568625"/>
            <a:chExt cx="2772300" cy="3430800"/>
          </a:xfrm>
        </p:grpSpPr>
        <p:sp>
          <p:nvSpPr>
            <p:cNvPr id="1751" name="Google Shape;1751;p38"/>
            <p:cNvSpPr/>
            <p:nvPr/>
          </p:nvSpPr>
          <p:spPr>
            <a:xfrm>
              <a:off x="8025900" y="568625"/>
              <a:ext cx="2772300" cy="3430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752" name="Google Shape;1752;p38"/>
            <p:cNvPicPr preferRelativeResize="0"/>
            <p:nvPr/>
          </p:nvPicPr>
          <p:blipFill rotWithShape="1">
            <a:blip r:embed="rId3">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grpSp>
        <p:nvGrpSpPr>
          <p:cNvPr id="1753" name="Google Shape;1753;p38"/>
          <p:cNvGrpSpPr/>
          <p:nvPr/>
        </p:nvGrpSpPr>
        <p:grpSpPr>
          <a:xfrm>
            <a:off x="8113945" y="3943796"/>
            <a:ext cx="3147051" cy="669646"/>
            <a:chOff x="514536" y="1250125"/>
            <a:chExt cx="7128089" cy="1140600"/>
          </a:xfrm>
        </p:grpSpPr>
        <p:sp>
          <p:nvSpPr>
            <p:cNvPr id="1754" name="Google Shape;1754;p38"/>
            <p:cNvSpPr/>
            <p:nvPr/>
          </p:nvSpPr>
          <p:spPr>
            <a:xfrm>
              <a:off x="515525" y="1250125"/>
              <a:ext cx="7127100" cy="1140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755" name="Google Shape;1755;p38"/>
            <p:cNvPicPr preferRelativeResize="0"/>
            <p:nvPr/>
          </p:nvPicPr>
          <p:blipFill rotWithShape="1">
            <a:blip r:embed="rId3">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grpSp>
        <p:nvGrpSpPr>
          <p:cNvPr id="1756" name="Google Shape;1756;p38"/>
          <p:cNvGrpSpPr/>
          <p:nvPr/>
        </p:nvGrpSpPr>
        <p:grpSpPr>
          <a:xfrm>
            <a:off x="4526095" y="3943796"/>
            <a:ext cx="3147051" cy="669646"/>
            <a:chOff x="514536" y="1250125"/>
            <a:chExt cx="7128089" cy="1140600"/>
          </a:xfrm>
        </p:grpSpPr>
        <p:sp>
          <p:nvSpPr>
            <p:cNvPr id="1757" name="Google Shape;1757;p38"/>
            <p:cNvSpPr/>
            <p:nvPr/>
          </p:nvSpPr>
          <p:spPr>
            <a:xfrm>
              <a:off x="515525" y="1250125"/>
              <a:ext cx="7127100" cy="1140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758" name="Google Shape;1758;p38"/>
            <p:cNvPicPr preferRelativeResize="0"/>
            <p:nvPr/>
          </p:nvPicPr>
          <p:blipFill rotWithShape="1">
            <a:blip r:embed="rId3">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grpSp>
        <p:nvGrpSpPr>
          <p:cNvPr id="1759" name="Google Shape;1759;p38"/>
          <p:cNvGrpSpPr/>
          <p:nvPr/>
        </p:nvGrpSpPr>
        <p:grpSpPr>
          <a:xfrm>
            <a:off x="938232" y="3943796"/>
            <a:ext cx="3147051" cy="669646"/>
            <a:chOff x="514536" y="1250125"/>
            <a:chExt cx="7128089" cy="1140600"/>
          </a:xfrm>
        </p:grpSpPr>
        <p:sp>
          <p:nvSpPr>
            <p:cNvPr id="1760" name="Google Shape;1760;p38"/>
            <p:cNvSpPr/>
            <p:nvPr/>
          </p:nvSpPr>
          <p:spPr>
            <a:xfrm>
              <a:off x="515525" y="1250125"/>
              <a:ext cx="7127100" cy="1140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761" name="Google Shape;1761;p38"/>
            <p:cNvPicPr preferRelativeResize="0"/>
            <p:nvPr/>
          </p:nvPicPr>
          <p:blipFill rotWithShape="1">
            <a:blip r:embed="rId3">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1762" name="Google Shape;1762;p38"/>
          <p:cNvSpPr txBox="1">
            <a:spLocks noGrp="1"/>
          </p:cNvSpPr>
          <p:nvPr>
            <p:ph type="title"/>
          </p:nvPr>
        </p:nvSpPr>
        <p:spPr>
          <a:xfrm>
            <a:off x="924900" y="409225"/>
            <a:ext cx="10342200" cy="9876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This is our team.</a:t>
            </a:r>
            <a:endParaRPr/>
          </a:p>
        </p:txBody>
      </p:sp>
      <p:sp>
        <p:nvSpPr>
          <p:cNvPr id="1763" name="Google Shape;1763;p38"/>
          <p:cNvSpPr txBox="1">
            <a:spLocks noGrp="1"/>
          </p:cNvSpPr>
          <p:nvPr>
            <p:ph type="body" idx="1"/>
          </p:nvPr>
        </p:nvSpPr>
        <p:spPr>
          <a:xfrm>
            <a:off x="938250" y="4728197"/>
            <a:ext cx="3147300" cy="12459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r>
              <a:rPr lang="en"/>
              <a:t>Lorem ipsum dolor sit amet, consectetuer adipiscing elit.</a:t>
            </a:r>
            <a:endParaRPr/>
          </a:p>
        </p:txBody>
      </p:sp>
      <p:sp>
        <p:nvSpPr>
          <p:cNvPr id="1764" name="Google Shape;1764;p38"/>
          <p:cNvSpPr txBox="1">
            <a:spLocks noGrp="1"/>
          </p:cNvSpPr>
          <p:nvPr>
            <p:ph type="subTitle" idx="2"/>
          </p:nvPr>
        </p:nvSpPr>
        <p:spPr>
          <a:xfrm>
            <a:off x="938250" y="4005225"/>
            <a:ext cx="3147300" cy="7635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
              <a:t>Erika V.</a:t>
            </a:r>
            <a:endParaRPr/>
          </a:p>
        </p:txBody>
      </p:sp>
      <p:sp>
        <p:nvSpPr>
          <p:cNvPr id="1765" name="Google Shape;1765;p38"/>
          <p:cNvSpPr txBox="1">
            <a:spLocks noGrp="1"/>
          </p:cNvSpPr>
          <p:nvPr>
            <p:ph type="body" idx="3"/>
          </p:nvPr>
        </p:nvSpPr>
        <p:spPr>
          <a:xfrm>
            <a:off x="4526100" y="4728203"/>
            <a:ext cx="3147300" cy="12459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r>
              <a:rPr lang="en"/>
              <a:t>Lorem ipsum dolor sit amet, consectetuer adipiscing elit. </a:t>
            </a:r>
            <a:endParaRPr/>
          </a:p>
        </p:txBody>
      </p:sp>
      <p:sp>
        <p:nvSpPr>
          <p:cNvPr id="1766" name="Google Shape;1766;p38"/>
          <p:cNvSpPr txBox="1">
            <a:spLocks noGrp="1"/>
          </p:cNvSpPr>
          <p:nvPr>
            <p:ph type="subTitle" idx="4"/>
          </p:nvPr>
        </p:nvSpPr>
        <p:spPr>
          <a:xfrm>
            <a:off x="4526100" y="4005231"/>
            <a:ext cx="3147300" cy="7635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
              <a:t>John S.</a:t>
            </a:r>
            <a:endParaRPr/>
          </a:p>
        </p:txBody>
      </p:sp>
      <p:sp>
        <p:nvSpPr>
          <p:cNvPr id="1767" name="Google Shape;1767;p38"/>
          <p:cNvSpPr txBox="1">
            <a:spLocks noGrp="1"/>
          </p:cNvSpPr>
          <p:nvPr>
            <p:ph type="body" idx="5"/>
          </p:nvPr>
        </p:nvSpPr>
        <p:spPr>
          <a:xfrm>
            <a:off x="8113950" y="4728197"/>
            <a:ext cx="3147300" cy="12459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r>
              <a:rPr lang="en"/>
              <a:t>Lorem ipsum dolor sit amet, consectetuer adipiscing elit. </a:t>
            </a:r>
            <a:endParaRPr/>
          </a:p>
        </p:txBody>
      </p:sp>
      <p:sp>
        <p:nvSpPr>
          <p:cNvPr id="1768" name="Google Shape;1768;p38"/>
          <p:cNvSpPr txBox="1">
            <a:spLocks noGrp="1"/>
          </p:cNvSpPr>
          <p:nvPr>
            <p:ph type="subTitle" idx="6"/>
          </p:nvPr>
        </p:nvSpPr>
        <p:spPr>
          <a:xfrm>
            <a:off x="8113950" y="4005225"/>
            <a:ext cx="3147300" cy="7635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
              <a:t>Marie M.</a:t>
            </a:r>
            <a:endParaRPr/>
          </a:p>
        </p:txBody>
      </p:sp>
      <p:pic>
        <p:nvPicPr>
          <p:cNvPr id="1769" name="Google Shape;1769;p38"/>
          <p:cNvPicPr preferRelativeResize="0"/>
          <p:nvPr/>
        </p:nvPicPr>
        <p:blipFill rotWithShape="1">
          <a:blip r:embed="rId4">
            <a:alphaModFix/>
          </a:blip>
          <a:srcRect l="33004" t="8689" r="25212" b="61743"/>
          <a:stretch/>
        </p:blipFill>
        <p:spPr>
          <a:xfrm>
            <a:off x="1558675" y="2026800"/>
            <a:ext cx="1916700" cy="1917000"/>
          </a:xfrm>
          <a:prstGeom prst="rect">
            <a:avLst/>
          </a:prstGeom>
          <a:noFill/>
          <a:ln>
            <a:noFill/>
          </a:ln>
        </p:spPr>
      </p:pic>
      <p:pic>
        <p:nvPicPr>
          <p:cNvPr id="1770" name="Google Shape;1770;p38"/>
          <p:cNvPicPr preferRelativeResize="0"/>
          <p:nvPr/>
        </p:nvPicPr>
        <p:blipFill rotWithShape="1">
          <a:blip r:embed="rId5">
            <a:alphaModFix/>
          </a:blip>
          <a:srcRect l="32897" t="19488" r="25727" b="14540"/>
          <a:stretch/>
        </p:blipFill>
        <p:spPr>
          <a:xfrm>
            <a:off x="5141403" y="2026800"/>
            <a:ext cx="1916700" cy="1917000"/>
          </a:xfrm>
          <a:prstGeom prst="rect">
            <a:avLst/>
          </a:prstGeom>
          <a:noFill/>
          <a:ln>
            <a:noFill/>
          </a:ln>
        </p:spPr>
      </p:pic>
      <p:pic>
        <p:nvPicPr>
          <p:cNvPr id="1771" name="Google Shape;1771;p38"/>
          <p:cNvPicPr preferRelativeResize="0"/>
          <p:nvPr/>
        </p:nvPicPr>
        <p:blipFill rotWithShape="1">
          <a:blip r:embed="rId6">
            <a:alphaModFix/>
          </a:blip>
          <a:srcRect l="24173" b="50920"/>
          <a:stretch/>
        </p:blipFill>
        <p:spPr>
          <a:xfrm>
            <a:off x="8729255" y="2026800"/>
            <a:ext cx="1916700" cy="191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grpSp>
        <p:nvGrpSpPr>
          <p:cNvPr id="1776" name="Google Shape;1776;p39"/>
          <p:cNvGrpSpPr/>
          <p:nvPr/>
        </p:nvGrpSpPr>
        <p:grpSpPr>
          <a:xfrm>
            <a:off x="415625" y="396138"/>
            <a:ext cx="11360748" cy="987760"/>
            <a:chOff x="514536" y="1250125"/>
            <a:chExt cx="7128089" cy="1140600"/>
          </a:xfrm>
        </p:grpSpPr>
        <p:sp>
          <p:nvSpPr>
            <p:cNvPr id="1777" name="Google Shape;1777;p39"/>
            <p:cNvSpPr/>
            <p:nvPr/>
          </p:nvSpPr>
          <p:spPr>
            <a:xfrm>
              <a:off x="515525" y="1250125"/>
              <a:ext cx="7127100" cy="1140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778" name="Google Shape;1778;p39"/>
            <p:cNvPicPr preferRelativeResize="0"/>
            <p:nvPr/>
          </p:nvPicPr>
          <p:blipFill rotWithShape="1">
            <a:blip r:embed="rId3">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grpSp>
        <p:nvGrpSpPr>
          <p:cNvPr id="1779" name="Google Shape;1779;p39"/>
          <p:cNvGrpSpPr/>
          <p:nvPr/>
        </p:nvGrpSpPr>
        <p:grpSpPr>
          <a:xfrm>
            <a:off x="5502085" y="2200117"/>
            <a:ext cx="1253080" cy="1253614"/>
            <a:chOff x="8025900" y="568625"/>
            <a:chExt cx="2772300" cy="3430800"/>
          </a:xfrm>
        </p:grpSpPr>
        <p:sp>
          <p:nvSpPr>
            <p:cNvPr id="1780" name="Google Shape;1780;p39"/>
            <p:cNvSpPr/>
            <p:nvPr/>
          </p:nvSpPr>
          <p:spPr>
            <a:xfrm>
              <a:off x="8025900" y="568625"/>
              <a:ext cx="2772300" cy="34308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781" name="Google Shape;1781;p39"/>
            <p:cNvPicPr preferRelativeResize="0"/>
            <p:nvPr/>
          </p:nvPicPr>
          <p:blipFill rotWithShape="1">
            <a:blip r:embed="rId3">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grpSp>
        <p:nvGrpSpPr>
          <p:cNvPr id="1782" name="Google Shape;1782;p39"/>
          <p:cNvGrpSpPr/>
          <p:nvPr/>
        </p:nvGrpSpPr>
        <p:grpSpPr>
          <a:xfrm>
            <a:off x="3290314" y="2200117"/>
            <a:ext cx="1177588" cy="1177588"/>
            <a:chOff x="8878102" y="4612385"/>
            <a:chExt cx="927892" cy="927892"/>
          </a:xfrm>
        </p:grpSpPr>
        <p:sp>
          <p:nvSpPr>
            <p:cNvPr id="1783" name="Google Shape;1783;p39"/>
            <p:cNvSpPr/>
            <p:nvPr/>
          </p:nvSpPr>
          <p:spPr>
            <a:xfrm>
              <a:off x="8878102" y="4612385"/>
              <a:ext cx="927892" cy="927892"/>
            </a:xfrm>
            <a:custGeom>
              <a:avLst/>
              <a:gdLst/>
              <a:ahLst/>
              <a:cxnLst/>
              <a:rect l="l" t="t" r="r" b="b"/>
              <a:pathLst>
                <a:path w="474019" h="474019" extrusionOk="0">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784" name="Google Shape;1784;p39"/>
            <p:cNvPicPr preferRelativeResize="0"/>
            <p:nvPr/>
          </p:nvPicPr>
          <p:blipFill rotWithShape="1">
            <a:blip r:embed="rId3">
              <a:alphaModFix amt="20000"/>
            </a:blip>
            <a:srcRect l="67169" t="19635" r="19367" b="72770"/>
            <a:stretch/>
          </p:blipFill>
          <p:spPr>
            <a:xfrm rot="5400000">
              <a:off x="8878102" y="4612385"/>
              <a:ext cx="927892" cy="927892"/>
            </a:xfrm>
            <a:custGeom>
              <a:avLst/>
              <a:gdLst/>
              <a:ahLst/>
              <a:cxnLst/>
              <a:rect l="l" t="t" r="r" b="b"/>
              <a:pathLst>
                <a:path w="927892" h="927892" extrusionOk="0">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785" name="Google Shape;1785;p39"/>
          <p:cNvGrpSpPr/>
          <p:nvPr/>
        </p:nvGrpSpPr>
        <p:grpSpPr>
          <a:xfrm>
            <a:off x="10001119" y="2200117"/>
            <a:ext cx="1253080" cy="1253614"/>
            <a:chOff x="8025900" y="568625"/>
            <a:chExt cx="2772300" cy="3430800"/>
          </a:xfrm>
        </p:grpSpPr>
        <p:sp>
          <p:nvSpPr>
            <p:cNvPr id="1786" name="Google Shape;1786;p39"/>
            <p:cNvSpPr/>
            <p:nvPr/>
          </p:nvSpPr>
          <p:spPr>
            <a:xfrm>
              <a:off x="8025900" y="568625"/>
              <a:ext cx="2772300" cy="3430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787" name="Google Shape;1787;p39"/>
            <p:cNvPicPr preferRelativeResize="0"/>
            <p:nvPr/>
          </p:nvPicPr>
          <p:blipFill rotWithShape="1">
            <a:blip r:embed="rId3">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grpSp>
        <p:nvGrpSpPr>
          <p:cNvPr id="1788" name="Google Shape;1788;p39"/>
          <p:cNvGrpSpPr/>
          <p:nvPr/>
        </p:nvGrpSpPr>
        <p:grpSpPr>
          <a:xfrm>
            <a:off x="7789348" y="2200117"/>
            <a:ext cx="1177588" cy="1177588"/>
            <a:chOff x="8878102" y="4612385"/>
            <a:chExt cx="927892" cy="927892"/>
          </a:xfrm>
        </p:grpSpPr>
        <p:sp>
          <p:nvSpPr>
            <p:cNvPr id="1789" name="Google Shape;1789;p39"/>
            <p:cNvSpPr/>
            <p:nvPr/>
          </p:nvSpPr>
          <p:spPr>
            <a:xfrm>
              <a:off x="8878102" y="4612385"/>
              <a:ext cx="927892" cy="927892"/>
            </a:xfrm>
            <a:custGeom>
              <a:avLst/>
              <a:gdLst/>
              <a:ahLst/>
              <a:cxnLst/>
              <a:rect l="l" t="t" r="r" b="b"/>
              <a:pathLst>
                <a:path w="474019" h="474019" extrusionOk="0">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790" name="Google Shape;1790;p39"/>
            <p:cNvPicPr preferRelativeResize="0"/>
            <p:nvPr/>
          </p:nvPicPr>
          <p:blipFill rotWithShape="1">
            <a:blip r:embed="rId3">
              <a:alphaModFix amt="20000"/>
            </a:blip>
            <a:srcRect l="67169" t="19635" r="19367" b="72770"/>
            <a:stretch/>
          </p:blipFill>
          <p:spPr>
            <a:xfrm rot="5400000">
              <a:off x="8878102" y="4612385"/>
              <a:ext cx="927892" cy="927892"/>
            </a:xfrm>
            <a:custGeom>
              <a:avLst/>
              <a:gdLst/>
              <a:ahLst/>
              <a:cxnLst/>
              <a:rect l="l" t="t" r="r" b="b"/>
              <a:pathLst>
                <a:path w="927892" h="927892" extrusionOk="0">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791" name="Google Shape;1791;p39"/>
          <p:cNvGrpSpPr/>
          <p:nvPr/>
        </p:nvGrpSpPr>
        <p:grpSpPr>
          <a:xfrm>
            <a:off x="1003052" y="2200117"/>
            <a:ext cx="1253080" cy="1253614"/>
            <a:chOff x="8025900" y="568625"/>
            <a:chExt cx="2772300" cy="3430800"/>
          </a:xfrm>
        </p:grpSpPr>
        <p:sp>
          <p:nvSpPr>
            <p:cNvPr id="1792" name="Google Shape;1792;p39"/>
            <p:cNvSpPr/>
            <p:nvPr/>
          </p:nvSpPr>
          <p:spPr>
            <a:xfrm>
              <a:off x="8025900" y="568625"/>
              <a:ext cx="2772300" cy="343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793" name="Google Shape;1793;p39"/>
            <p:cNvPicPr preferRelativeResize="0"/>
            <p:nvPr/>
          </p:nvPicPr>
          <p:blipFill rotWithShape="1">
            <a:blip r:embed="rId3">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sp>
        <p:nvSpPr>
          <p:cNvPr id="1794" name="Google Shape;1794;p39"/>
          <p:cNvSpPr txBox="1">
            <a:spLocks noGrp="1"/>
          </p:cNvSpPr>
          <p:nvPr>
            <p:ph type="title"/>
          </p:nvPr>
        </p:nvSpPr>
        <p:spPr>
          <a:xfrm>
            <a:off x="507750" y="396150"/>
            <a:ext cx="11176500" cy="987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This is a timeline.</a:t>
            </a:r>
            <a:endParaRPr/>
          </a:p>
        </p:txBody>
      </p:sp>
      <p:sp>
        <p:nvSpPr>
          <p:cNvPr id="1795" name="Google Shape;1795;p39"/>
          <p:cNvSpPr txBox="1">
            <a:spLocks noGrp="1"/>
          </p:cNvSpPr>
          <p:nvPr>
            <p:ph type="body" idx="1"/>
          </p:nvPr>
        </p:nvSpPr>
        <p:spPr>
          <a:xfrm>
            <a:off x="507750" y="4810703"/>
            <a:ext cx="2243700" cy="885000"/>
          </a:xfrm>
          <a:prstGeom prst="rect">
            <a:avLst/>
          </a:prstGeom>
        </p:spPr>
        <p:txBody>
          <a:bodyPr spcFirstLastPara="1" wrap="square" lIns="121900" tIns="121900" rIns="121900" bIns="121900" anchor="t" anchorCtr="0">
            <a:normAutofit fontScale="70000" lnSpcReduction="20000"/>
          </a:bodyPr>
          <a:lstStyle/>
          <a:p>
            <a:pPr marL="0" lvl="0" indent="0" algn="ctr" rtl="0">
              <a:spcBef>
                <a:spcPts val="0"/>
              </a:spcBef>
              <a:spcAft>
                <a:spcPts val="1600"/>
              </a:spcAft>
              <a:buNone/>
            </a:pPr>
            <a:r>
              <a:rPr lang="en"/>
              <a:t>Lorem ipsum dolor sit amet, consectetuer adipiscing elit.</a:t>
            </a:r>
            <a:endParaRPr/>
          </a:p>
        </p:txBody>
      </p:sp>
      <p:sp>
        <p:nvSpPr>
          <p:cNvPr id="1796" name="Google Shape;1796;p39"/>
          <p:cNvSpPr txBox="1">
            <a:spLocks noGrp="1"/>
          </p:cNvSpPr>
          <p:nvPr>
            <p:ph type="body" idx="3"/>
          </p:nvPr>
        </p:nvSpPr>
        <p:spPr>
          <a:xfrm>
            <a:off x="2757261" y="4810701"/>
            <a:ext cx="2243700" cy="885000"/>
          </a:xfrm>
          <a:prstGeom prst="rect">
            <a:avLst/>
          </a:prstGeom>
        </p:spPr>
        <p:txBody>
          <a:bodyPr spcFirstLastPara="1" wrap="square" lIns="121900" tIns="121900" rIns="121900" bIns="121900" anchor="t" anchorCtr="0">
            <a:normAutofit fontScale="70000" lnSpcReduction="20000"/>
          </a:bodyPr>
          <a:lstStyle/>
          <a:p>
            <a:pPr marL="0" lvl="0" indent="0" algn="ctr" rtl="0">
              <a:spcBef>
                <a:spcPts val="0"/>
              </a:spcBef>
              <a:spcAft>
                <a:spcPts val="1600"/>
              </a:spcAft>
              <a:buNone/>
            </a:pPr>
            <a:r>
              <a:rPr lang="en"/>
              <a:t>Lorem ipsum dolor sit amet, consectetuer adipiscing elit.</a:t>
            </a:r>
            <a:endParaRPr/>
          </a:p>
        </p:txBody>
      </p:sp>
      <p:sp>
        <p:nvSpPr>
          <p:cNvPr id="1797" name="Google Shape;1797;p39"/>
          <p:cNvSpPr txBox="1">
            <a:spLocks noGrp="1"/>
          </p:cNvSpPr>
          <p:nvPr>
            <p:ph type="body" idx="5"/>
          </p:nvPr>
        </p:nvSpPr>
        <p:spPr>
          <a:xfrm>
            <a:off x="5006772" y="4810717"/>
            <a:ext cx="2243700" cy="885000"/>
          </a:xfrm>
          <a:prstGeom prst="rect">
            <a:avLst/>
          </a:prstGeom>
        </p:spPr>
        <p:txBody>
          <a:bodyPr spcFirstLastPara="1" wrap="square" lIns="121900" tIns="121900" rIns="121900" bIns="121900" anchor="t" anchorCtr="0">
            <a:normAutofit fontScale="70000" lnSpcReduction="20000"/>
          </a:bodyPr>
          <a:lstStyle/>
          <a:p>
            <a:pPr marL="0" lvl="0" indent="0" algn="ctr" rtl="0">
              <a:spcBef>
                <a:spcPts val="0"/>
              </a:spcBef>
              <a:spcAft>
                <a:spcPts val="1600"/>
              </a:spcAft>
              <a:buNone/>
            </a:pPr>
            <a:r>
              <a:rPr lang="en"/>
              <a:t>Lorem ipsum dolor sit amet, consectetuer adipiscing elit.</a:t>
            </a:r>
            <a:endParaRPr/>
          </a:p>
        </p:txBody>
      </p:sp>
      <p:sp>
        <p:nvSpPr>
          <p:cNvPr id="1798" name="Google Shape;1798;p39"/>
          <p:cNvSpPr txBox="1">
            <a:spLocks noGrp="1"/>
          </p:cNvSpPr>
          <p:nvPr>
            <p:ph type="body" idx="7"/>
          </p:nvPr>
        </p:nvSpPr>
        <p:spPr>
          <a:xfrm>
            <a:off x="7256283" y="4810725"/>
            <a:ext cx="2243700" cy="885000"/>
          </a:xfrm>
          <a:prstGeom prst="rect">
            <a:avLst/>
          </a:prstGeom>
        </p:spPr>
        <p:txBody>
          <a:bodyPr spcFirstLastPara="1" wrap="square" lIns="121900" tIns="121900" rIns="121900" bIns="121900" anchor="t" anchorCtr="0">
            <a:normAutofit fontScale="70000" lnSpcReduction="20000"/>
          </a:bodyPr>
          <a:lstStyle/>
          <a:p>
            <a:pPr marL="0" lvl="0" indent="0" algn="ctr" rtl="0">
              <a:spcBef>
                <a:spcPts val="0"/>
              </a:spcBef>
              <a:spcAft>
                <a:spcPts val="1600"/>
              </a:spcAft>
              <a:buNone/>
            </a:pPr>
            <a:r>
              <a:rPr lang="en"/>
              <a:t>Lorem ipsum dolor sit amet, consectetuer adipiscing elit.</a:t>
            </a:r>
            <a:endParaRPr/>
          </a:p>
        </p:txBody>
      </p:sp>
      <p:sp>
        <p:nvSpPr>
          <p:cNvPr id="1799" name="Google Shape;1799;p39"/>
          <p:cNvSpPr txBox="1">
            <a:spLocks noGrp="1"/>
          </p:cNvSpPr>
          <p:nvPr>
            <p:ph type="body" idx="9"/>
          </p:nvPr>
        </p:nvSpPr>
        <p:spPr>
          <a:xfrm>
            <a:off x="9505794" y="4810691"/>
            <a:ext cx="2243700" cy="885000"/>
          </a:xfrm>
          <a:prstGeom prst="rect">
            <a:avLst/>
          </a:prstGeom>
        </p:spPr>
        <p:txBody>
          <a:bodyPr spcFirstLastPara="1" wrap="square" lIns="121900" tIns="121900" rIns="121900" bIns="121900" anchor="t" anchorCtr="0">
            <a:normAutofit fontScale="70000" lnSpcReduction="20000"/>
          </a:bodyPr>
          <a:lstStyle/>
          <a:p>
            <a:pPr marL="0" lvl="0" indent="0" algn="ctr" rtl="0">
              <a:spcBef>
                <a:spcPts val="0"/>
              </a:spcBef>
              <a:spcAft>
                <a:spcPts val="1600"/>
              </a:spcAft>
              <a:buNone/>
            </a:pPr>
            <a:r>
              <a:rPr lang="en"/>
              <a:t>Lorem ipsum dolor sit amet, consectetuer adipiscing elit.</a:t>
            </a:r>
            <a:endParaRPr/>
          </a:p>
        </p:txBody>
      </p:sp>
      <p:cxnSp>
        <p:nvCxnSpPr>
          <p:cNvPr id="1800" name="Google Shape;1800;p39"/>
          <p:cNvCxnSpPr/>
          <p:nvPr/>
        </p:nvCxnSpPr>
        <p:spPr>
          <a:xfrm>
            <a:off x="278550" y="3895663"/>
            <a:ext cx="11634900" cy="0"/>
          </a:xfrm>
          <a:prstGeom prst="straightConnector1">
            <a:avLst/>
          </a:prstGeom>
          <a:noFill/>
          <a:ln w="28575" cap="rnd" cmpd="sng">
            <a:solidFill>
              <a:schemeClr val="dk1"/>
            </a:solidFill>
            <a:prstDash val="solid"/>
            <a:round/>
            <a:headEnd type="none" w="med" len="med"/>
            <a:tailEnd type="none" w="med" len="med"/>
          </a:ln>
        </p:spPr>
      </p:cxnSp>
      <p:sp>
        <p:nvSpPr>
          <p:cNvPr id="1801" name="Google Shape;1801;p39"/>
          <p:cNvSpPr txBox="1">
            <a:spLocks noGrp="1"/>
          </p:cNvSpPr>
          <p:nvPr>
            <p:ph type="subTitle" idx="2"/>
          </p:nvPr>
        </p:nvSpPr>
        <p:spPr>
          <a:xfrm>
            <a:off x="583950" y="2545950"/>
            <a:ext cx="2113500" cy="615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1018"/>
              <a:buNone/>
            </a:pPr>
            <a:r>
              <a:rPr lang="en"/>
              <a:t>2000</a:t>
            </a:r>
            <a:endParaRPr/>
          </a:p>
        </p:txBody>
      </p:sp>
      <p:sp>
        <p:nvSpPr>
          <p:cNvPr id="1802" name="Google Shape;1802;p39"/>
          <p:cNvSpPr txBox="1">
            <a:spLocks noGrp="1"/>
          </p:cNvSpPr>
          <p:nvPr>
            <p:ph type="subTitle" idx="4"/>
          </p:nvPr>
        </p:nvSpPr>
        <p:spPr>
          <a:xfrm>
            <a:off x="2849738" y="2545950"/>
            <a:ext cx="2113500" cy="615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1018"/>
              <a:buNone/>
            </a:pPr>
            <a:r>
              <a:rPr lang="en"/>
              <a:t>2005</a:t>
            </a:r>
            <a:endParaRPr/>
          </a:p>
        </p:txBody>
      </p:sp>
      <p:sp>
        <p:nvSpPr>
          <p:cNvPr id="1803" name="Google Shape;1803;p39"/>
          <p:cNvSpPr txBox="1">
            <a:spLocks noGrp="1"/>
          </p:cNvSpPr>
          <p:nvPr>
            <p:ph type="subTitle" idx="6"/>
          </p:nvPr>
        </p:nvSpPr>
        <p:spPr>
          <a:xfrm>
            <a:off x="5115526" y="2545950"/>
            <a:ext cx="2113500" cy="615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1018"/>
              <a:buNone/>
            </a:pPr>
            <a:r>
              <a:rPr lang="en"/>
              <a:t>2015</a:t>
            </a:r>
            <a:endParaRPr/>
          </a:p>
        </p:txBody>
      </p:sp>
      <p:sp>
        <p:nvSpPr>
          <p:cNvPr id="1804" name="Google Shape;1804;p39"/>
          <p:cNvSpPr txBox="1">
            <a:spLocks noGrp="1"/>
          </p:cNvSpPr>
          <p:nvPr>
            <p:ph type="subTitle" idx="8"/>
          </p:nvPr>
        </p:nvSpPr>
        <p:spPr>
          <a:xfrm>
            <a:off x="7381313" y="2545975"/>
            <a:ext cx="2113500" cy="615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1018"/>
              <a:buNone/>
            </a:pPr>
            <a:r>
              <a:rPr lang="en"/>
              <a:t>2019</a:t>
            </a:r>
            <a:endParaRPr/>
          </a:p>
        </p:txBody>
      </p:sp>
      <p:sp>
        <p:nvSpPr>
          <p:cNvPr id="1805" name="Google Shape;1805;p39"/>
          <p:cNvSpPr txBox="1">
            <a:spLocks noGrp="1"/>
          </p:cNvSpPr>
          <p:nvPr>
            <p:ph type="subTitle" idx="13"/>
          </p:nvPr>
        </p:nvSpPr>
        <p:spPr>
          <a:xfrm>
            <a:off x="9647101" y="2545950"/>
            <a:ext cx="2113500" cy="615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1018"/>
              <a:buNone/>
            </a:pPr>
            <a:r>
              <a:rPr lang="en"/>
              <a:t>2024</a:t>
            </a:r>
            <a:endParaRPr/>
          </a:p>
        </p:txBody>
      </p:sp>
      <p:sp>
        <p:nvSpPr>
          <p:cNvPr id="1806" name="Google Shape;1806;p39"/>
          <p:cNvSpPr txBox="1">
            <a:spLocks noGrp="1"/>
          </p:cNvSpPr>
          <p:nvPr>
            <p:ph type="subTitle" idx="14"/>
          </p:nvPr>
        </p:nvSpPr>
        <p:spPr>
          <a:xfrm>
            <a:off x="507750" y="4356213"/>
            <a:ext cx="2243700" cy="5307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a:t>Subtitle One</a:t>
            </a:r>
            <a:endParaRPr/>
          </a:p>
        </p:txBody>
      </p:sp>
      <p:sp>
        <p:nvSpPr>
          <p:cNvPr id="1807" name="Google Shape;1807;p39"/>
          <p:cNvSpPr txBox="1">
            <a:spLocks noGrp="1"/>
          </p:cNvSpPr>
          <p:nvPr>
            <p:ph type="subTitle" idx="15"/>
          </p:nvPr>
        </p:nvSpPr>
        <p:spPr>
          <a:xfrm>
            <a:off x="2757261" y="4356200"/>
            <a:ext cx="2243700" cy="5307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SzPts val="688"/>
              <a:buNone/>
            </a:pPr>
            <a:r>
              <a:rPr lang="en"/>
              <a:t>Subtitle Two</a:t>
            </a:r>
            <a:endParaRPr/>
          </a:p>
        </p:txBody>
      </p:sp>
      <p:sp>
        <p:nvSpPr>
          <p:cNvPr id="1808" name="Google Shape;1808;p39"/>
          <p:cNvSpPr txBox="1">
            <a:spLocks noGrp="1"/>
          </p:cNvSpPr>
          <p:nvPr>
            <p:ph type="subTitle" idx="16"/>
          </p:nvPr>
        </p:nvSpPr>
        <p:spPr>
          <a:xfrm>
            <a:off x="5006771" y="4356213"/>
            <a:ext cx="2243700" cy="5307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SzPts val="605"/>
              <a:buNone/>
            </a:pPr>
            <a:r>
              <a:rPr lang="en"/>
              <a:t>Subtitle Three</a:t>
            </a:r>
            <a:endParaRPr/>
          </a:p>
        </p:txBody>
      </p:sp>
      <p:sp>
        <p:nvSpPr>
          <p:cNvPr id="1809" name="Google Shape;1809;p39"/>
          <p:cNvSpPr txBox="1">
            <a:spLocks noGrp="1"/>
          </p:cNvSpPr>
          <p:nvPr>
            <p:ph type="subTitle" idx="17"/>
          </p:nvPr>
        </p:nvSpPr>
        <p:spPr>
          <a:xfrm>
            <a:off x="7256282" y="4356200"/>
            <a:ext cx="2243700" cy="5307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SzPts val="688"/>
              <a:buNone/>
            </a:pPr>
            <a:r>
              <a:rPr lang="en"/>
              <a:t>Subtitle Four</a:t>
            </a:r>
            <a:endParaRPr/>
          </a:p>
        </p:txBody>
      </p:sp>
      <p:sp>
        <p:nvSpPr>
          <p:cNvPr id="1810" name="Google Shape;1810;p39"/>
          <p:cNvSpPr txBox="1">
            <a:spLocks noGrp="1"/>
          </p:cNvSpPr>
          <p:nvPr>
            <p:ph type="subTitle" idx="18"/>
          </p:nvPr>
        </p:nvSpPr>
        <p:spPr>
          <a:xfrm>
            <a:off x="9505793" y="4356188"/>
            <a:ext cx="2243700" cy="5307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SzPts val="688"/>
              <a:buNone/>
            </a:pPr>
            <a:r>
              <a:rPr lang="en"/>
              <a:t>Subtitle Five</a:t>
            </a:r>
            <a:endParaRPr/>
          </a:p>
        </p:txBody>
      </p:sp>
      <p:cxnSp>
        <p:nvCxnSpPr>
          <p:cNvPr id="1811" name="Google Shape;1811;p39"/>
          <p:cNvCxnSpPr/>
          <p:nvPr/>
        </p:nvCxnSpPr>
        <p:spPr>
          <a:xfrm rot="10800000">
            <a:off x="1629600" y="3579175"/>
            <a:ext cx="0" cy="663900"/>
          </a:xfrm>
          <a:prstGeom prst="straightConnector1">
            <a:avLst/>
          </a:prstGeom>
          <a:noFill/>
          <a:ln w="28575" cap="rnd" cmpd="sng">
            <a:solidFill>
              <a:schemeClr val="dk1"/>
            </a:solidFill>
            <a:prstDash val="solid"/>
            <a:round/>
            <a:headEnd type="none" w="med" len="med"/>
            <a:tailEnd type="none" w="med" len="med"/>
          </a:ln>
        </p:spPr>
      </p:cxnSp>
      <p:cxnSp>
        <p:nvCxnSpPr>
          <p:cNvPr id="1812" name="Google Shape;1812;p39"/>
          <p:cNvCxnSpPr/>
          <p:nvPr/>
        </p:nvCxnSpPr>
        <p:spPr>
          <a:xfrm rot="10800000">
            <a:off x="3879113" y="3579175"/>
            <a:ext cx="0" cy="663900"/>
          </a:xfrm>
          <a:prstGeom prst="straightConnector1">
            <a:avLst/>
          </a:prstGeom>
          <a:noFill/>
          <a:ln w="28575" cap="rnd" cmpd="sng">
            <a:solidFill>
              <a:schemeClr val="dk1"/>
            </a:solidFill>
            <a:prstDash val="solid"/>
            <a:round/>
            <a:headEnd type="none" w="med" len="med"/>
            <a:tailEnd type="none" w="med" len="med"/>
          </a:ln>
        </p:spPr>
      </p:cxnSp>
      <p:cxnSp>
        <p:nvCxnSpPr>
          <p:cNvPr id="1813" name="Google Shape;1813;p39"/>
          <p:cNvCxnSpPr/>
          <p:nvPr/>
        </p:nvCxnSpPr>
        <p:spPr>
          <a:xfrm rot="10800000">
            <a:off x="6128625" y="3579175"/>
            <a:ext cx="0" cy="663900"/>
          </a:xfrm>
          <a:prstGeom prst="straightConnector1">
            <a:avLst/>
          </a:prstGeom>
          <a:noFill/>
          <a:ln w="28575" cap="rnd" cmpd="sng">
            <a:solidFill>
              <a:schemeClr val="dk1"/>
            </a:solidFill>
            <a:prstDash val="solid"/>
            <a:round/>
            <a:headEnd type="none" w="med" len="med"/>
            <a:tailEnd type="none" w="med" len="med"/>
          </a:ln>
        </p:spPr>
      </p:cxnSp>
      <p:cxnSp>
        <p:nvCxnSpPr>
          <p:cNvPr id="1814" name="Google Shape;1814;p39"/>
          <p:cNvCxnSpPr/>
          <p:nvPr/>
        </p:nvCxnSpPr>
        <p:spPr>
          <a:xfrm rot="10800000">
            <a:off x="8378138" y="3579175"/>
            <a:ext cx="0" cy="663900"/>
          </a:xfrm>
          <a:prstGeom prst="straightConnector1">
            <a:avLst/>
          </a:prstGeom>
          <a:noFill/>
          <a:ln w="28575" cap="rnd" cmpd="sng">
            <a:solidFill>
              <a:schemeClr val="dk1"/>
            </a:solidFill>
            <a:prstDash val="solid"/>
            <a:round/>
            <a:headEnd type="none" w="med" len="med"/>
            <a:tailEnd type="none" w="med" len="med"/>
          </a:ln>
        </p:spPr>
      </p:cxnSp>
      <p:cxnSp>
        <p:nvCxnSpPr>
          <p:cNvPr id="1815" name="Google Shape;1815;p39"/>
          <p:cNvCxnSpPr/>
          <p:nvPr/>
        </p:nvCxnSpPr>
        <p:spPr>
          <a:xfrm rot="10800000">
            <a:off x="10627650" y="3579175"/>
            <a:ext cx="0" cy="663900"/>
          </a:xfrm>
          <a:prstGeom prst="straightConnector1">
            <a:avLst/>
          </a:prstGeom>
          <a:noFill/>
          <a:ln w="28575" cap="rnd" cmpd="sng">
            <a:solidFill>
              <a:schemeClr val="dk1"/>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9"/>
        <p:cNvGrpSpPr/>
        <p:nvPr/>
      </p:nvGrpSpPr>
      <p:grpSpPr>
        <a:xfrm>
          <a:off x="0" y="0"/>
          <a:ext cx="0" cy="0"/>
          <a:chOff x="0" y="0"/>
          <a:chExt cx="0" cy="0"/>
        </a:xfrm>
      </p:grpSpPr>
      <p:grpSp>
        <p:nvGrpSpPr>
          <p:cNvPr id="1820" name="Google Shape;1820;p40"/>
          <p:cNvGrpSpPr/>
          <p:nvPr/>
        </p:nvGrpSpPr>
        <p:grpSpPr>
          <a:xfrm>
            <a:off x="214274" y="196910"/>
            <a:ext cx="2266904" cy="2238004"/>
            <a:chOff x="812916" y="860267"/>
            <a:chExt cx="1395619" cy="1377827"/>
          </a:xfrm>
        </p:grpSpPr>
        <p:sp>
          <p:nvSpPr>
            <p:cNvPr id="1821" name="Google Shape;1821;p40"/>
            <p:cNvSpPr/>
            <p:nvPr/>
          </p:nvSpPr>
          <p:spPr>
            <a:xfrm>
              <a:off x="2145380" y="860267"/>
              <a:ext cx="53370" cy="53370"/>
            </a:xfrm>
            <a:custGeom>
              <a:avLst/>
              <a:gdLst/>
              <a:ahLst/>
              <a:cxnLst/>
              <a:rect l="l" t="t" r="r" b="b"/>
              <a:pathLst>
                <a:path w="53370" h="53370" extrusionOk="0">
                  <a:moveTo>
                    <a:pt x="53371" y="26685"/>
                  </a:moveTo>
                  <a:cubicBezTo>
                    <a:pt x="53371" y="41424"/>
                    <a:pt x="41425" y="53371"/>
                    <a:pt x="26685" y="53371"/>
                  </a:cubicBezTo>
                  <a:cubicBezTo>
                    <a:pt x="11950" y="53371"/>
                    <a:pt x="0" y="41424"/>
                    <a:pt x="0" y="26685"/>
                  </a:cubicBezTo>
                  <a:cubicBezTo>
                    <a:pt x="0" y="11946"/>
                    <a:pt x="11950"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22" name="Google Shape;1822;p40"/>
            <p:cNvSpPr/>
            <p:nvPr/>
          </p:nvSpPr>
          <p:spPr>
            <a:xfrm>
              <a:off x="1923304" y="860267"/>
              <a:ext cx="53370" cy="53370"/>
            </a:xfrm>
            <a:custGeom>
              <a:avLst/>
              <a:gdLst/>
              <a:ahLst/>
              <a:cxnLst/>
              <a:rect l="l" t="t" r="r" b="b"/>
              <a:pathLst>
                <a:path w="53370" h="53370" extrusionOk="0">
                  <a:moveTo>
                    <a:pt x="53371" y="26685"/>
                  </a:moveTo>
                  <a:cubicBezTo>
                    <a:pt x="53371" y="41424"/>
                    <a:pt x="41421" y="53371"/>
                    <a:pt x="26685" y="53371"/>
                  </a:cubicBezTo>
                  <a:cubicBezTo>
                    <a:pt x="11946" y="53371"/>
                    <a:pt x="0" y="41424"/>
                    <a:pt x="0" y="26685"/>
                  </a:cubicBezTo>
                  <a:cubicBezTo>
                    <a:pt x="0" y="11946"/>
                    <a:pt x="11946" y="0"/>
                    <a:pt x="26685" y="0"/>
                  </a:cubicBezTo>
                  <a:cubicBezTo>
                    <a:pt x="41421"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23" name="Google Shape;1823;p40"/>
            <p:cNvSpPr/>
            <p:nvPr/>
          </p:nvSpPr>
          <p:spPr>
            <a:xfrm>
              <a:off x="1701228" y="860267"/>
              <a:ext cx="53366" cy="53370"/>
            </a:xfrm>
            <a:custGeom>
              <a:avLst/>
              <a:gdLst/>
              <a:ahLst/>
              <a:cxnLst/>
              <a:rect l="l" t="t" r="r" b="b"/>
              <a:pathLst>
                <a:path w="53366" h="53370" extrusionOk="0">
                  <a:moveTo>
                    <a:pt x="53366" y="26685"/>
                  </a:moveTo>
                  <a:cubicBezTo>
                    <a:pt x="53366" y="41424"/>
                    <a:pt x="41420" y="53371"/>
                    <a:pt x="26685" y="53371"/>
                  </a:cubicBezTo>
                  <a:cubicBezTo>
                    <a:pt x="11946" y="53371"/>
                    <a:pt x="0" y="41424"/>
                    <a:pt x="0" y="26685"/>
                  </a:cubicBezTo>
                  <a:cubicBezTo>
                    <a:pt x="0" y="11946"/>
                    <a:pt x="11946" y="0"/>
                    <a:pt x="26685" y="0"/>
                  </a:cubicBezTo>
                  <a:cubicBezTo>
                    <a:pt x="41420" y="0"/>
                    <a:pt x="53366" y="11946"/>
                    <a:pt x="53366"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24" name="Google Shape;1824;p40"/>
            <p:cNvSpPr/>
            <p:nvPr/>
          </p:nvSpPr>
          <p:spPr>
            <a:xfrm>
              <a:off x="1479148" y="860267"/>
              <a:ext cx="53370" cy="53370"/>
            </a:xfrm>
            <a:custGeom>
              <a:avLst/>
              <a:gdLst/>
              <a:ahLst/>
              <a:cxnLst/>
              <a:rect l="l" t="t" r="r" b="b"/>
              <a:pathLst>
                <a:path w="53370" h="53370" extrusionOk="0">
                  <a:moveTo>
                    <a:pt x="53371" y="26685"/>
                  </a:moveTo>
                  <a:cubicBezTo>
                    <a:pt x="53371" y="41424"/>
                    <a:pt x="41424" y="53371"/>
                    <a:pt x="26685" y="53371"/>
                  </a:cubicBezTo>
                  <a:cubicBezTo>
                    <a:pt x="11950" y="53371"/>
                    <a:pt x="0" y="41424"/>
                    <a:pt x="0" y="26685"/>
                  </a:cubicBezTo>
                  <a:cubicBezTo>
                    <a:pt x="0" y="11946"/>
                    <a:pt x="11950"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25" name="Google Shape;1825;p40"/>
            <p:cNvSpPr/>
            <p:nvPr/>
          </p:nvSpPr>
          <p:spPr>
            <a:xfrm>
              <a:off x="1257072" y="860267"/>
              <a:ext cx="53370" cy="53370"/>
            </a:xfrm>
            <a:custGeom>
              <a:avLst/>
              <a:gdLst/>
              <a:ahLst/>
              <a:cxnLst/>
              <a:rect l="l" t="t" r="r" b="b"/>
              <a:pathLst>
                <a:path w="53370" h="53370" extrusionOk="0">
                  <a:moveTo>
                    <a:pt x="53370" y="26685"/>
                  </a:moveTo>
                  <a:cubicBezTo>
                    <a:pt x="53370" y="41424"/>
                    <a:pt x="41424" y="53371"/>
                    <a:pt x="26685" y="53371"/>
                  </a:cubicBezTo>
                  <a:cubicBezTo>
                    <a:pt x="11946" y="53371"/>
                    <a:pt x="0" y="41424"/>
                    <a:pt x="0" y="26685"/>
                  </a:cubicBezTo>
                  <a:cubicBezTo>
                    <a:pt x="0" y="11946"/>
                    <a:pt x="11946" y="0"/>
                    <a:pt x="26685" y="0"/>
                  </a:cubicBezTo>
                  <a:cubicBezTo>
                    <a:pt x="41424"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26" name="Google Shape;1826;p40"/>
            <p:cNvSpPr/>
            <p:nvPr/>
          </p:nvSpPr>
          <p:spPr>
            <a:xfrm>
              <a:off x="1034996" y="860267"/>
              <a:ext cx="53370" cy="53370"/>
            </a:xfrm>
            <a:custGeom>
              <a:avLst/>
              <a:gdLst/>
              <a:ahLst/>
              <a:cxnLst/>
              <a:rect l="l" t="t" r="r" b="b"/>
              <a:pathLst>
                <a:path w="53370" h="53370" extrusionOk="0">
                  <a:moveTo>
                    <a:pt x="53370" y="26685"/>
                  </a:moveTo>
                  <a:cubicBezTo>
                    <a:pt x="53370" y="41424"/>
                    <a:pt x="41420" y="53371"/>
                    <a:pt x="26685" y="53371"/>
                  </a:cubicBezTo>
                  <a:cubicBezTo>
                    <a:pt x="11946" y="53371"/>
                    <a:pt x="0" y="41424"/>
                    <a:pt x="0" y="26685"/>
                  </a:cubicBezTo>
                  <a:cubicBezTo>
                    <a:pt x="0" y="11946"/>
                    <a:pt x="11946" y="0"/>
                    <a:pt x="26685" y="0"/>
                  </a:cubicBezTo>
                  <a:cubicBezTo>
                    <a:pt x="41420"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27" name="Google Shape;1827;p40"/>
            <p:cNvSpPr/>
            <p:nvPr/>
          </p:nvSpPr>
          <p:spPr>
            <a:xfrm>
              <a:off x="812916" y="860267"/>
              <a:ext cx="53370" cy="53370"/>
            </a:xfrm>
            <a:custGeom>
              <a:avLst/>
              <a:gdLst/>
              <a:ahLst/>
              <a:cxnLst/>
              <a:rect l="l" t="t" r="r" b="b"/>
              <a:pathLst>
                <a:path w="53370" h="53370" extrusionOk="0">
                  <a:moveTo>
                    <a:pt x="53370" y="26685"/>
                  </a:moveTo>
                  <a:cubicBezTo>
                    <a:pt x="53370" y="41424"/>
                    <a:pt x="41424" y="53371"/>
                    <a:pt x="26685" y="53371"/>
                  </a:cubicBezTo>
                  <a:cubicBezTo>
                    <a:pt x="11950" y="53371"/>
                    <a:pt x="0" y="41424"/>
                    <a:pt x="0" y="26685"/>
                  </a:cubicBezTo>
                  <a:cubicBezTo>
                    <a:pt x="0" y="11946"/>
                    <a:pt x="11950" y="0"/>
                    <a:pt x="26685" y="0"/>
                  </a:cubicBezTo>
                  <a:cubicBezTo>
                    <a:pt x="41424"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28" name="Google Shape;1828;p40"/>
            <p:cNvSpPr/>
            <p:nvPr/>
          </p:nvSpPr>
          <p:spPr>
            <a:xfrm>
              <a:off x="813806"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29" name="Google Shape;1829;p40"/>
            <p:cNvSpPr/>
            <p:nvPr/>
          </p:nvSpPr>
          <p:spPr>
            <a:xfrm>
              <a:off x="813806"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30" name="Google Shape;1830;p40"/>
            <p:cNvSpPr/>
            <p:nvPr/>
          </p:nvSpPr>
          <p:spPr>
            <a:xfrm>
              <a:off x="813806"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31" name="Google Shape;1831;p40"/>
            <p:cNvSpPr/>
            <p:nvPr/>
          </p:nvSpPr>
          <p:spPr>
            <a:xfrm>
              <a:off x="813806"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32" name="Google Shape;1832;p40"/>
            <p:cNvSpPr/>
            <p:nvPr/>
          </p:nvSpPr>
          <p:spPr>
            <a:xfrm>
              <a:off x="813806"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33" name="Google Shape;1833;p40"/>
            <p:cNvSpPr/>
            <p:nvPr/>
          </p:nvSpPr>
          <p:spPr>
            <a:xfrm>
              <a:off x="813806"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34" name="Google Shape;1834;p40"/>
            <p:cNvSpPr/>
            <p:nvPr/>
          </p:nvSpPr>
          <p:spPr>
            <a:xfrm>
              <a:off x="1037368" y="2184724"/>
              <a:ext cx="53366" cy="53370"/>
            </a:xfrm>
            <a:custGeom>
              <a:avLst/>
              <a:gdLst/>
              <a:ahLst/>
              <a:cxnLst/>
              <a:rect l="l" t="t" r="r" b="b"/>
              <a:pathLst>
                <a:path w="53366" h="53370" extrusionOk="0">
                  <a:moveTo>
                    <a:pt x="26685" y="53371"/>
                  </a:moveTo>
                  <a:cubicBezTo>
                    <a:pt x="11946" y="53371"/>
                    <a:pt x="0" y="41425"/>
                    <a:pt x="0" y="26685"/>
                  </a:cubicBezTo>
                  <a:cubicBezTo>
                    <a:pt x="0" y="11950"/>
                    <a:pt x="11946" y="0"/>
                    <a:pt x="26685" y="0"/>
                  </a:cubicBezTo>
                  <a:cubicBezTo>
                    <a:pt x="41420" y="0"/>
                    <a:pt x="53366" y="11950"/>
                    <a:pt x="53366" y="26685"/>
                  </a:cubicBezTo>
                  <a:cubicBezTo>
                    <a:pt x="53366"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35" name="Google Shape;1835;p40"/>
            <p:cNvSpPr/>
            <p:nvPr/>
          </p:nvSpPr>
          <p:spPr>
            <a:xfrm>
              <a:off x="1037368" y="1962648"/>
              <a:ext cx="53366" cy="53370"/>
            </a:xfrm>
            <a:custGeom>
              <a:avLst/>
              <a:gdLst/>
              <a:ahLst/>
              <a:cxnLst/>
              <a:rect l="l" t="t" r="r" b="b"/>
              <a:pathLst>
                <a:path w="53366" h="53370" extrusionOk="0">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36" name="Google Shape;1836;p40"/>
            <p:cNvSpPr/>
            <p:nvPr/>
          </p:nvSpPr>
          <p:spPr>
            <a:xfrm>
              <a:off x="1037368" y="1740572"/>
              <a:ext cx="53366" cy="53370"/>
            </a:xfrm>
            <a:custGeom>
              <a:avLst/>
              <a:gdLst/>
              <a:ahLst/>
              <a:cxnLst/>
              <a:rect l="l" t="t" r="r" b="b"/>
              <a:pathLst>
                <a:path w="53366" h="53370" extrusionOk="0">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37" name="Google Shape;1837;p40"/>
            <p:cNvSpPr/>
            <p:nvPr/>
          </p:nvSpPr>
          <p:spPr>
            <a:xfrm>
              <a:off x="1037368" y="1518492"/>
              <a:ext cx="53366" cy="53370"/>
            </a:xfrm>
            <a:custGeom>
              <a:avLst/>
              <a:gdLst/>
              <a:ahLst/>
              <a:cxnLst/>
              <a:rect l="l" t="t" r="r" b="b"/>
              <a:pathLst>
                <a:path w="53366" h="53370" extrusionOk="0">
                  <a:moveTo>
                    <a:pt x="26685" y="53371"/>
                  </a:moveTo>
                  <a:cubicBezTo>
                    <a:pt x="11946" y="53371"/>
                    <a:pt x="0" y="41424"/>
                    <a:pt x="0" y="26685"/>
                  </a:cubicBezTo>
                  <a:cubicBezTo>
                    <a:pt x="0" y="11950"/>
                    <a:pt x="11946" y="0"/>
                    <a:pt x="26685" y="0"/>
                  </a:cubicBezTo>
                  <a:cubicBezTo>
                    <a:pt x="41420" y="0"/>
                    <a:pt x="53366" y="11950"/>
                    <a:pt x="53366" y="26685"/>
                  </a:cubicBezTo>
                  <a:cubicBezTo>
                    <a:pt x="53366"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38" name="Google Shape;1838;p40"/>
            <p:cNvSpPr/>
            <p:nvPr/>
          </p:nvSpPr>
          <p:spPr>
            <a:xfrm>
              <a:off x="1037368" y="1296416"/>
              <a:ext cx="53366" cy="53370"/>
            </a:xfrm>
            <a:custGeom>
              <a:avLst/>
              <a:gdLst/>
              <a:ahLst/>
              <a:cxnLst/>
              <a:rect l="l" t="t" r="r" b="b"/>
              <a:pathLst>
                <a:path w="53366" h="53370" extrusionOk="0">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39" name="Google Shape;1839;p40"/>
            <p:cNvSpPr/>
            <p:nvPr/>
          </p:nvSpPr>
          <p:spPr>
            <a:xfrm>
              <a:off x="1037368" y="1074339"/>
              <a:ext cx="53366" cy="53370"/>
            </a:xfrm>
            <a:custGeom>
              <a:avLst/>
              <a:gdLst/>
              <a:ahLst/>
              <a:cxnLst/>
              <a:rect l="l" t="t" r="r" b="b"/>
              <a:pathLst>
                <a:path w="53366" h="53370" extrusionOk="0">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40" name="Google Shape;1840;p40"/>
            <p:cNvSpPr/>
            <p:nvPr/>
          </p:nvSpPr>
          <p:spPr>
            <a:xfrm>
              <a:off x="1260926"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41" name="Google Shape;1841;p40"/>
            <p:cNvSpPr/>
            <p:nvPr/>
          </p:nvSpPr>
          <p:spPr>
            <a:xfrm>
              <a:off x="1260926"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42" name="Google Shape;1842;p40"/>
            <p:cNvSpPr/>
            <p:nvPr/>
          </p:nvSpPr>
          <p:spPr>
            <a:xfrm>
              <a:off x="1260926"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43" name="Google Shape;1843;p40"/>
            <p:cNvSpPr/>
            <p:nvPr/>
          </p:nvSpPr>
          <p:spPr>
            <a:xfrm>
              <a:off x="1260926"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44" name="Google Shape;1844;p40"/>
            <p:cNvSpPr/>
            <p:nvPr/>
          </p:nvSpPr>
          <p:spPr>
            <a:xfrm>
              <a:off x="1260926"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45" name="Google Shape;1845;p40"/>
            <p:cNvSpPr/>
            <p:nvPr/>
          </p:nvSpPr>
          <p:spPr>
            <a:xfrm>
              <a:off x="1260926"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46" name="Google Shape;1846;p40"/>
            <p:cNvSpPr/>
            <p:nvPr/>
          </p:nvSpPr>
          <p:spPr>
            <a:xfrm>
              <a:off x="1484487"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0" y="0"/>
                    <a:pt x="53371" y="11950"/>
                    <a:pt x="53371" y="26685"/>
                  </a:cubicBezTo>
                  <a:cubicBezTo>
                    <a:pt x="53371"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47" name="Google Shape;1847;p40"/>
            <p:cNvSpPr/>
            <p:nvPr/>
          </p:nvSpPr>
          <p:spPr>
            <a:xfrm>
              <a:off x="1484487"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48" name="Google Shape;1848;p40"/>
            <p:cNvSpPr/>
            <p:nvPr/>
          </p:nvSpPr>
          <p:spPr>
            <a:xfrm>
              <a:off x="1484487"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49" name="Google Shape;1849;p40"/>
            <p:cNvSpPr/>
            <p:nvPr/>
          </p:nvSpPr>
          <p:spPr>
            <a:xfrm>
              <a:off x="1484487"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0" y="0"/>
                    <a:pt x="53371" y="11950"/>
                    <a:pt x="53371" y="26685"/>
                  </a:cubicBezTo>
                  <a:cubicBezTo>
                    <a:pt x="53371"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50" name="Google Shape;1850;p40"/>
            <p:cNvSpPr/>
            <p:nvPr/>
          </p:nvSpPr>
          <p:spPr>
            <a:xfrm>
              <a:off x="1484487"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51" name="Google Shape;1851;p40"/>
            <p:cNvSpPr/>
            <p:nvPr/>
          </p:nvSpPr>
          <p:spPr>
            <a:xfrm>
              <a:off x="1484487"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52" name="Google Shape;1852;p40"/>
            <p:cNvSpPr/>
            <p:nvPr/>
          </p:nvSpPr>
          <p:spPr>
            <a:xfrm>
              <a:off x="1708045" y="2184724"/>
              <a:ext cx="53370" cy="53370"/>
            </a:xfrm>
            <a:custGeom>
              <a:avLst/>
              <a:gdLst/>
              <a:ahLst/>
              <a:cxnLst/>
              <a:rect l="l" t="t" r="r" b="b"/>
              <a:pathLst>
                <a:path w="53370" h="53370" extrusionOk="0">
                  <a:moveTo>
                    <a:pt x="26685" y="53371"/>
                  </a:moveTo>
                  <a:cubicBezTo>
                    <a:pt x="11950" y="53371"/>
                    <a:pt x="0" y="41425"/>
                    <a:pt x="0" y="26685"/>
                  </a:cubicBezTo>
                  <a:cubicBezTo>
                    <a:pt x="0" y="11950"/>
                    <a:pt x="11950"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53" name="Google Shape;1853;p40"/>
            <p:cNvSpPr/>
            <p:nvPr/>
          </p:nvSpPr>
          <p:spPr>
            <a:xfrm>
              <a:off x="1708045" y="1962648"/>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54" name="Google Shape;1854;p40"/>
            <p:cNvSpPr/>
            <p:nvPr/>
          </p:nvSpPr>
          <p:spPr>
            <a:xfrm>
              <a:off x="1708045" y="1740572"/>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55" name="Google Shape;1855;p40"/>
            <p:cNvSpPr/>
            <p:nvPr/>
          </p:nvSpPr>
          <p:spPr>
            <a:xfrm>
              <a:off x="1708045" y="1518492"/>
              <a:ext cx="53370" cy="53370"/>
            </a:xfrm>
            <a:custGeom>
              <a:avLst/>
              <a:gdLst/>
              <a:ahLst/>
              <a:cxnLst/>
              <a:rect l="l" t="t" r="r" b="b"/>
              <a:pathLst>
                <a:path w="53370" h="53370" extrusionOk="0">
                  <a:moveTo>
                    <a:pt x="26685" y="53371"/>
                  </a:moveTo>
                  <a:cubicBezTo>
                    <a:pt x="11950" y="53371"/>
                    <a:pt x="0" y="41424"/>
                    <a:pt x="0" y="26685"/>
                  </a:cubicBezTo>
                  <a:cubicBezTo>
                    <a:pt x="0" y="11950"/>
                    <a:pt x="11950"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56" name="Google Shape;1856;p40"/>
            <p:cNvSpPr/>
            <p:nvPr/>
          </p:nvSpPr>
          <p:spPr>
            <a:xfrm>
              <a:off x="1708045" y="1296416"/>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57" name="Google Shape;1857;p40"/>
            <p:cNvSpPr/>
            <p:nvPr/>
          </p:nvSpPr>
          <p:spPr>
            <a:xfrm>
              <a:off x="1708045" y="1074339"/>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58" name="Google Shape;1858;p40"/>
            <p:cNvSpPr/>
            <p:nvPr/>
          </p:nvSpPr>
          <p:spPr>
            <a:xfrm>
              <a:off x="1931607"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0" y="0"/>
                    <a:pt x="53370" y="11950"/>
                    <a:pt x="53370" y="26685"/>
                  </a:cubicBezTo>
                  <a:cubicBezTo>
                    <a:pt x="53370"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59" name="Google Shape;1859;p40"/>
            <p:cNvSpPr/>
            <p:nvPr/>
          </p:nvSpPr>
          <p:spPr>
            <a:xfrm>
              <a:off x="1931607"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60" name="Google Shape;1860;p40"/>
            <p:cNvSpPr/>
            <p:nvPr/>
          </p:nvSpPr>
          <p:spPr>
            <a:xfrm>
              <a:off x="1931607"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61" name="Google Shape;1861;p40"/>
            <p:cNvSpPr/>
            <p:nvPr/>
          </p:nvSpPr>
          <p:spPr>
            <a:xfrm>
              <a:off x="1931607"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0" y="0"/>
                    <a:pt x="53370" y="11950"/>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62" name="Google Shape;1862;p40"/>
            <p:cNvSpPr/>
            <p:nvPr/>
          </p:nvSpPr>
          <p:spPr>
            <a:xfrm>
              <a:off x="1931607"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63" name="Google Shape;1863;p40"/>
            <p:cNvSpPr/>
            <p:nvPr/>
          </p:nvSpPr>
          <p:spPr>
            <a:xfrm>
              <a:off x="1931607"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64" name="Google Shape;1864;p40"/>
            <p:cNvSpPr/>
            <p:nvPr/>
          </p:nvSpPr>
          <p:spPr>
            <a:xfrm>
              <a:off x="2155165" y="2184724"/>
              <a:ext cx="53370" cy="53370"/>
            </a:xfrm>
            <a:custGeom>
              <a:avLst/>
              <a:gdLst/>
              <a:ahLst/>
              <a:cxnLst/>
              <a:rect l="l" t="t" r="r" b="b"/>
              <a:pathLst>
                <a:path w="53370" h="53370" extrusionOk="0">
                  <a:moveTo>
                    <a:pt x="26685" y="53371"/>
                  </a:moveTo>
                  <a:cubicBezTo>
                    <a:pt x="11950" y="53371"/>
                    <a:pt x="0" y="41425"/>
                    <a:pt x="0" y="26685"/>
                  </a:cubicBezTo>
                  <a:cubicBezTo>
                    <a:pt x="0" y="11950"/>
                    <a:pt x="11950" y="0"/>
                    <a:pt x="26685" y="0"/>
                  </a:cubicBezTo>
                  <a:cubicBezTo>
                    <a:pt x="41425" y="0"/>
                    <a:pt x="53371" y="11950"/>
                    <a:pt x="53371" y="26685"/>
                  </a:cubicBezTo>
                  <a:cubicBezTo>
                    <a:pt x="53371" y="41425"/>
                    <a:pt x="41425"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65" name="Google Shape;1865;p40"/>
            <p:cNvSpPr/>
            <p:nvPr/>
          </p:nvSpPr>
          <p:spPr>
            <a:xfrm>
              <a:off x="2155165" y="1962648"/>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66" name="Google Shape;1866;p40"/>
            <p:cNvSpPr/>
            <p:nvPr/>
          </p:nvSpPr>
          <p:spPr>
            <a:xfrm>
              <a:off x="2155165" y="1740572"/>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67" name="Google Shape;1867;p40"/>
            <p:cNvSpPr/>
            <p:nvPr/>
          </p:nvSpPr>
          <p:spPr>
            <a:xfrm>
              <a:off x="2155165" y="1518492"/>
              <a:ext cx="53370" cy="53370"/>
            </a:xfrm>
            <a:custGeom>
              <a:avLst/>
              <a:gdLst/>
              <a:ahLst/>
              <a:cxnLst/>
              <a:rect l="l" t="t" r="r" b="b"/>
              <a:pathLst>
                <a:path w="53370" h="53370" extrusionOk="0">
                  <a:moveTo>
                    <a:pt x="26685" y="53371"/>
                  </a:moveTo>
                  <a:cubicBezTo>
                    <a:pt x="11950" y="53371"/>
                    <a:pt x="0" y="41424"/>
                    <a:pt x="0" y="26685"/>
                  </a:cubicBezTo>
                  <a:cubicBezTo>
                    <a:pt x="0" y="11950"/>
                    <a:pt x="11950" y="0"/>
                    <a:pt x="26685" y="0"/>
                  </a:cubicBezTo>
                  <a:cubicBezTo>
                    <a:pt x="41425" y="0"/>
                    <a:pt x="53371" y="11950"/>
                    <a:pt x="53371" y="26685"/>
                  </a:cubicBezTo>
                  <a:cubicBezTo>
                    <a:pt x="53371" y="41424"/>
                    <a:pt x="41425"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68" name="Google Shape;1868;p40"/>
            <p:cNvSpPr/>
            <p:nvPr/>
          </p:nvSpPr>
          <p:spPr>
            <a:xfrm>
              <a:off x="2155165" y="1296416"/>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69" name="Google Shape;1869;p40"/>
            <p:cNvSpPr/>
            <p:nvPr/>
          </p:nvSpPr>
          <p:spPr>
            <a:xfrm>
              <a:off x="2155165" y="1074339"/>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870" name="Google Shape;1870;p40"/>
          <p:cNvGrpSpPr/>
          <p:nvPr/>
        </p:nvGrpSpPr>
        <p:grpSpPr>
          <a:xfrm>
            <a:off x="10275524" y="3550843"/>
            <a:ext cx="1470261" cy="1470319"/>
            <a:chOff x="3519724" y="-159776"/>
            <a:chExt cx="1633623" cy="1633869"/>
          </a:xfrm>
        </p:grpSpPr>
        <p:sp>
          <p:nvSpPr>
            <p:cNvPr id="1871" name="Google Shape;1871;p40"/>
            <p:cNvSpPr/>
            <p:nvPr/>
          </p:nvSpPr>
          <p:spPr>
            <a:xfrm>
              <a:off x="3519724" y="-159776"/>
              <a:ext cx="1633622" cy="1633867"/>
            </a:xfrm>
            <a:custGeom>
              <a:avLst/>
              <a:gdLst/>
              <a:ahLst/>
              <a:cxnLst/>
              <a:rect l="l" t="t" r="r" b="b"/>
              <a:pathLst>
                <a:path w="834545" h="834670" extrusionOk="0">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872" name="Google Shape;1872;p40"/>
            <p:cNvPicPr preferRelativeResize="0"/>
            <p:nvPr/>
          </p:nvPicPr>
          <p:blipFill rotWithShape="1">
            <a:blip r:embed="rId3">
              <a:alphaModFix amt="20000"/>
            </a:blip>
            <a:srcRect t="57607" r="76435" b="29021"/>
            <a:stretch/>
          </p:blipFill>
          <p:spPr>
            <a:xfrm rot="5400000">
              <a:off x="3524425" y="-154828"/>
              <a:ext cx="1624221" cy="1633622"/>
            </a:xfrm>
            <a:custGeom>
              <a:avLst/>
              <a:gdLst/>
              <a:ahLst/>
              <a:cxnLst/>
              <a:rect l="l" t="t" r="r" b="b"/>
              <a:pathLst>
                <a:path w="1624221" h="1633622" extrusionOk="0">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grpSp>
        <p:nvGrpSpPr>
          <p:cNvPr id="1873" name="Google Shape;1873;p40"/>
          <p:cNvGrpSpPr/>
          <p:nvPr/>
        </p:nvGrpSpPr>
        <p:grpSpPr>
          <a:xfrm>
            <a:off x="0" y="1099643"/>
            <a:ext cx="7320635" cy="2088316"/>
            <a:chOff x="0" y="1381925"/>
            <a:chExt cx="9312600" cy="3836700"/>
          </a:xfrm>
        </p:grpSpPr>
        <p:sp>
          <p:nvSpPr>
            <p:cNvPr id="1874" name="Google Shape;1874;p40"/>
            <p:cNvSpPr/>
            <p:nvPr/>
          </p:nvSpPr>
          <p:spPr>
            <a:xfrm>
              <a:off x="0" y="1381925"/>
              <a:ext cx="9312600" cy="3836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875" name="Google Shape;1875;p40"/>
            <p:cNvPicPr preferRelativeResize="0"/>
            <p:nvPr/>
          </p:nvPicPr>
          <p:blipFill rotWithShape="1">
            <a:blip r:embed="rId3">
              <a:alphaModFix amt="20000"/>
            </a:blip>
            <a:srcRect l="20300" t="23673" r="24035" b="106"/>
            <a:stretch/>
          </p:blipFill>
          <p:spPr>
            <a:xfrm rot="5400000">
              <a:off x="2737950" y="-1356025"/>
              <a:ext cx="3836700" cy="9312600"/>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1876" name="Google Shape;1876;p40"/>
          <p:cNvSpPr txBox="1">
            <a:spLocks noGrp="1"/>
          </p:cNvSpPr>
          <p:nvPr>
            <p:ph type="title"/>
          </p:nvPr>
        </p:nvSpPr>
        <p:spPr>
          <a:xfrm>
            <a:off x="214304" y="1483500"/>
            <a:ext cx="6839100" cy="13206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SzPts val="990"/>
              <a:buNone/>
            </a:pPr>
            <a:r>
              <a:rPr lang="en" sz="5000"/>
              <a:t>Presenting a website or an app?</a:t>
            </a:r>
            <a:endParaRPr sz="5000"/>
          </a:p>
        </p:txBody>
      </p:sp>
      <p:sp>
        <p:nvSpPr>
          <p:cNvPr id="1877" name="Google Shape;1877;p40"/>
          <p:cNvSpPr txBox="1">
            <a:spLocks noGrp="1"/>
          </p:cNvSpPr>
          <p:nvPr>
            <p:ph type="body" idx="1"/>
          </p:nvPr>
        </p:nvSpPr>
        <p:spPr>
          <a:xfrm>
            <a:off x="1891100" y="3261350"/>
            <a:ext cx="5429400" cy="2034000"/>
          </a:xfrm>
          <a:prstGeom prst="rect">
            <a:avLst/>
          </a:prstGeom>
        </p:spPr>
        <p:txBody>
          <a:bodyPr spcFirstLastPara="1" wrap="square" lIns="121900" tIns="121900" rIns="121900" bIns="121900" anchor="t" anchorCtr="0">
            <a:normAutofit/>
          </a:bodyPr>
          <a:lstStyle/>
          <a:p>
            <a:pPr marL="0" lvl="0" indent="0" algn="r" rtl="0">
              <a:spcBef>
                <a:spcPts val="0"/>
              </a:spcBef>
              <a:spcAft>
                <a:spcPts val="0"/>
              </a:spcAft>
              <a:buNone/>
            </a:pPr>
            <a:r>
              <a:rPr lang="en"/>
              <a:t>If you are presenting a website, an internet product or an app, you can place a screenshot of it here.</a:t>
            </a:r>
            <a:endParaRPr/>
          </a:p>
        </p:txBody>
      </p:sp>
      <p:grpSp>
        <p:nvGrpSpPr>
          <p:cNvPr id="1878" name="Google Shape;1878;p40"/>
          <p:cNvGrpSpPr/>
          <p:nvPr/>
        </p:nvGrpSpPr>
        <p:grpSpPr>
          <a:xfrm>
            <a:off x="8019165" y="656999"/>
            <a:ext cx="2721600" cy="5544000"/>
            <a:chOff x="1020040" y="533174"/>
            <a:chExt cx="2721600" cy="5544000"/>
          </a:xfrm>
        </p:grpSpPr>
        <p:sp>
          <p:nvSpPr>
            <p:cNvPr id="1879" name="Google Shape;1879;p40"/>
            <p:cNvSpPr/>
            <p:nvPr/>
          </p:nvSpPr>
          <p:spPr>
            <a:xfrm rot="5322">
              <a:off x="1024388" y="535271"/>
              <a:ext cx="2712903" cy="5539807"/>
            </a:xfrm>
            <a:prstGeom prst="roundRect">
              <a:avLst>
                <a:gd name="adj" fmla="val 13728"/>
              </a:avLst>
            </a:prstGeom>
            <a:solidFill>
              <a:srgbClr val="262626"/>
            </a:solidFill>
            <a:ln w="38100" cap="flat" cmpd="sng">
              <a:solidFill>
                <a:srgbClr val="434343"/>
              </a:solidFill>
              <a:prstDash val="solid"/>
              <a:round/>
              <a:headEnd type="none" w="sm" len="sm"/>
              <a:tailEnd type="none" w="sm" len="sm"/>
            </a:ln>
            <a:effectLst>
              <a:outerShdw blurRad="177800" dist="1143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80" name="Google Shape;1880;p40"/>
            <p:cNvSpPr/>
            <p:nvPr/>
          </p:nvSpPr>
          <p:spPr>
            <a:xfrm rot="5339">
              <a:off x="1117826" y="634766"/>
              <a:ext cx="2511303" cy="5315706"/>
            </a:xfrm>
            <a:prstGeom prst="roundRect">
              <a:avLst>
                <a:gd name="adj" fmla="val 11202"/>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81" name="Google Shape;1881;p40"/>
            <p:cNvSpPr/>
            <p:nvPr/>
          </p:nvSpPr>
          <p:spPr>
            <a:xfrm rot="-10793156">
              <a:off x="1702602" y="592275"/>
              <a:ext cx="1356303" cy="243601"/>
            </a:xfrm>
            <a:prstGeom prst="round2SameRect">
              <a:avLst>
                <a:gd name="adj1" fmla="val 50000"/>
                <a:gd name="adj2" fmla="val 0"/>
              </a:avLst>
            </a:prstGeom>
            <a:solidFill>
              <a:srgbClr val="25252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82" name="Google Shape;1882;p40"/>
            <p:cNvSpPr/>
            <p:nvPr/>
          </p:nvSpPr>
          <p:spPr>
            <a:xfrm>
              <a:off x="1848856" y="5858818"/>
              <a:ext cx="1063200" cy="37800"/>
            </a:xfrm>
            <a:prstGeom prst="roundRect">
              <a:avLst>
                <a:gd name="adj" fmla="val 50000"/>
              </a:avLst>
            </a:prstGeom>
            <a:solidFill>
              <a:srgbClr val="3A38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40"/>
            <p:cNvSpPr/>
            <p:nvPr/>
          </p:nvSpPr>
          <p:spPr>
            <a:xfrm rot="5827501">
              <a:off x="2668055" y="715407"/>
              <a:ext cx="62886" cy="62886"/>
            </a:xfrm>
            <a:prstGeom prst="ellipse">
              <a:avLst/>
            </a:pr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40"/>
            <p:cNvSpPr/>
            <p:nvPr/>
          </p:nvSpPr>
          <p:spPr>
            <a:xfrm>
              <a:off x="2176639" y="720996"/>
              <a:ext cx="408300" cy="37800"/>
            </a:xfrm>
            <a:prstGeom prst="roundRect">
              <a:avLst>
                <a:gd name="adj" fmla="val 50000"/>
              </a:avLst>
            </a:prstGeom>
            <a:gradFill>
              <a:gsLst>
                <a:gs pos="0">
                  <a:srgbClr val="424242"/>
                </a:gs>
                <a:gs pos="100000">
                  <a:srgbClr val="010101"/>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5" name="Google Shape;1885;p40"/>
          <p:cNvGrpSpPr/>
          <p:nvPr/>
        </p:nvGrpSpPr>
        <p:grpSpPr>
          <a:xfrm rot="5400000">
            <a:off x="11166424" y="1503108"/>
            <a:ext cx="1372876" cy="674089"/>
            <a:chOff x="7673633" y="189975"/>
            <a:chExt cx="1525417" cy="750572"/>
          </a:xfrm>
        </p:grpSpPr>
        <p:sp>
          <p:nvSpPr>
            <p:cNvPr id="1886" name="Google Shape;1886;p40"/>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887" name="Google Shape;1887;p40"/>
            <p:cNvPicPr preferRelativeResize="0"/>
            <p:nvPr/>
          </p:nvPicPr>
          <p:blipFill rotWithShape="1">
            <a:blip r:embed="rId3">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8"/>
        <p:cNvGrpSpPr/>
        <p:nvPr/>
      </p:nvGrpSpPr>
      <p:grpSpPr>
        <a:xfrm>
          <a:off x="0" y="0"/>
          <a:ext cx="0" cy="0"/>
          <a:chOff x="0" y="0"/>
          <a:chExt cx="0" cy="0"/>
        </a:xfrm>
      </p:grpSpPr>
      <p:grpSp>
        <p:nvGrpSpPr>
          <p:cNvPr id="1379" name="Google Shape;1379;p23"/>
          <p:cNvGrpSpPr/>
          <p:nvPr/>
        </p:nvGrpSpPr>
        <p:grpSpPr>
          <a:xfrm>
            <a:off x="5706028" y="2840912"/>
            <a:ext cx="2729445" cy="2694618"/>
            <a:chOff x="3161217" y="1970080"/>
            <a:chExt cx="1395636" cy="1377828"/>
          </a:xfrm>
        </p:grpSpPr>
        <p:sp>
          <p:nvSpPr>
            <p:cNvPr id="1380" name="Google Shape;1380;p23"/>
            <p:cNvSpPr/>
            <p:nvPr/>
          </p:nvSpPr>
          <p:spPr>
            <a:xfrm>
              <a:off x="4493701" y="1970080"/>
              <a:ext cx="53354" cy="53370"/>
            </a:xfrm>
            <a:custGeom>
              <a:avLst/>
              <a:gdLst/>
              <a:ahLst/>
              <a:cxnLst/>
              <a:rect l="l" t="t" r="r" b="b"/>
              <a:pathLst>
                <a:path w="53354" h="53370" extrusionOk="0">
                  <a:moveTo>
                    <a:pt x="53355" y="26685"/>
                  </a:moveTo>
                  <a:cubicBezTo>
                    <a:pt x="53355" y="41424"/>
                    <a:pt x="41413" y="53370"/>
                    <a:pt x="26678" y="53370"/>
                  </a:cubicBezTo>
                  <a:cubicBezTo>
                    <a:pt x="11942" y="53370"/>
                    <a:pt x="0" y="41424"/>
                    <a:pt x="0" y="26685"/>
                  </a:cubicBezTo>
                  <a:cubicBezTo>
                    <a:pt x="0" y="11946"/>
                    <a:pt x="11942" y="0"/>
                    <a:pt x="26678" y="0"/>
                  </a:cubicBezTo>
                  <a:cubicBezTo>
                    <a:pt x="41413"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1" name="Google Shape;1381;p23"/>
            <p:cNvSpPr/>
            <p:nvPr/>
          </p:nvSpPr>
          <p:spPr>
            <a:xfrm>
              <a:off x="4271621" y="1970080"/>
              <a:ext cx="53354" cy="53370"/>
            </a:xfrm>
            <a:custGeom>
              <a:avLst/>
              <a:gdLst/>
              <a:ahLst/>
              <a:cxnLst/>
              <a:rect l="l" t="t" r="r" b="b"/>
              <a:pathLst>
                <a:path w="53354" h="53370" extrusionOk="0">
                  <a:moveTo>
                    <a:pt x="53355" y="26685"/>
                  </a:moveTo>
                  <a:cubicBezTo>
                    <a:pt x="53355" y="41424"/>
                    <a:pt x="41412" y="53370"/>
                    <a:pt x="26678" y="53370"/>
                  </a:cubicBezTo>
                  <a:cubicBezTo>
                    <a:pt x="11942" y="53370"/>
                    <a:pt x="0" y="41424"/>
                    <a:pt x="0" y="26685"/>
                  </a:cubicBezTo>
                  <a:cubicBezTo>
                    <a:pt x="0" y="11946"/>
                    <a:pt x="11942" y="0"/>
                    <a:pt x="26678"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2" name="Google Shape;1382;p23"/>
            <p:cNvSpPr/>
            <p:nvPr/>
          </p:nvSpPr>
          <p:spPr>
            <a:xfrm>
              <a:off x="4049541" y="1970080"/>
              <a:ext cx="53354" cy="53370"/>
            </a:xfrm>
            <a:custGeom>
              <a:avLst/>
              <a:gdLst/>
              <a:ahLst/>
              <a:cxnLst/>
              <a:rect l="l" t="t" r="r" b="b"/>
              <a:pathLst>
                <a:path w="53354" h="53370" extrusionOk="0">
                  <a:moveTo>
                    <a:pt x="53355" y="26685"/>
                  </a:moveTo>
                  <a:cubicBezTo>
                    <a:pt x="53355" y="41424"/>
                    <a:pt x="41412" y="53370"/>
                    <a:pt x="26677" y="53370"/>
                  </a:cubicBezTo>
                  <a:cubicBezTo>
                    <a:pt x="11942" y="53370"/>
                    <a:pt x="0" y="41424"/>
                    <a:pt x="0" y="26685"/>
                  </a:cubicBezTo>
                  <a:cubicBezTo>
                    <a:pt x="0" y="11946"/>
                    <a:pt x="11942" y="0"/>
                    <a:pt x="26677" y="0"/>
                  </a:cubicBezTo>
                  <a:cubicBezTo>
                    <a:pt x="41412" y="0"/>
                    <a:pt x="53355" y="11946"/>
                    <a:pt x="53355"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3" name="Google Shape;1383;p23"/>
            <p:cNvSpPr/>
            <p:nvPr/>
          </p:nvSpPr>
          <p:spPr>
            <a:xfrm>
              <a:off x="3827449" y="1970080"/>
              <a:ext cx="53370" cy="53370"/>
            </a:xfrm>
            <a:custGeom>
              <a:avLst/>
              <a:gdLst/>
              <a:ahLst/>
              <a:cxnLst/>
              <a:rect l="l" t="t" r="r" b="b"/>
              <a:pathLst>
                <a:path w="53370" h="53370" extrusionOk="0">
                  <a:moveTo>
                    <a:pt x="53371" y="26685"/>
                  </a:moveTo>
                  <a:cubicBezTo>
                    <a:pt x="53371" y="41424"/>
                    <a:pt x="41424" y="53370"/>
                    <a:pt x="26685" y="53370"/>
                  </a:cubicBezTo>
                  <a:cubicBezTo>
                    <a:pt x="11946" y="53370"/>
                    <a:pt x="0" y="41424"/>
                    <a:pt x="0" y="26685"/>
                  </a:cubicBezTo>
                  <a:cubicBezTo>
                    <a:pt x="0" y="11946"/>
                    <a:pt x="11946"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4" name="Google Shape;1384;p23"/>
            <p:cNvSpPr/>
            <p:nvPr/>
          </p:nvSpPr>
          <p:spPr>
            <a:xfrm>
              <a:off x="3605373" y="1970080"/>
              <a:ext cx="53370" cy="53370"/>
            </a:xfrm>
            <a:custGeom>
              <a:avLst/>
              <a:gdLst/>
              <a:ahLst/>
              <a:cxnLst/>
              <a:rect l="l" t="t" r="r" b="b"/>
              <a:pathLst>
                <a:path w="53370" h="53370" extrusionOk="0">
                  <a:moveTo>
                    <a:pt x="53371" y="26685"/>
                  </a:moveTo>
                  <a:cubicBezTo>
                    <a:pt x="53371" y="41424"/>
                    <a:pt x="41420" y="53370"/>
                    <a:pt x="26685" y="53370"/>
                  </a:cubicBezTo>
                  <a:cubicBezTo>
                    <a:pt x="11946" y="53370"/>
                    <a:pt x="0" y="41424"/>
                    <a:pt x="0" y="26685"/>
                  </a:cubicBezTo>
                  <a:cubicBezTo>
                    <a:pt x="0" y="11946"/>
                    <a:pt x="11946" y="0"/>
                    <a:pt x="26685" y="0"/>
                  </a:cubicBezTo>
                  <a:cubicBezTo>
                    <a:pt x="41420"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5" name="Google Shape;1385;p23"/>
            <p:cNvSpPr/>
            <p:nvPr/>
          </p:nvSpPr>
          <p:spPr>
            <a:xfrm>
              <a:off x="3383297" y="1970080"/>
              <a:ext cx="53366" cy="53370"/>
            </a:xfrm>
            <a:custGeom>
              <a:avLst/>
              <a:gdLst/>
              <a:ahLst/>
              <a:cxnLst/>
              <a:rect l="l" t="t" r="r" b="b"/>
              <a:pathLst>
                <a:path w="53366" h="53370" extrusionOk="0">
                  <a:moveTo>
                    <a:pt x="53367" y="26685"/>
                  </a:moveTo>
                  <a:cubicBezTo>
                    <a:pt x="53367" y="41424"/>
                    <a:pt x="41420" y="53370"/>
                    <a:pt x="26681" y="53370"/>
                  </a:cubicBezTo>
                  <a:cubicBezTo>
                    <a:pt x="11946" y="53370"/>
                    <a:pt x="0" y="41424"/>
                    <a:pt x="0" y="26685"/>
                  </a:cubicBezTo>
                  <a:cubicBezTo>
                    <a:pt x="0" y="11946"/>
                    <a:pt x="11946" y="0"/>
                    <a:pt x="26681" y="0"/>
                  </a:cubicBezTo>
                  <a:cubicBezTo>
                    <a:pt x="41420" y="0"/>
                    <a:pt x="53367" y="11946"/>
                    <a:pt x="53367"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6" name="Google Shape;1386;p23"/>
            <p:cNvSpPr/>
            <p:nvPr/>
          </p:nvSpPr>
          <p:spPr>
            <a:xfrm>
              <a:off x="3161217" y="1970080"/>
              <a:ext cx="53370" cy="53370"/>
            </a:xfrm>
            <a:custGeom>
              <a:avLst/>
              <a:gdLst/>
              <a:ahLst/>
              <a:cxnLst/>
              <a:rect l="l" t="t" r="r" b="b"/>
              <a:pathLst>
                <a:path w="53370" h="53370" extrusionOk="0">
                  <a:moveTo>
                    <a:pt x="53371" y="26685"/>
                  </a:moveTo>
                  <a:cubicBezTo>
                    <a:pt x="53371" y="41424"/>
                    <a:pt x="41425" y="53370"/>
                    <a:pt x="26685" y="53370"/>
                  </a:cubicBezTo>
                  <a:cubicBezTo>
                    <a:pt x="11946" y="53370"/>
                    <a:pt x="0" y="41424"/>
                    <a:pt x="0" y="26685"/>
                  </a:cubicBezTo>
                  <a:cubicBezTo>
                    <a:pt x="0" y="11946"/>
                    <a:pt x="11946"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7" name="Google Shape;1387;p23"/>
            <p:cNvSpPr/>
            <p:nvPr/>
          </p:nvSpPr>
          <p:spPr>
            <a:xfrm>
              <a:off x="316210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8" name="Google Shape;1388;p23"/>
            <p:cNvSpPr/>
            <p:nvPr/>
          </p:nvSpPr>
          <p:spPr>
            <a:xfrm>
              <a:off x="316210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9" name="Google Shape;1389;p23"/>
            <p:cNvSpPr/>
            <p:nvPr/>
          </p:nvSpPr>
          <p:spPr>
            <a:xfrm>
              <a:off x="316210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90" name="Google Shape;1390;p23"/>
            <p:cNvSpPr/>
            <p:nvPr/>
          </p:nvSpPr>
          <p:spPr>
            <a:xfrm>
              <a:off x="316210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0" y="0"/>
                    <a:pt x="53370" y="11950"/>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91" name="Google Shape;1391;p23"/>
            <p:cNvSpPr/>
            <p:nvPr/>
          </p:nvSpPr>
          <p:spPr>
            <a:xfrm>
              <a:off x="316210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0" y="0"/>
                    <a:pt x="53370" y="11946"/>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92" name="Google Shape;1392;p23"/>
            <p:cNvSpPr/>
            <p:nvPr/>
          </p:nvSpPr>
          <p:spPr>
            <a:xfrm>
              <a:off x="316210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0" y="0"/>
                    <a:pt x="53370" y="11946"/>
                    <a:pt x="53370" y="26685"/>
                  </a:cubicBezTo>
                  <a:cubicBezTo>
                    <a:pt x="53370" y="41420"/>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93" name="Google Shape;1393;p23"/>
            <p:cNvSpPr/>
            <p:nvPr/>
          </p:nvSpPr>
          <p:spPr>
            <a:xfrm>
              <a:off x="3385665" y="3294538"/>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94" name="Google Shape;1394;p23"/>
            <p:cNvSpPr/>
            <p:nvPr/>
          </p:nvSpPr>
          <p:spPr>
            <a:xfrm>
              <a:off x="3385665" y="3072462"/>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95" name="Google Shape;1395;p23"/>
            <p:cNvSpPr/>
            <p:nvPr/>
          </p:nvSpPr>
          <p:spPr>
            <a:xfrm>
              <a:off x="3385665" y="2850386"/>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96" name="Google Shape;1396;p23"/>
            <p:cNvSpPr/>
            <p:nvPr/>
          </p:nvSpPr>
          <p:spPr>
            <a:xfrm>
              <a:off x="3385665" y="2628305"/>
              <a:ext cx="53370" cy="53370"/>
            </a:xfrm>
            <a:custGeom>
              <a:avLst/>
              <a:gdLst/>
              <a:ahLst/>
              <a:cxnLst/>
              <a:rect l="l" t="t" r="r" b="b"/>
              <a:pathLst>
                <a:path w="53370" h="53370" extrusionOk="0">
                  <a:moveTo>
                    <a:pt x="26685" y="53370"/>
                  </a:moveTo>
                  <a:cubicBezTo>
                    <a:pt x="11950" y="53370"/>
                    <a:pt x="0" y="41424"/>
                    <a:pt x="0" y="26685"/>
                  </a:cubicBezTo>
                  <a:cubicBezTo>
                    <a:pt x="0" y="11950"/>
                    <a:pt x="11950" y="0"/>
                    <a:pt x="26685" y="0"/>
                  </a:cubicBezTo>
                  <a:cubicBezTo>
                    <a:pt x="41424" y="0"/>
                    <a:pt x="53371" y="11950"/>
                    <a:pt x="53371" y="26685"/>
                  </a:cubicBezTo>
                  <a:cubicBezTo>
                    <a:pt x="53371"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97" name="Google Shape;1397;p23"/>
            <p:cNvSpPr/>
            <p:nvPr/>
          </p:nvSpPr>
          <p:spPr>
            <a:xfrm>
              <a:off x="3385665" y="2406229"/>
              <a:ext cx="53370" cy="53370"/>
            </a:xfrm>
            <a:custGeom>
              <a:avLst/>
              <a:gdLst/>
              <a:ahLst/>
              <a:cxnLst/>
              <a:rect l="l" t="t" r="r" b="b"/>
              <a:pathLst>
                <a:path w="53370" h="53370" extrusionOk="0">
                  <a:moveTo>
                    <a:pt x="26685" y="53371"/>
                  </a:moveTo>
                  <a:cubicBezTo>
                    <a:pt x="11950" y="53371"/>
                    <a:pt x="0" y="41424"/>
                    <a:pt x="0" y="26685"/>
                  </a:cubicBezTo>
                  <a:cubicBezTo>
                    <a:pt x="0" y="11946"/>
                    <a:pt x="11950" y="0"/>
                    <a:pt x="26685" y="0"/>
                  </a:cubicBezTo>
                  <a:cubicBezTo>
                    <a:pt x="41424" y="0"/>
                    <a:pt x="53371" y="11946"/>
                    <a:pt x="53371" y="26685"/>
                  </a:cubicBezTo>
                  <a:cubicBezTo>
                    <a:pt x="53371"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98" name="Google Shape;1398;p23"/>
            <p:cNvSpPr/>
            <p:nvPr/>
          </p:nvSpPr>
          <p:spPr>
            <a:xfrm>
              <a:off x="3385665" y="2184153"/>
              <a:ext cx="53370" cy="53370"/>
            </a:xfrm>
            <a:custGeom>
              <a:avLst/>
              <a:gdLst/>
              <a:ahLst/>
              <a:cxnLst/>
              <a:rect l="l" t="t" r="r" b="b"/>
              <a:pathLst>
                <a:path w="53370" h="53370" extrusionOk="0">
                  <a:moveTo>
                    <a:pt x="26685" y="53371"/>
                  </a:moveTo>
                  <a:cubicBezTo>
                    <a:pt x="11950" y="53371"/>
                    <a:pt x="0" y="41420"/>
                    <a:pt x="0" y="26685"/>
                  </a:cubicBezTo>
                  <a:cubicBezTo>
                    <a:pt x="0" y="11946"/>
                    <a:pt x="11950" y="0"/>
                    <a:pt x="26685" y="0"/>
                  </a:cubicBezTo>
                  <a:cubicBezTo>
                    <a:pt x="41424" y="0"/>
                    <a:pt x="53371" y="11946"/>
                    <a:pt x="53371" y="26685"/>
                  </a:cubicBezTo>
                  <a:cubicBezTo>
                    <a:pt x="53371"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99" name="Google Shape;1399;p23"/>
            <p:cNvSpPr/>
            <p:nvPr/>
          </p:nvSpPr>
          <p:spPr>
            <a:xfrm>
              <a:off x="3609227" y="3294538"/>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00" name="Google Shape;1400;p23"/>
            <p:cNvSpPr/>
            <p:nvPr/>
          </p:nvSpPr>
          <p:spPr>
            <a:xfrm>
              <a:off x="3609227" y="3072462"/>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01" name="Google Shape;1401;p23"/>
            <p:cNvSpPr/>
            <p:nvPr/>
          </p:nvSpPr>
          <p:spPr>
            <a:xfrm>
              <a:off x="3609227" y="2850386"/>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02" name="Google Shape;1402;p23"/>
            <p:cNvSpPr/>
            <p:nvPr/>
          </p:nvSpPr>
          <p:spPr>
            <a:xfrm>
              <a:off x="3609227" y="2628305"/>
              <a:ext cx="53370" cy="53370"/>
            </a:xfrm>
            <a:custGeom>
              <a:avLst/>
              <a:gdLst/>
              <a:ahLst/>
              <a:cxnLst/>
              <a:rect l="l" t="t" r="r" b="b"/>
              <a:pathLst>
                <a:path w="53370" h="53370" extrusionOk="0">
                  <a:moveTo>
                    <a:pt x="26685" y="53370"/>
                  </a:moveTo>
                  <a:cubicBezTo>
                    <a:pt x="11946" y="53370"/>
                    <a:pt x="0" y="41424"/>
                    <a:pt x="0" y="26685"/>
                  </a:cubicBezTo>
                  <a:cubicBezTo>
                    <a:pt x="0" y="11950"/>
                    <a:pt x="11946" y="0"/>
                    <a:pt x="26685" y="0"/>
                  </a:cubicBezTo>
                  <a:cubicBezTo>
                    <a:pt x="41424" y="0"/>
                    <a:pt x="53370" y="11950"/>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03" name="Google Shape;1403;p23"/>
            <p:cNvSpPr/>
            <p:nvPr/>
          </p:nvSpPr>
          <p:spPr>
            <a:xfrm>
              <a:off x="3609227" y="2406229"/>
              <a:ext cx="53370" cy="53370"/>
            </a:xfrm>
            <a:custGeom>
              <a:avLst/>
              <a:gdLst/>
              <a:ahLst/>
              <a:cxnLst/>
              <a:rect l="l" t="t" r="r" b="b"/>
              <a:pathLst>
                <a:path w="53370" h="53370" extrusionOk="0">
                  <a:moveTo>
                    <a:pt x="26685" y="53371"/>
                  </a:moveTo>
                  <a:cubicBezTo>
                    <a:pt x="11946" y="53371"/>
                    <a:pt x="0" y="41424"/>
                    <a:pt x="0" y="26685"/>
                  </a:cubicBezTo>
                  <a:cubicBezTo>
                    <a:pt x="0" y="11946"/>
                    <a:pt x="11946" y="0"/>
                    <a:pt x="26685" y="0"/>
                  </a:cubicBezTo>
                  <a:cubicBezTo>
                    <a:pt x="41424" y="0"/>
                    <a:pt x="53370" y="11946"/>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04" name="Google Shape;1404;p23"/>
            <p:cNvSpPr/>
            <p:nvPr/>
          </p:nvSpPr>
          <p:spPr>
            <a:xfrm>
              <a:off x="3609227" y="2184153"/>
              <a:ext cx="53370" cy="53370"/>
            </a:xfrm>
            <a:custGeom>
              <a:avLst/>
              <a:gdLst/>
              <a:ahLst/>
              <a:cxnLst/>
              <a:rect l="l" t="t" r="r" b="b"/>
              <a:pathLst>
                <a:path w="53370" h="53370" extrusionOk="0">
                  <a:moveTo>
                    <a:pt x="26685" y="53371"/>
                  </a:moveTo>
                  <a:cubicBezTo>
                    <a:pt x="11946" y="53371"/>
                    <a:pt x="0" y="41420"/>
                    <a:pt x="0" y="26685"/>
                  </a:cubicBezTo>
                  <a:cubicBezTo>
                    <a:pt x="0" y="11946"/>
                    <a:pt x="11946" y="0"/>
                    <a:pt x="26685" y="0"/>
                  </a:cubicBezTo>
                  <a:cubicBezTo>
                    <a:pt x="41424" y="0"/>
                    <a:pt x="53370" y="11946"/>
                    <a:pt x="53370" y="26685"/>
                  </a:cubicBezTo>
                  <a:cubicBezTo>
                    <a:pt x="53370" y="41420"/>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05" name="Google Shape;1405;p23"/>
            <p:cNvSpPr/>
            <p:nvPr/>
          </p:nvSpPr>
          <p:spPr>
            <a:xfrm>
              <a:off x="3832789" y="3294538"/>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06" name="Google Shape;1406;p23"/>
            <p:cNvSpPr/>
            <p:nvPr/>
          </p:nvSpPr>
          <p:spPr>
            <a:xfrm>
              <a:off x="3832789" y="3072462"/>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07" name="Google Shape;1407;p23"/>
            <p:cNvSpPr/>
            <p:nvPr/>
          </p:nvSpPr>
          <p:spPr>
            <a:xfrm>
              <a:off x="3832789" y="2850386"/>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08" name="Google Shape;1408;p23"/>
            <p:cNvSpPr/>
            <p:nvPr/>
          </p:nvSpPr>
          <p:spPr>
            <a:xfrm>
              <a:off x="3832789" y="2628305"/>
              <a:ext cx="53366" cy="53370"/>
            </a:xfrm>
            <a:custGeom>
              <a:avLst/>
              <a:gdLst/>
              <a:ahLst/>
              <a:cxnLst/>
              <a:rect l="l" t="t" r="r" b="b"/>
              <a:pathLst>
                <a:path w="53366" h="53370" extrusionOk="0">
                  <a:moveTo>
                    <a:pt x="26681" y="53370"/>
                  </a:moveTo>
                  <a:cubicBezTo>
                    <a:pt x="11946" y="53370"/>
                    <a:pt x="0" y="41424"/>
                    <a:pt x="0" y="26685"/>
                  </a:cubicBezTo>
                  <a:cubicBezTo>
                    <a:pt x="0" y="11950"/>
                    <a:pt x="11946" y="0"/>
                    <a:pt x="26681" y="0"/>
                  </a:cubicBezTo>
                  <a:cubicBezTo>
                    <a:pt x="41420" y="0"/>
                    <a:pt x="53366" y="11950"/>
                    <a:pt x="53366" y="26685"/>
                  </a:cubicBezTo>
                  <a:cubicBezTo>
                    <a:pt x="53366" y="41424"/>
                    <a:pt x="41420" y="53370"/>
                    <a:pt x="26681"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09" name="Google Shape;1409;p23"/>
            <p:cNvSpPr/>
            <p:nvPr/>
          </p:nvSpPr>
          <p:spPr>
            <a:xfrm>
              <a:off x="3832789" y="2406229"/>
              <a:ext cx="53366" cy="53370"/>
            </a:xfrm>
            <a:custGeom>
              <a:avLst/>
              <a:gdLst/>
              <a:ahLst/>
              <a:cxnLst/>
              <a:rect l="l" t="t" r="r" b="b"/>
              <a:pathLst>
                <a:path w="53366" h="53370" extrusionOk="0">
                  <a:moveTo>
                    <a:pt x="26681" y="53371"/>
                  </a:moveTo>
                  <a:cubicBezTo>
                    <a:pt x="11946" y="53371"/>
                    <a:pt x="0" y="41424"/>
                    <a:pt x="0" y="26685"/>
                  </a:cubicBezTo>
                  <a:cubicBezTo>
                    <a:pt x="0" y="11946"/>
                    <a:pt x="11946" y="0"/>
                    <a:pt x="26681" y="0"/>
                  </a:cubicBezTo>
                  <a:cubicBezTo>
                    <a:pt x="41420" y="0"/>
                    <a:pt x="53366" y="11946"/>
                    <a:pt x="53366" y="26685"/>
                  </a:cubicBezTo>
                  <a:cubicBezTo>
                    <a:pt x="53366" y="41424"/>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10" name="Google Shape;1410;p23"/>
            <p:cNvSpPr/>
            <p:nvPr/>
          </p:nvSpPr>
          <p:spPr>
            <a:xfrm>
              <a:off x="3832789" y="2184153"/>
              <a:ext cx="53366" cy="53370"/>
            </a:xfrm>
            <a:custGeom>
              <a:avLst/>
              <a:gdLst/>
              <a:ahLst/>
              <a:cxnLst/>
              <a:rect l="l" t="t" r="r" b="b"/>
              <a:pathLst>
                <a:path w="53366" h="53370" extrusionOk="0">
                  <a:moveTo>
                    <a:pt x="26681" y="53371"/>
                  </a:moveTo>
                  <a:cubicBezTo>
                    <a:pt x="11946" y="53371"/>
                    <a:pt x="0" y="41420"/>
                    <a:pt x="0" y="26685"/>
                  </a:cubicBezTo>
                  <a:cubicBezTo>
                    <a:pt x="0" y="11946"/>
                    <a:pt x="11946" y="0"/>
                    <a:pt x="26681" y="0"/>
                  </a:cubicBezTo>
                  <a:cubicBezTo>
                    <a:pt x="41420" y="0"/>
                    <a:pt x="53366" y="11946"/>
                    <a:pt x="53366" y="26685"/>
                  </a:cubicBezTo>
                  <a:cubicBezTo>
                    <a:pt x="53366" y="41420"/>
                    <a:pt x="41420" y="53371"/>
                    <a:pt x="26681"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11" name="Google Shape;1411;p23"/>
            <p:cNvSpPr/>
            <p:nvPr/>
          </p:nvSpPr>
          <p:spPr>
            <a:xfrm>
              <a:off x="4056342"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12" name="Google Shape;1412;p23"/>
            <p:cNvSpPr/>
            <p:nvPr/>
          </p:nvSpPr>
          <p:spPr>
            <a:xfrm>
              <a:off x="4056342"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13" name="Google Shape;1413;p23"/>
            <p:cNvSpPr/>
            <p:nvPr/>
          </p:nvSpPr>
          <p:spPr>
            <a:xfrm>
              <a:off x="4056342"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14" name="Google Shape;1414;p23"/>
            <p:cNvSpPr/>
            <p:nvPr/>
          </p:nvSpPr>
          <p:spPr>
            <a:xfrm>
              <a:off x="4056342"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15" name="Google Shape;1415;p23"/>
            <p:cNvSpPr/>
            <p:nvPr/>
          </p:nvSpPr>
          <p:spPr>
            <a:xfrm>
              <a:off x="4056342"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16" name="Google Shape;1416;p23"/>
            <p:cNvSpPr/>
            <p:nvPr/>
          </p:nvSpPr>
          <p:spPr>
            <a:xfrm>
              <a:off x="4056342"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17" name="Google Shape;1417;p23"/>
            <p:cNvSpPr/>
            <p:nvPr/>
          </p:nvSpPr>
          <p:spPr>
            <a:xfrm>
              <a:off x="4279920" y="3294538"/>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18" name="Google Shape;1418;p23"/>
            <p:cNvSpPr/>
            <p:nvPr/>
          </p:nvSpPr>
          <p:spPr>
            <a:xfrm>
              <a:off x="4279920" y="3072462"/>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19" name="Google Shape;1419;p23"/>
            <p:cNvSpPr/>
            <p:nvPr/>
          </p:nvSpPr>
          <p:spPr>
            <a:xfrm>
              <a:off x="4279920" y="2850386"/>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20" name="Google Shape;1420;p23"/>
            <p:cNvSpPr/>
            <p:nvPr/>
          </p:nvSpPr>
          <p:spPr>
            <a:xfrm>
              <a:off x="4279920" y="2628305"/>
              <a:ext cx="53354" cy="53370"/>
            </a:xfrm>
            <a:custGeom>
              <a:avLst/>
              <a:gdLst/>
              <a:ahLst/>
              <a:cxnLst/>
              <a:rect l="l" t="t" r="r" b="b"/>
              <a:pathLst>
                <a:path w="53354" h="53370" extrusionOk="0">
                  <a:moveTo>
                    <a:pt x="26677" y="53370"/>
                  </a:moveTo>
                  <a:cubicBezTo>
                    <a:pt x="11942" y="53370"/>
                    <a:pt x="0" y="41424"/>
                    <a:pt x="0" y="26685"/>
                  </a:cubicBezTo>
                  <a:cubicBezTo>
                    <a:pt x="0" y="11950"/>
                    <a:pt x="11942" y="0"/>
                    <a:pt x="26677" y="0"/>
                  </a:cubicBezTo>
                  <a:cubicBezTo>
                    <a:pt x="41412" y="0"/>
                    <a:pt x="53354" y="11950"/>
                    <a:pt x="53354" y="26685"/>
                  </a:cubicBezTo>
                  <a:cubicBezTo>
                    <a:pt x="53354"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21" name="Google Shape;1421;p23"/>
            <p:cNvSpPr/>
            <p:nvPr/>
          </p:nvSpPr>
          <p:spPr>
            <a:xfrm>
              <a:off x="4279920" y="2406229"/>
              <a:ext cx="53354" cy="53370"/>
            </a:xfrm>
            <a:custGeom>
              <a:avLst/>
              <a:gdLst/>
              <a:ahLst/>
              <a:cxnLst/>
              <a:rect l="l" t="t" r="r" b="b"/>
              <a:pathLst>
                <a:path w="53354" h="53370" extrusionOk="0">
                  <a:moveTo>
                    <a:pt x="26677" y="53371"/>
                  </a:moveTo>
                  <a:cubicBezTo>
                    <a:pt x="11942" y="53371"/>
                    <a:pt x="0" y="41424"/>
                    <a:pt x="0" y="26685"/>
                  </a:cubicBezTo>
                  <a:cubicBezTo>
                    <a:pt x="0" y="11946"/>
                    <a:pt x="11942" y="0"/>
                    <a:pt x="26677" y="0"/>
                  </a:cubicBezTo>
                  <a:cubicBezTo>
                    <a:pt x="41412" y="0"/>
                    <a:pt x="53354" y="11946"/>
                    <a:pt x="53354" y="26685"/>
                  </a:cubicBezTo>
                  <a:cubicBezTo>
                    <a:pt x="53354"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22" name="Google Shape;1422;p23"/>
            <p:cNvSpPr/>
            <p:nvPr/>
          </p:nvSpPr>
          <p:spPr>
            <a:xfrm>
              <a:off x="4279920" y="2184153"/>
              <a:ext cx="53354" cy="53370"/>
            </a:xfrm>
            <a:custGeom>
              <a:avLst/>
              <a:gdLst/>
              <a:ahLst/>
              <a:cxnLst/>
              <a:rect l="l" t="t" r="r" b="b"/>
              <a:pathLst>
                <a:path w="53354" h="53370" extrusionOk="0">
                  <a:moveTo>
                    <a:pt x="26677" y="53371"/>
                  </a:moveTo>
                  <a:cubicBezTo>
                    <a:pt x="11942" y="53371"/>
                    <a:pt x="0" y="41420"/>
                    <a:pt x="0" y="26685"/>
                  </a:cubicBezTo>
                  <a:cubicBezTo>
                    <a:pt x="0" y="11946"/>
                    <a:pt x="11942" y="0"/>
                    <a:pt x="26677" y="0"/>
                  </a:cubicBezTo>
                  <a:cubicBezTo>
                    <a:pt x="41412" y="0"/>
                    <a:pt x="53354" y="11946"/>
                    <a:pt x="53354" y="26685"/>
                  </a:cubicBezTo>
                  <a:cubicBezTo>
                    <a:pt x="53354"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23" name="Google Shape;1423;p23"/>
            <p:cNvSpPr/>
            <p:nvPr/>
          </p:nvSpPr>
          <p:spPr>
            <a:xfrm>
              <a:off x="4503458" y="3294538"/>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24" name="Google Shape;1424;p23"/>
            <p:cNvSpPr/>
            <p:nvPr/>
          </p:nvSpPr>
          <p:spPr>
            <a:xfrm>
              <a:off x="4503458" y="3072462"/>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25" name="Google Shape;1425;p23"/>
            <p:cNvSpPr/>
            <p:nvPr/>
          </p:nvSpPr>
          <p:spPr>
            <a:xfrm>
              <a:off x="4503458" y="2850386"/>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26" name="Google Shape;1426;p23"/>
            <p:cNvSpPr/>
            <p:nvPr/>
          </p:nvSpPr>
          <p:spPr>
            <a:xfrm>
              <a:off x="4503458" y="2628305"/>
              <a:ext cx="53395" cy="53370"/>
            </a:xfrm>
            <a:custGeom>
              <a:avLst/>
              <a:gdLst/>
              <a:ahLst/>
              <a:cxnLst/>
              <a:rect l="l" t="t" r="r" b="b"/>
              <a:pathLst>
                <a:path w="53395" h="53370" extrusionOk="0">
                  <a:moveTo>
                    <a:pt x="26677" y="53370"/>
                  </a:moveTo>
                  <a:cubicBezTo>
                    <a:pt x="11942" y="53370"/>
                    <a:pt x="0" y="41424"/>
                    <a:pt x="0" y="26685"/>
                  </a:cubicBezTo>
                  <a:cubicBezTo>
                    <a:pt x="0" y="11950"/>
                    <a:pt x="11942" y="0"/>
                    <a:pt x="26677" y="0"/>
                  </a:cubicBezTo>
                  <a:cubicBezTo>
                    <a:pt x="41412" y="0"/>
                    <a:pt x="53395" y="11950"/>
                    <a:pt x="53395" y="26685"/>
                  </a:cubicBezTo>
                  <a:cubicBezTo>
                    <a:pt x="53395" y="41424"/>
                    <a:pt x="41412" y="53370"/>
                    <a:pt x="26677"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27" name="Google Shape;1427;p23"/>
            <p:cNvSpPr/>
            <p:nvPr/>
          </p:nvSpPr>
          <p:spPr>
            <a:xfrm>
              <a:off x="4503458" y="2406229"/>
              <a:ext cx="53395" cy="53370"/>
            </a:xfrm>
            <a:custGeom>
              <a:avLst/>
              <a:gdLst/>
              <a:ahLst/>
              <a:cxnLst/>
              <a:rect l="l" t="t" r="r" b="b"/>
              <a:pathLst>
                <a:path w="53395" h="53370" extrusionOk="0">
                  <a:moveTo>
                    <a:pt x="26677" y="53371"/>
                  </a:moveTo>
                  <a:cubicBezTo>
                    <a:pt x="11942" y="53371"/>
                    <a:pt x="0" y="41424"/>
                    <a:pt x="0" y="26685"/>
                  </a:cubicBezTo>
                  <a:cubicBezTo>
                    <a:pt x="0" y="11946"/>
                    <a:pt x="11942" y="0"/>
                    <a:pt x="26677" y="0"/>
                  </a:cubicBezTo>
                  <a:cubicBezTo>
                    <a:pt x="41412" y="0"/>
                    <a:pt x="53395" y="11946"/>
                    <a:pt x="53395" y="26685"/>
                  </a:cubicBezTo>
                  <a:cubicBezTo>
                    <a:pt x="53395" y="41424"/>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28" name="Google Shape;1428;p23"/>
            <p:cNvSpPr/>
            <p:nvPr/>
          </p:nvSpPr>
          <p:spPr>
            <a:xfrm>
              <a:off x="4503458" y="2184153"/>
              <a:ext cx="53395" cy="53370"/>
            </a:xfrm>
            <a:custGeom>
              <a:avLst/>
              <a:gdLst/>
              <a:ahLst/>
              <a:cxnLst/>
              <a:rect l="l" t="t" r="r" b="b"/>
              <a:pathLst>
                <a:path w="53395" h="53370" extrusionOk="0">
                  <a:moveTo>
                    <a:pt x="26677" y="53371"/>
                  </a:moveTo>
                  <a:cubicBezTo>
                    <a:pt x="11942" y="53371"/>
                    <a:pt x="0" y="41420"/>
                    <a:pt x="0" y="26685"/>
                  </a:cubicBezTo>
                  <a:cubicBezTo>
                    <a:pt x="0" y="11946"/>
                    <a:pt x="11942" y="0"/>
                    <a:pt x="26677" y="0"/>
                  </a:cubicBezTo>
                  <a:cubicBezTo>
                    <a:pt x="41412" y="0"/>
                    <a:pt x="53395" y="11946"/>
                    <a:pt x="53395" y="26685"/>
                  </a:cubicBezTo>
                  <a:cubicBezTo>
                    <a:pt x="53395" y="41420"/>
                    <a:pt x="41412" y="53371"/>
                    <a:pt x="26677"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1429" name="Google Shape;1429;p23"/>
          <p:cNvPicPr preferRelativeResize="0"/>
          <p:nvPr/>
        </p:nvPicPr>
        <p:blipFill>
          <a:blip r:embed="rId3">
            <a:alphaModFix/>
          </a:blip>
          <a:stretch>
            <a:fillRect/>
          </a:stretch>
        </p:blipFill>
        <p:spPr>
          <a:xfrm>
            <a:off x="7522974" y="827700"/>
            <a:ext cx="3741075" cy="6030300"/>
          </a:xfrm>
          <a:prstGeom prst="rect">
            <a:avLst/>
          </a:prstGeom>
          <a:noFill/>
          <a:ln>
            <a:noFill/>
          </a:ln>
        </p:spPr>
      </p:pic>
      <p:grpSp>
        <p:nvGrpSpPr>
          <p:cNvPr id="1430" name="Google Shape;1430;p23"/>
          <p:cNvGrpSpPr/>
          <p:nvPr/>
        </p:nvGrpSpPr>
        <p:grpSpPr>
          <a:xfrm>
            <a:off x="8300303" y="6093240"/>
            <a:ext cx="1718929" cy="372445"/>
            <a:chOff x="8300303" y="6093240"/>
            <a:chExt cx="1718929" cy="372445"/>
          </a:xfrm>
        </p:grpSpPr>
        <p:grpSp>
          <p:nvGrpSpPr>
            <p:cNvPr id="1431" name="Google Shape;1431;p23"/>
            <p:cNvGrpSpPr/>
            <p:nvPr/>
          </p:nvGrpSpPr>
          <p:grpSpPr>
            <a:xfrm>
              <a:off x="8300303" y="6093240"/>
              <a:ext cx="1718927" cy="372442"/>
              <a:chOff x="3290595" y="3170847"/>
              <a:chExt cx="878932" cy="190439"/>
            </a:xfrm>
          </p:grpSpPr>
          <p:sp>
            <p:nvSpPr>
              <p:cNvPr id="1432" name="Google Shape;1432;p23"/>
              <p:cNvSpPr/>
              <p:nvPr/>
            </p:nvSpPr>
            <p:spPr>
              <a:xfrm>
                <a:off x="3290595"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33" name="Google Shape;1433;p23"/>
              <p:cNvSpPr/>
              <p:nvPr/>
            </p:nvSpPr>
            <p:spPr>
              <a:xfrm>
                <a:off x="3506498" y="3170847"/>
                <a:ext cx="231204" cy="190439"/>
              </a:xfrm>
              <a:custGeom>
                <a:avLst/>
                <a:gdLst/>
                <a:ahLst/>
                <a:cxnLst/>
                <a:rect l="l" t="t" r="r" b="b"/>
                <a:pathLst>
                  <a:path w="231204" h="190439" extrusionOk="0">
                    <a:moveTo>
                      <a:pt x="128435" y="0"/>
                    </a:moveTo>
                    <a:lnTo>
                      <a:pt x="231205"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34" name="Google Shape;1434;p23"/>
              <p:cNvSpPr/>
              <p:nvPr/>
            </p:nvSpPr>
            <p:spPr>
              <a:xfrm>
                <a:off x="3722404" y="3170847"/>
                <a:ext cx="231204" cy="190439"/>
              </a:xfrm>
              <a:custGeom>
                <a:avLst/>
                <a:gdLst/>
                <a:ahLst/>
                <a:cxnLst/>
                <a:rect l="l" t="t" r="r" b="b"/>
                <a:pathLst>
                  <a:path w="231204" h="190439" extrusionOk="0">
                    <a:moveTo>
                      <a:pt x="128435" y="0"/>
                    </a:moveTo>
                    <a:lnTo>
                      <a:pt x="231204" y="0"/>
                    </a:lnTo>
                    <a:lnTo>
                      <a:pt x="102770"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35" name="Google Shape;1435;p23"/>
              <p:cNvSpPr/>
              <p:nvPr/>
            </p:nvSpPr>
            <p:spPr>
              <a:xfrm>
                <a:off x="3938311" y="3170847"/>
                <a:ext cx="231216" cy="190439"/>
              </a:xfrm>
              <a:custGeom>
                <a:avLst/>
                <a:gdLst/>
                <a:ahLst/>
                <a:cxnLst/>
                <a:rect l="l" t="t" r="r" b="b"/>
                <a:pathLst>
                  <a:path w="231216" h="190439" extrusionOk="0">
                    <a:moveTo>
                      <a:pt x="128435" y="0"/>
                    </a:moveTo>
                    <a:lnTo>
                      <a:pt x="231217" y="0"/>
                    </a:lnTo>
                    <a:lnTo>
                      <a:pt x="102766" y="190440"/>
                    </a:lnTo>
                    <a:lnTo>
                      <a:pt x="0" y="190440"/>
                    </a:lnTo>
                    <a:lnTo>
                      <a:pt x="12843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1436" name="Google Shape;1436;p23"/>
            <p:cNvPicPr preferRelativeResize="0"/>
            <p:nvPr/>
          </p:nvPicPr>
          <p:blipFill rotWithShape="1">
            <a:blip r:embed="rId4">
              <a:alphaModFix amt="20000"/>
            </a:blip>
            <a:srcRect l="88653" t="17890" r="5942" b="68041"/>
            <a:stretch/>
          </p:blipFill>
          <p:spPr>
            <a:xfrm rot="5400000">
              <a:off x="8973545" y="5419998"/>
              <a:ext cx="372444" cy="1718929"/>
            </a:xfrm>
            <a:custGeom>
              <a:avLst/>
              <a:gdLst/>
              <a:ahLst/>
              <a:cxnLst/>
              <a:rect l="l" t="t" r="r" b="b"/>
              <a:pathLst>
                <a:path w="372444" h="1718929" extrusionOk="0">
                  <a:moveTo>
                    <a:pt x="0" y="201011"/>
                  </a:moveTo>
                  <a:lnTo>
                    <a:pt x="0" y="0"/>
                  </a:lnTo>
                  <a:lnTo>
                    <a:pt x="372444" y="251212"/>
                  </a:lnTo>
                  <a:lnTo>
                    <a:pt x="372444" y="452191"/>
                  </a:lnTo>
                  <a:close/>
                  <a:moveTo>
                    <a:pt x="0" y="623259"/>
                  </a:moveTo>
                  <a:lnTo>
                    <a:pt x="0" y="422274"/>
                  </a:lnTo>
                  <a:lnTo>
                    <a:pt x="372444" y="673453"/>
                  </a:lnTo>
                  <a:lnTo>
                    <a:pt x="372444" y="874440"/>
                  </a:lnTo>
                  <a:close/>
                  <a:moveTo>
                    <a:pt x="0" y="1045507"/>
                  </a:moveTo>
                  <a:lnTo>
                    <a:pt x="0" y="844520"/>
                  </a:lnTo>
                  <a:lnTo>
                    <a:pt x="372444" y="1095701"/>
                  </a:lnTo>
                  <a:lnTo>
                    <a:pt x="372444" y="1296688"/>
                  </a:lnTo>
                  <a:close/>
                  <a:moveTo>
                    <a:pt x="0" y="1467748"/>
                  </a:moveTo>
                  <a:lnTo>
                    <a:pt x="0" y="1266763"/>
                  </a:lnTo>
                  <a:lnTo>
                    <a:pt x="372444" y="1517942"/>
                  </a:lnTo>
                  <a:lnTo>
                    <a:pt x="372444" y="1718929"/>
                  </a:lnTo>
                  <a:close/>
                </a:path>
              </a:pathLst>
            </a:custGeom>
            <a:noFill/>
            <a:ln>
              <a:noFill/>
            </a:ln>
          </p:spPr>
        </p:pic>
      </p:grpSp>
      <p:grpSp>
        <p:nvGrpSpPr>
          <p:cNvPr id="1437" name="Google Shape;1437;p23"/>
          <p:cNvGrpSpPr/>
          <p:nvPr/>
        </p:nvGrpSpPr>
        <p:grpSpPr>
          <a:xfrm>
            <a:off x="514536" y="1250125"/>
            <a:ext cx="7128089" cy="1140600"/>
            <a:chOff x="514536" y="1250125"/>
            <a:chExt cx="7128089" cy="1140600"/>
          </a:xfrm>
        </p:grpSpPr>
        <p:sp>
          <p:nvSpPr>
            <p:cNvPr id="1438" name="Google Shape;1438;p23"/>
            <p:cNvSpPr/>
            <p:nvPr/>
          </p:nvSpPr>
          <p:spPr>
            <a:xfrm>
              <a:off x="515525" y="1250125"/>
              <a:ext cx="7127100" cy="1140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439" name="Google Shape;1439;p23"/>
            <p:cNvPicPr preferRelativeResize="0"/>
            <p:nvPr/>
          </p:nvPicPr>
          <p:blipFill rotWithShape="1">
            <a:blip r:embed="rId4">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1440" name="Google Shape;1440;p23"/>
          <p:cNvSpPr txBox="1">
            <a:spLocks noGrp="1"/>
          </p:cNvSpPr>
          <p:nvPr>
            <p:ph type="title"/>
          </p:nvPr>
        </p:nvSpPr>
        <p:spPr>
          <a:xfrm>
            <a:off x="709063" y="1383000"/>
            <a:ext cx="5828100" cy="10077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Hello! I’m…</a:t>
            </a:r>
            <a:endParaRPr/>
          </a:p>
        </p:txBody>
      </p:sp>
      <p:sp>
        <p:nvSpPr>
          <p:cNvPr id="1441" name="Google Shape;1441;p23"/>
          <p:cNvSpPr txBox="1">
            <a:spLocks noGrp="1"/>
          </p:cNvSpPr>
          <p:nvPr>
            <p:ph type="body" idx="1"/>
          </p:nvPr>
        </p:nvSpPr>
        <p:spPr>
          <a:xfrm>
            <a:off x="709063" y="2669150"/>
            <a:ext cx="5828100" cy="2353500"/>
          </a:xfrm>
          <a:prstGeom prst="rect">
            <a:avLst/>
          </a:prstGeom>
        </p:spPr>
        <p:txBody>
          <a:bodyPr spcFirstLastPara="1" wrap="square" lIns="121900" tIns="121900" rIns="121900" bIns="121900" anchor="t" anchorCtr="0">
            <a:normAutofit lnSpcReduction="10000"/>
          </a:bodyPr>
          <a:lstStyle/>
          <a:p>
            <a:pPr marL="0" lvl="0" indent="0" algn="l" rtl="0">
              <a:spcBef>
                <a:spcPts val="0"/>
              </a:spcBef>
              <a:spcAft>
                <a:spcPts val="0"/>
              </a:spcAft>
              <a:buNone/>
            </a:pPr>
            <a:r>
              <a:rPr lang="en"/>
              <a:t>Here is where you introduce yourself.</a:t>
            </a:r>
            <a:endParaRPr/>
          </a:p>
          <a:p>
            <a:pPr marL="0" lvl="0" indent="0" algn="l" rtl="0">
              <a:spcBef>
                <a:spcPts val="1600"/>
              </a:spcBef>
              <a:spcAft>
                <a:spcPts val="1600"/>
              </a:spcAft>
              <a:buNone/>
            </a:pPr>
            <a:r>
              <a:rPr lang="en"/>
              <a:t>You can add your name, title and a little background. Right click the image and replace it with your own.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1"/>
        <p:cNvGrpSpPr/>
        <p:nvPr/>
      </p:nvGrpSpPr>
      <p:grpSpPr>
        <a:xfrm>
          <a:off x="0" y="0"/>
          <a:ext cx="0" cy="0"/>
          <a:chOff x="0" y="0"/>
          <a:chExt cx="0" cy="0"/>
        </a:xfrm>
      </p:grpSpPr>
      <p:grpSp>
        <p:nvGrpSpPr>
          <p:cNvPr id="1892" name="Google Shape;1892;p41"/>
          <p:cNvGrpSpPr/>
          <p:nvPr/>
        </p:nvGrpSpPr>
        <p:grpSpPr>
          <a:xfrm>
            <a:off x="9733274" y="163085"/>
            <a:ext cx="2266904" cy="2238004"/>
            <a:chOff x="812916" y="860267"/>
            <a:chExt cx="1395619" cy="1377827"/>
          </a:xfrm>
        </p:grpSpPr>
        <p:sp>
          <p:nvSpPr>
            <p:cNvPr id="1893" name="Google Shape;1893;p41"/>
            <p:cNvSpPr/>
            <p:nvPr/>
          </p:nvSpPr>
          <p:spPr>
            <a:xfrm>
              <a:off x="2145380" y="860267"/>
              <a:ext cx="53370" cy="53370"/>
            </a:xfrm>
            <a:custGeom>
              <a:avLst/>
              <a:gdLst/>
              <a:ahLst/>
              <a:cxnLst/>
              <a:rect l="l" t="t" r="r" b="b"/>
              <a:pathLst>
                <a:path w="53370" h="53370" extrusionOk="0">
                  <a:moveTo>
                    <a:pt x="53371" y="26685"/>
                  </a:moveTo>
                  <a:cubicBezTo>
                    <a:pt x="53371" y="41424"/>
                    <a:pt x="41425" y="53371"/>
                    <a:pt x="26685" y="53371"/>
                  </a:cubicBezTo>
                  <a:cubicBezTo>
                    <a:pt x="11950" y="53371"/>
                    <a:pt x="0" y="41424"/>
                    <a:pt x="0" y="26685"/>
                  </a:cubicBezTo>
                  <a:cubicBezTo>
                    <a:pt x="0" y="11946"/>
                    <a:pt x="11950" y="0"/>
                    <a:pt x="26685" y="0"/>
                  </a:cubicBezTo>
                  <a:cubicBezTo>
                    <a:pt x="41425"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94" name="Google Shape;1894;p41"/>
            <p:cNvSpPr/>
            <p:nvPr/>
          </p:nvSpPr>
          <p:spPr>
            <a:xfrm>
              <a:off x="1923304" y="860267"/>
              <a:ext cx="53370" cy="53370"/>
            </a:xfrm>
            <a:custGeom>
              <a:avLst/>
              <a:gdLst/>
              <a:ahLst/>
              <a:cxnLst/>
              <a:rect l="l" t="t" r="r" b="b"/>
              <a:pathLst>
                <a:path w="53370" h="53370" extrusionOk="0">
                  <a:moveTo>
                    <a:pt x="53371" y="26685"/>
                  </a:moveTo>
                  <a:cubicBezTo>
                    <a:pt x="53371" y="41424"/>
                    <a:pt x="41421" y="53371"/>
                    <a:pt x="26685" y="53371"/>
                  </a:cubicBezTo>
                  <a:cubicBezTo>
                    <a:pt x="11946" y="53371"/>
                    <a:pt x="0" y="41424"/>
                    <a:pt x="0" y="26685"/>
                  </a:cubicBezTo>
                  <a:cubicBezTo>
                    <a:pt x="0" y="11946"/>
                    <a:pt x="11946" y="0"/>
                    <a:pt x="26685" y="0"/>
                  </a:cubicBezTo>
                  <a:cubicBezTo>
                    <a:pt x="41421"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95" name="Google Shape;1895;p41"/>
            <p:cNvSpPr/>
            <p:nvPr/>
          </p:nvSpPr>
          <p:spPr>
            <a:xfrm>
              <a:off x="1701228" y="860267"/>
              <a:ext cx="53366" cy="53370"/>
            </a:xfrm>
            <a:custGeom>
              <a:avLst/>
              <a:gdLst/>
              <a:ahLst/>
              <a:cxnLst/>
              <a:rect l="l" t="t" r="r" b="b"/>
              <a:pathLst>
                <a:path w="53366" h="53370" extrusionOk="0">
                  <a:moveTo>
                    <a:pt x="53366" y="26685"/>
                  </a:moveTo>
                  <a:cubicBezTo>
                    <a:pt x="53366" y="41424"/>
                    <a:pt x="41420" y="53371"/>
                    <a:pt x="26685" y="53371"/>
                  </a:cubicBezTo>
                  <a:cubicBezTo>
                    <a:pt x="11946" y="53371"/>
                    <a:pt x="0" y="41424"/>
                    <a:pt x="0" y="26685"/>
                  </a:cubicBezTo>
                  <a:cubicBezTo>
                    <a:pt x="0" y="11946"/>
                    <a:pt x="11946" y="0"/>
                    <a:pt x="26685" y="0"/>
                  </a:cubicBezTo>
                  <a:cubicBezTo>
                    <a:pt x="41420" y="0"/>
                    <a:pt x="53366" y="11946"/>
                    <a:pt x="53366"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96" name="Google Shape;1896;p41"/>
            <p:cNvSpPr/>
            <p:nvPr/>
          </p:nvSpPr>
          <p:spPr>
            <a:xfrm>
              <a:off x="1479148" y="860267"/>
              <a:ext cx="53370" cy="53370"/>
            </a:xfrm>
            <a:custGeom>
              <a:avLst/>
              <a:gdLst/>
              <a:ahLst/>
              <a:cxnLst/>
              <a:rect l="l" t="t" r="r" b="b"/>
              <a:pathLst>
                <a:path w="53370" h="53370" extrusionOk="0">
                  <a:moveTo>
                    <a:pt x="53371" y="26685"/>
                  </a:moveTo>
                  <a:cubicBezTo>
                    <a:pt x="53371" y="41424"/>
                    <a:pt x="41424" y="53371"/>
                    <a:pt x="26685" y="53371"/>
                  </a:cubicBezTo>
                  <a:cubicBezTo>
                    <a:pt x="11950" y="53371"/>
                    <a:pt x="0" y="41424"/>
                    <a:pt x="0" y="26685"/>
                  </a:cubicBezTo>
                  <a:cubicBezTo>
                    <a:pt x="0" y="11946"/>
                    <a:pt x="11950" y="0"/>
                    <a:pt x="26685" y="0"/>
                  </a:cubicBezTo>
                  <a:cubicBezTo>
                    <a:pt x="41424" y="0"/>
                    <a:pt x="53371" y="11946"/>
                    <a:pt x="53371"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97" name="Google Shape;1897;p41"/>
            <p:cNvSpPr/>
            <p:nvPr/>
          </p:nvSpPr>
          <p:spPr>
            <a:xfrm>
              <a:off x="1257072" y="860267"/>
              <a:ext cx="53370" cy="53370"/>
            </a:xfrm>
            <a:custGeom>
              <a:avLst/>
              <a:gdLst/>
              <a:ahLst/>
              <a:cxnLst/>
              <a:rect l="l" t="t" r="r" b="b"/>
              <a:pathLst>
                <a:path w="53370" h="53370" extrusionOk="0">
                  <a:moveTo>
                    <a:pt x="53370" y="26685"/>
                  </a:moveTo>
                  <a:cubicBezTo>
                    <a:pt x="53370" y="41424"/>
                    <a:pt x="41424" y="53371"/>
                    <a:pt x="26685" y="53371"/>
                  </a:cubicBezTo>
                  <a:cubicBezTo>
                    <a:pt x="11946" y="53371"/>
                    <a:pt x="0" y="41424"/>
                    <a:pt x="0" y="26685"/>
                  </a:cubicBezTo>
                  <a:cubicBezTo>
                    <a:pt x="0" y="11946"/>
                    <a:pt x="11946" y="0"/>
                    <a:pt x="26685" y="0"/>
                  </a:cubicBezTo>
                  <a:cubicBezTo>
                    <a:pt x="41424"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98" name="Google Shape;1898;p41"/>
            <p:cNvSpPr/>
            <p:nvPr/>
          </p:nvSpPr>
          <p:spPr>
            <a:xfrm>
              <a:off x="1034996" y="860267"/>
              <a:ext cx="53370" cy="53370"/>
            </a:xfrm>
            <a:custGeom>
              <a:avLst/>
              <a:gdLst/>
              <a:ahLst/>
              <a:cxnLst/>
              <a:rect l="l" t="t" r="r" b="b"/>
              <a:pathLst>
                <a:path w="53370" h="53370" extrusionOk="0">
                  <a:moveTo>
                    <a:pt x="53370" y="26685"/>
                  </a:moveTo>
                  <a:cubicBezTo>
                    <a:pt x="53370" y="41424"/>
                    <a:pt x="41420" y="53371"/>
                    <a:pt x="26685" y="53371"/>
                  </a:cubicBezTo>
                  <a:cubicBezTo>
                    <a:pt x="11946" y="53371"/>
                    <a:pt x="0" y="41424"/>
                    <a:pt x="0" y="26685"/>
                  </a:cubicBezTo>
                  <a:cubicBezTo>
                    <a:pt x="0" y="11946"/>
                    <a:pt x="11946" y="0"/>
                    <a:pt x="26685" y="0"/>
                  </a:cubicBezTo>
                  <a:cubicBezTo>
                    <a:pt x="41420"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99" name="Google Shape;1899;p41"/>
            <p:cNvSpPr/>
            <p:nvPr/>
          </p:nvSpPr>
          <p:spPr>
            <a:xfrm>
              <a:off x="812916" y="860267"/>
              <a:ext cx="53370" cy="53370"/>
            </a:xfrm>
            <a:custGeom>
              <a:avLst/>
              <a:gdLst/>
              <a:ahLst/>
              <a:cxnLst/>
              <a:rect l="l" t="t" r="r" b="b"/>
              <a:pathLst>
                <a:path w="53370" h="53370" extrusionOk="0">
                  <a:moveTo>
                    <a:pt x="53370" y="26685"/>
                  </a:moveTo>
                  <a:cubicBezTo>
                    <a:pt x="53370" y="41424"/>
                    <a:pt x="41424" y="53371"/>
                    <a:pt x="26685" y="53371"/>
                  </a:cubicBezTo>
                  <a:cubicBezTo>
                    <a:pt x="11950" y="53371"/>
                    <a:pt x="0" y="41424"/>
                    <a:pt x="0" y="26685"/>
                  </a:cubicBezTo>
                  <a:cubicBezTo>
                    <a:pt x="0" y="11946"/>
                    <a:pt x="11950" y="0"/>
                    <a:pt x="26685" y="0"/>
                  </a:cubicBezTo>
                  <a:cubicBezTo>
                    <a:pt x="41424" y="0"/>
                    <a:pt x="53370" y="11946"/>
                    <a:pt x="53370" y="266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00" name="Google Shape;1900;p41"/>
            <p:cNvSpPr/>
            <p:nvPr/>
          </p:nvSpPr>
          <p:spPr>
            <a:xfrm>
              <a:off x="813806"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01" name="Google Shape;1901;p41"/>
            <p:cNvSpPr/>
            <p:nvPr/>
          </p:nvSpPr>
          <p:spPr>
            <a:xfrm>
              <a:off x="813806"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02" name="Google Shape;1902;p41"/>
            <p:cNvSpPr/>
            <p:nvPr/>
          </p:nvSpPr>
          <p:spPr>
            <a:xfrm>
              <a:off x="813806"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03" name="Google Shape;1903;p41"/>
            <p:cNvSpPr/>
            <p:nvPr/>
          </p:nvSpPr>
          <p:spPr>
            <a:xfrm>
              <a:off x="813806"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04" name="Google Shape;1904;p41"/>
            <p:cNvSpPr/>
            <p:nvPr/>
          </p:nvSpPr>
          <p:spPr>
            <a:xfrm>
              <a:off x="813806"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05" name="Google Shape;1905;p41"/>
            <p:cNvSpPr/>
            <p:nvPr/>
          </p:nvSpPr>
          <p:spPr>
            <a:xfrm>
              <a:off x="813806"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06" name="Google Shape;1906;p41"/>
            <p:cNvSpPr/>
            <p:nvPr/>
          </p:nvSpPr>
          <p:spPr>
            <a:xfrm>
              <a:off x="1037368" y="2184724"/>
              <a:ext cx="53366" cy="53370"/>
            </a:xfrm>
            <a:custGeom>
              <a:avLst/>
              <a:gdLst/>
              <a:ahLst/>
              <a:cxnLst/>
              <a:rect l="l" t="t" r="r" b="b"/>
              <a:pathLst>
                <a:path w="53366" h="53370" extrusionOk="0">
                  <a:moveTo>
                    <a:pt x="26685" y="53371"/>
                  </a:moveTo>
                  <a:cubicBezTo>
                    <a:pt x="11946" y="53371"/>
                    <a:pt x="0" y="41425"/>
                    <a:pt x="0" y="26685"/>
                  </a:cubicBezTo>
                  <a:cubicBezTo>
                    <a:pt x="0" y="11950"/>
                    <a:pt x="11946" y="0"/>
                    <a:pt x="26685" y="0"/>
                  </a:cubicBezTo>
                  <a:cubicBezTo>
                    <a:pt x="41420" y="0"/>
                    <a:pt x="53366" y="11950"/>
                    <a:pt x="53366" y="26685"/>
                  </a:cubicBezTo>
                  <a:cubicBezTo>
                    <a:pt x="53366"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07" name="Google Shape;1907;p41"/>
            <p:cNvSpPr/>
            <p:nvPr/>
          </p:nvSpPr>
          <p:spPr>
            <a:xfrm>
              <a:off x="1037368" y="1962648"/>
              <a:ext cx="53366" cy="53370"/>
            </a:xfrm>
            <a:custGeom>
              <a:avLst/>
              <a:gdLst/>
              <a:ahLst/>
              <a:cxnLst/>
              <a:rect l="l" t="t" r="r" b="b"/>
              <a:pathLst>
                <a:path w="53366" h="53370" extrusionOk="0">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08" name="Google Shape;1908;p41"/>
            <p:cNvSpPr/>
            <p:nvPr/>
          </p:nvSpPr>
          <p:spPr>
            <a:xfrm>
              <a:off x="1037368" y="1740572"/>
              <a:ext cx="53366" cy="53370"/>
            </a:xfrm>
            <a:custGeom>
              <a:avLst/>
              <a:gdLst/>
              <a:ahLst/>
              <a:cxnLst/>
              <a:rect l="l" t="t" r="r" b="b"/>
              <a:pathLst>
                <a:path w="53366" h="53370" extrusionOk="0">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09" name="Google Shape;1909;p41"/>
            <p:cNvSpPr/>
            <p:nvPr/>
          </p:nvSpPr>
          <p:spPr>
            <a:xfrm>
              <a:off x="1037368" y="1518492"/>
              <a:ext cx="53366" cy="53370"/>
            </a:xfrm>
            <a:custGeom>
              <a:avLst/>
              <a:gdLst/>
              <a:ahLst/>
              <a:cxnLst/>
              <a:rect l="l" t="t" r="r" b="b"/>
              <a:pathLst>
                <a:path w="53366" h="53370" extrusionOk="0">
                  <a:moveTo>
                    <a:pt x="26685" y="53371"/>
                  </a:moveTo>
                  <a:cubicBezTo>
                    <a:pt x="11946" y="53371"/>
                    <a:pt x="0" y="41424"/>
                    <a:pt x="0" y="26685"/>
                  </a:cubicBezTo>
                  <a:cubicBezTo>
                    <a:pt x="0" y="11950"/>
                    <a:pt x="11946" y="0"/>
                    <a:pt x="26685" y="0"/>
                  </a:cubicBezTo>
                  <a:cubicBezTo>
                    <a:pt x="41420" y="0"/>
                    <a:pt x="53366" y="11950"/>
                    <a:pt x="53366" y="26685"/>
                  </a:cubicBezTo>
                  <a:cubicBezTo>
                    <a:pt x="53366"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10" name="Google Shape;1910;p41"/>
            <p:cNvSpPr/>
            <p:nvPr/>
          </p:nvSpPr>
          <p:spPr>
            <a:xfrm>
              <a:off x="1037368" y="1296416"/>
              <a:ext cx="53366" cy="53370"/>
            </a:xfrm>
            <a:custGeom>
              <a:avLst/>
              <a:gdLst/>
              <a:ahLst/>
              <a:cxnLst/>
              <a:rect l="l" t="t" r="r" b="b"/>
              <a:pathLst>
                <a:path w="53366" h="53370" extrusionOk="0">
                  <a:moveTo>
                    <a:pt x="26685" y="53370"/>
                  </a:moveTo>
                  <a:cubicBezTo>
                    <a:pt x="11946" y="53370"/>
                    <a:pt x="0" y="41424"/>
                    <a:pt x="0" y="26685"/>
                  </a:cubicBezTo>
                  <a:cubicBezTo>
                    <a:pt x="0" y="11946"/>
                    <a:pt x="11946" y="0"/>
                    <a:pt x="26685" y="0"/>
                  </a:cubicBezTo>
                  <a:cubicBezTo>
                    <a:pt x="41420" y="0"/>
                    <a:pt x="53366" y="11946"/>
                    <a:pt x="53366" y="26685"/>
                  </a:cubicBezTo>
                  <a:cubicBezTo>
                    <a:pt x="53366"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11" name="Google Shape;1911;p41"/>
            <p:cNvSpPr/>
            <p:nvPr/>
          </p:nvSpPr>
          <p:spPr>
            <a:xfrm>
              <a:off x="1037368" y="1074339"/>
              <a:ext cx="53366" cy="53370"/>
            </a:xfrm>
            <a:custGeom>
              <a:avLst/>
              <a:gdLst/>
              <a:ahLst/>
              <a:cxnLst/>
              <a:rect l="l" t="t" r="r" b="b"/>
              <a:pathLst>
                <a:path w="53366" h="53370" extrusionOk="0">
                  <a:moveTo>
                    <a:pt x="26685" y="53370"/>
                  </a:moveTo>
                  <a:cubicBezTo>
                    <a:pt x="11946" y="53370"/>
                    <a:pt x="0" y="41420"/>
                    <a:pt x="0" y="26685"/>
                  </a:cubicBezTo>
                  <a:cubicBezTo>
                    <a:pt x="0" y="11946"/>
                    <a:pt x="11946" y="0"/>
                    <a:pt x="26685" y="0"/>
                  </a:cubicBezTo>
                  <a:cubicBezTo>
                    <a:pt x="41420" y="0"/>
                    <a:pt x="53366" y="11946"/>
                    <a:pt x="53366" y="26685"/>
                  </a:cubicBezTo>
                  <a:cubicBezTo>
                    <a:pt x="53366"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12" name="Google Shape;1912;p41"/>
            <p:cNvSpPr/>
            <p:nvPr/>
          </p:nvSpPr>
          <p:spPr>
            <a:xfrm>
              <a:off x="1260926"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13" name="Google Shape;1913;p41"/>
            <p:cNvSpPr/>
            <p:nvPr/>
          </p:nvSpPr>
          <p:spPr>
            <a:xfrm>
              <a:off x="1260926"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14" name="Google Shape;1914;p41"/>
            <p:cNvSpPr/>
            <p:nvPr/>
          </p:nvSpPr>
          <p:spPr>
            <a:xfrm>
              <a:off x="1260926"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15" name="Google Shape;1915;p41"/>
            <p:cNvSpPr/>
            <p:nvPr/>
          </p:nvSpPr>
          <p:spPr>
            <a:xfrm>
              <a:off x="1260926"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16" name="Google Shape;1916;p41"/>
            <p:cNvSpPr/>
            <p:nvPr/>
          </p:nvSpPr>
          <p:spPr>
            <a:xfrm>
              <a:off x="1260926"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17" name="Google Shape;1917;p41"/>
            <p:cNvSpPr/>
            <p:nvPr/>
          </p:nvSpPr>
          <p:spPr>
            <a:xfrm>
              <a:off x="1260926"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18" name="Google Shape;1918;p41"/>
            <p:cNvSpPr/>
            <p:nvPr/>
          </p:nvSpPr>
          <p:spPr>
            <a:xfrm>
              <a:off x="1484487"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0" y="0"/>
                    <a:pt x="53371" y="11950"/>
                    <a:pt x="53371" y="26685"/>
                  </a:cubicBezTo>
                  <a:cubicBezTo>
                    <a:pt x="53371"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19" name="Google Shape;1919;p41"/>
            <p:cNvSpPr/>
            <p:nvPr/>
          </p:nvSpPr>
          <p:spPr>
            <a:xfrm>
              <a:off x="1484487"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20" name="Google Shape;1920;p41"/>
            <p:cNvSpPr/>
            <p:nvPr/>
          </p:nvSpPr>
          <p:spPr>
            <a:xfrm>
              <a:off x="1484487"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21" name="Google Shape;1921;p41"/>
            <p:cNvSpPr/>
            <p:nvPr/>
          </p:nvSpPr>
          <p:spPr>
            <a:xfrm>
              <a:off x="1484487"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0" y="0"/>
                    <a:pt x="53371" y="11950"/>
                    <a:pt x="53371" y="26685"/>
                  </a:cubicBezTo>
                  <a:cubicBezTo>
                    <a:pt x="53371"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22" name="Google Shape;1922;p41"/>
            <p:cNvSpPr/>
            <p:nvPr/>
          </p:nvSpPr>
          <p:spPr>
            <a:xfrm>
              <a:off x="1484487"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1" y="11946"/>
                    <a:pt x="53371" y="26685"/>
                  </a:cubicBezTo>
                  <a:cubicBezTo>
                    <a:pt x="53371"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23" name="Google Shape;1923;p41"/>
            <p:cNvSpPr/>
            <p:nvPr/>
          </p:nvSpPr>
          <p:spPr>
            <a:xfrm>
              <a:off x="1484487"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1" y="11946"/>
                    <a:pt x="53371" y="26685"/>
                  </a:cubicBezTo>
                  <a:cubicBezTo>
                    <a:pt x="53371"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24" name="Google Shape;1924;p41"/>
            <p:cNvSpPr/>
            <p:nvPr/>
          </p:nvSpPr>
          <p:spPr>
            <a:xfrm>
              <a:off x="1708045" y="2184724"/>
              <a:ext cx="53370" cy="53370"/>
            </a:xfrm>
            <a:custGeom>
              <a:avLst/>
              <a:gdLst/>
              <a:ahLst/>
              <a:cxnLst/>
              <a:rect l="l" t="t" r="r" b="b"/>
              <a:pathLst>
                <a:path w="53370" h="53370" extrusionOk="0">
                  <a:moveTo>
                    <a:pt x="26685" y="53371"/>
                  </a:moveTo>
                  <a:cubicBezTo>
                    <a:pt x="11950" y="53371"/>
                    <a:pt x="0" y="41425"/>
                    <a:pt x="0" y="26685"/>
                  </a:cubicBezTo>
                  <a:cubicBezTo>
                    <a:pt x="0" y="11950"/>
                    <a:pt x="11950" y="0"/>
                    <a:pt x="26685" y="0"/>
                  </a:cubicBezTo>
                  <a:cubicBezTo>
                    <a:pt x="41424" y="0"/>
                    <a:pt x="53370" y="11950"/>
                    <a:pt x="53370" y="26685"/>
                  </a:cubicBezTo>
                  <a:cubicBezTo>
                    <a:pt x="53370" y="41425"/>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25" name="Google Shape;1925;p41"/>
            <p:cNvSpPr/>
            <p:nvPr/>
          </p:nvSpPr>
          <p:spPr>
            <a:xfrm>
              <a:off x="1708045" y="1962648"/>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26" name="Google Shape;1926;p41"/>
            <p:cNvSpPr/>
            <p:nvPr/>
          </p:nvSpPr>
          <p:spPr>
            <a:xfrm>
              <a:off x="1708045" y="1740572"/>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27" name="Google Shape;1927;p41"/>
            <p:cNvSpPr/>
            <p:nvPr/>
          </p:nvSpPr>
          <p:spPr>
            <a:xfrm>
              <a:off x="1708045" y="1518492"/>
              <a:ext cx="53370" cy="53370"/>
            </a:xfrm>
            <a:custGeom>
              <a:avLst/>
              <a:gdLst/>
              <a:ahLst/>
              <a:cxnLst/>
              <a:rect l="l" t="t" r="r" b="b"/>
              <a:pathLst>
                <a:path w="53370" h="53370" extrusionOk="0">
                  <a:moveTo>
                    <a:pt x="26685" y="53371"/>
                  </a:moveTo>
                  <a:cubicBezTo>
                    <a:pt x="11950" y="53371"/>
                    <a:pt x="0" y="41424"/>
                    <a:pt x="0" y="26685"/>
                  </a:cubicBezTo>
                  <a:cubicBezTo>
                    <a:pt x="0" y="11950"/>
                    <a:pt x="11950" y="0"/>
                    <a:pt x="26685" y="0"/>
                  </a:cubicBezTo>
                  <a:cubicBezTo>
                    <a:pt x="41424" y="0"/>
                    <a:pt x="53370" y="11950"/>
                    <a:pt x="53370" y="26685"/>
                  </a:cubicBezTo>
                  <a:cubicBezTo>
                    <a:pt x="53370" y="41424"/>
                    <a:pt x="41424"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28" name="Google Shape;1928;p41"/>
            <p:cNvSpPr/>
            <p:nvPr/>
          </p:nvSpPr>
          <p:spPr>
            <a:xfrm>
              <a:off x="1708045" y="1296416"/>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4" y="0"/>
                    <a:pt x="53370" y="11946"/>
                    <a:pt x="53370" y="26685"/>
                  </a:cubicBezTo>
                  <a:cubicBezTo>
                    <a:pt x="53370" y="41424"/>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29" name="Google Shape;1929;p41"/>
            <p:cNvSpPr/>
            <p:nvPr/>
          </p:nvSpPr>
          <p:spPr>
            <a:xfrm>
              <a:off x="1708045" y="1074339"/>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4" y="0"/>
                    <a:pt x="53370" y="11946"/>
                    <a:pt x="53370" y="26685"/>
                  </a:cubicBezTo>
                  <a:cubicBezTo>
                    <a:pt x="53370" y="41420"/>
                    <a:pt x="41424"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0" name="Google Shape;1930;p41"/>
            <p:cNvSpPr/>
            <p:nvPr/>
          </p:nvSpPr>
          <p:spPr>
            <a:xfrm>
              <a:off x="1931607" y="2184724"/>
              <a:ext cx="53370" cy="53370"/>
            </a:xfrm>
            <a:custGeom>
              <a:avLst/>
              <a:gdLst/>
              <a:ahLst/>
              <a:cxnLst/>
              <a:rect l="l" t="t" r="r" b="b"/>
              <a:pathLst>
                <a:path w="53370" h="53370" extrusionOk="0">
                  <a:moveTo>
                    <a:pt x="26685" y="53371"/>
                  </a:moveTo>
                  <a:cubicBezTo>
                    <a:pt x="11946" y="53371"/>
                    <a:pt x="0" y="41425"/>
                    <a:pt x="0" y="26685"/>
                  </a:cubicBezTo>
                  <a:cubicBezTo>
                    <a:pt x="0" y="11950"/>
                    <a:pt x="11946" y="0"/>
                    <a:pt x="26685" y="0"/>
                  </a:cubicBezTo>
                  <a:cubicBezTo>
                    <a:pt x="41420" y="0"/>
                    <a:pt x="53370" y="11950"/>
                    <a:pt x="53370" y="26685"/>
                  </a:cubicBezTo>
                  <a:cubicBezTo>
                    <a:pt x="53370" y="41425"/>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1" name="Google Shape;1931;p41"/>
            <p:cNvSpPr/>
            <p:nvPr/>
          </p:nvSpPr>
          <p:spPr>
            <a:xfrm>
              <a:off x="1931607" y="1962648"/>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2" name="Google Shape;1932;p41"/>
            <p:cNvSpPr/>
            <p:nvPr/>
          </p:nvSpPr>
          <p:spPr>
            <a:xfrm>
              <a:off x="1931607" y="1740572"/>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3" name="Google Shape;1933;p41"/>
            <p:cNvSpPr/>
            <p:nvPr/>
          </p:nvSpPr>
          <p:spPr>
            <a:xfrm>
              <a:off x="1931607" y="1518492"/>
              <a:ext cx="53370" cy="53370"/>
            </a:xfrm>
            <a:custGeom>
              <a:avLst/>
              <a:gdLst/>
              <a:ahLst/>
              <a:cxnLst/>
              <a:rect l="l" t="t" r="r" b="b"/>
              <a:pathLst>
                <a:path w="53370" h="53370" extrusionOk="0">
                  <a:moveTo>
                    <a:pt x="26685" y="53371"/>
                  </a:moveTo>
                  <a:cubicBezTo>
                    <a:pt x="11946" y="53371"/>
                    <a:pt x="0" y="41424"/>
                    <a:pt x="0" y="26685"/>
                  </a:cubicBezTo>
                  <a:cubicBezTo>
                    <a:pt x="0" y="11950"/>
                    <a:pt x="11946" y="0"/>
                    <a:pt x="26685" y="0"/>
                  </a:cubicBezTo>
                  <a:cubicBezTo>
                    <a:pt x="41420" y="0"/>
                    <a:pt x="53370" y="11950"/>
                    <a:pt x="53370" y="26685"/>
                  </a:cubicBezTo>
                  <a:cubicBezTo>
                    <a:pt x="53370" y="41424"/>
                    <a:pt x="41420"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4" name="Google Shape;1934;p41"/>
            <p:cNvSpPr/>
            <p:nvPr/>
          </p:nvSpPr>
          <p:spPr>
            <a:xfrm>
              <a:off x="1931607" y="1296416"/>
              <a:ext cx="53370" cy="53370"/>
            </a:xfrm>
            <a:custGeom>
              <a:avLst/>
              <a:gdLst/>
              <a:ahLst/>
              <a:cxnLst/>
              <a:rect l="l" t="t" r="r" b="b"/>
              <a:pathLst>
                <a:path w="53370" h="53370" extrusionOk="0">
                  <a:moveTo>
                    <a:pt x="26685" y="53370"/>
                  </a:moveTo>
                  <a:cubicBezTo>
                    <a:pt x="11946" y="53370"/>
                    <a:pt x="0" y="41424"/>
                    <a:pt x="0" y="26685"/>
                  </a:cubicBezTo>
                  <a:cubicBezTo>
                    <a:pt x="0" y="11946"/>
                    <a:pt x="11946" y="0"/>
                    <a:pt x="26685" y="0"/>
                  </a:cubicBezTo>
                  <a:cubicBezTo>
                    <a:pt x="41420" y="0"/>
                    <a:pt x="53370" y="11946"/>
                    <a:pt x="53370" y="26685"/>
                  </a:cubicBezTo>
                  <a:cubicBezTo>
                    <a:pt x="53370" y="41424"/>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5" name="Google Shape;1935;p41"/>
            <p:cNvSpPr/>
            <p:nvPr/>
          </p:nvSpPr>
          <p:spPr>
            <a:xfrm>
              <a:off x="1931607" y="1074339"/>
              <a:ext cx="53370" cy="53370"/>
            </a:xfrm>
            <a:custGeom>
              <a:avLst/>
              <a:gdLst/>
              <a:ahLst/>
              <a:cxnLst/>
              <a:rect l="l" t="t" r="r" b="b"/>
              <a:pathLst>
                <a:path w="53370" h="53370" extrusionOk="0">
                  <a:moveTo>
                    <a:pt x="26685" y="53370"/>
                  </a:moveTo>
                  <a:cubicBezTo>
                    <a:pt x="11946" y="53370"/>
                    <a:pt x="0" y="41420"/>
                    <a:pt x="0" y="26685"/>
                  </a:cubicBezTo>
                  <a:cubicBezTo>
                    <a:pt x="0" y="11946"/>
                    <a:pt x="11946" y="0"/>
                    <a:pt x="26685" y="0"/>
                  </a:cubicBezTo>
                  <a:cubicBezTo>
                    <a:pt x="41420" y="0"/>
                    <a:pt x="53370" y="11946"/>
                    <a:pt x="53370" y="26685"/>
                  </a:cubicBezTo>
                  <a:cubicBezTo>
                    <a:pt x="53370" y="41420"/>
                    <a:pt x="41420"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6" name="Google Shape;1936;p41"/>
            <p:cNvSpPr/>
            <p:nvPr/>
          </p:nvSpPr>
          <p:spPr>
            <a:xfrm>
              <a:off x="2155165" y="2184724"/>
              <a:ext cx="53370" cy="53370"/>
            </a:xfrm>
            <a:custGeom>
              <a:avLst/>
              <a:gdLst/>
              <a:ahLst/>
              <a:cxnLst/>
              <a:rect l="l" t="t" r="r" b="b"/>
              <a:pathLst>
                <a:path w="53370" h="53370" extrusionOk="0">
                  <a:moveTo>
                    <a:pt x="26685" y="53371"/>
                  </a:moveTo>
                  <a:cubicBezTo>
                    <a:pt x="11950" y="53371"/>
                    <a:pt x="0" y="41425"/>
                    <a:pt x="0" y="26685"/>
                  </a:cubicBezTo>
                  <a:cubicBezTo>
                    <a:pt x="0" y="11950"/>
                    <a:pt x="11950" y="0"/>
                    <a:pt x="26685" y="0"/>
                  </a:cubicBezTo>
                  <a:cubicBezTo>
                    <a:pt x="41425" y="0"/>
                    <a:pt x="53371" y="11950"/>
                    <a:pt x="53371" y="26685"/>
                  </a:cubicBezTo>
                  <a:cubicBezTo>
                    <a:pt x="53371" y="41425"/>
                    <a:pt x="41425"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7" name="Google Shape;1937;p41"/>
            <p:cNvSpPr/>
            <p:nvPr/>
          </p:nvSpPr>
          <p:spPr>
            <a:xfrm>
              <a:off x="2155165" y="1962648"/>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8" name="Google Shape;1938;p41"/>
            <p:cNvSpPr/>
            <p:nvPr/>
          </p:nvSpPr>
          <p:spPr>
            <a:xfrm>
              <a:off x="2155165" y="1740572"/>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9" name="Google Shape;1939;p41"/>
            <p:cNvSpPr/>
            <p:nvPr/>
          </p:nvSpPr>
          <p:spPr>
            <a:xfrm>
              <a:off x="2155165" y="1518492"/>
              <a:ext cx="53370" cy="53370"/>
            </a:xfrm>
            <a:custGeom>
              <a:avLst/>
              <a:gdLst/>
              <a:ahLst/>
              <a:cxnLst/>
              <a:rect l="l" t="t" r="r" b="b"/>
              <a:pathLst>
                <a:path w="53370" h="53370" extrusionOk="0">
                  <a:moveTo>
                    <a:pt x="26685" y="53371"/>
                  </a:moveTo>
                  <a:cubicBezTo>
                    <a:pt x="11950" y="53371"/>
                    <a:pt x="0" y="41424"/>
                    <a:pt x="0" y="26685"/>
                  </a:cubicBezTo>
                  <a:cubicBezTo>
                    <a:pt x="0" y="11950"/>
                    <a:pt x="11950" y="0"/>
                    <a:pt x="26685" y="0"/>
                  </a:cubicBezTo>
                  <a:cubicBezTo>
                    <a:pt x="41425" y="0"/>
                    <a:pt x="53371" y="11950"/>
                    <a:pt x="53371" y="26685"/>
                  </a:cubicBezTo>
                  <a:cubicBezTo>
                    <a:pt x="53371" y="41424"/>
                    <a:pt x="41425" y="53371"/>
                    <a:pt x="26685" y="5337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40" name="Google Shape;1940;p41"/>
            <p:cNvSpPr/>
            <p:nvPr/>
          </p:nvSpPr>
          <p:spPr>
            <a:xfrm>
              <a:off x="2155165" y="1296416"/>
              <a:ext cx="53370" cy="53370"/>
            </a:xfrm>
            <a:custGeom>
              <a:avLst/>
              <a:gdLst/>
              <a:ahLst/>
              <a:cxnLst/>
              <a:rect l="l" t="t" r="r" b="b"/>
              <a:pathLst>
                <a:path w="53370" h="53370" extrusionOk="0">
                  <a:moveTo>
                    <a:pt x="26685" y="53370"/>
                  </a:moveTo>
                  <a:cubicBezTo>
                    <a:pt x="11950" y="53370"/>
                    <a:pt x="0" y="41424"/>
                    <a:pt x="0" y="26685"/>
                  </a:cubicBezTo>
                  <a:cubicBezTo>
                    <a:pt x="0" y="11946"/>
                    <a:pt x="11950" y="0"/>
                    <a:pt x="26685" y="0"/>
                  </a:cubicBezTo>
                  <a:cubicBezTo>
                    <a:pt x="41425" y="0"/>
                    <a:pt x="53371" y="11946"/>
                    <a:pt x="53371" y="26685"/>
                  </a:cubicBezTo>
                  <a:cubicBezTo>
                    <a:pt x="53371" y="41424"/>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41" name="Google Shape;1941;p41"/>
            <p:cNvSpPr/>
            <p:nvPr/>
          </p:nvSpPr>
          <p:spPr>
            <a:xfrm>
              <a:off x="2155165" y="1074339"/>
              <a:ext cx="53370" cy="53370"/>
            </a:xfrm>
            <a:custGeom>
              <a:avLst/>
              <a:gdLst/>
              <a:ahLst/>
              <a:cxnLst/>
              <a:rect l="l" t="t" r="r" b="b"/>
              <a:pathLst>
                <a:path w="53370" h="53370" extrusionOk="0">
                  <a:moveTo>
                    <a:pt x="26685" y="53370"/>
                  </a:moveTo>
                  <a:cubicBezTo>
                    <a:pt x="11950" y="53370"/>
                    <a:pt x="0" y="41420"/>
                    <a:pt x="0" y="26685"/>
                  </a:cubicBezTo>
                  <a:cubicBezTo>
                    <a:pt x="0" y="11946"/>
                    <a:pt x="11950" y="0"/>
                    <a:pt x="26685" y="0"/>
                  </a:cubicBezTo>
                  <a:cubicBezTo>
                    <a:pt x="41425" y="0"/>
                    <a:pt x="53371" y="11946"/>
                    <a:pt x="53371" y="26685"/>
                  </a:cubicBezTo>
                  <a:cubicBezTo>
                    <a:pt x="53371" y="41420"/>
                    <a:pt x="41425" y="53370"/>
                    <a:pt x="26685" y="533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942" name="Google Shape;1942;p41"/>
          <p:cNvGrpSpPr/>
          <p:nvPr/>
        </p:nvGrpSpPr>
        <p:grpSpPr>
          <a:xfrm>
            <a:off x="181324" y="212418"/>
            <a:ext cx="1470261" cy="1470319"/>
            <a:chOff x="3519724" y="-159776"/>
            <a:chExt cx="1633623" cy="1633869"/>
          </a:xfrm>
        </p:grpSpPr>
        <p:sp>
          <p:nvSpPr>
            <p:cNvPr id="1943" name="Google Shape;1943;p41"/>
            <p:cNvSpPr/>
            <p:nvPr/>
          </p:nvSpPr>
          <p:spPr>
            <a:xfrm>
              <a:off x="3519724" y="-159776"/>
              <a:ext cx="1633622" cy="1633867"/>
            </a:xfrm>
            <a:custGeom>
              <a:avLst/>
              <a:gdLst/>
              <a:ahLst/>
              <a:cxnLst/>
              <a:rect l="l" t="t" r="r" b="b"/>
              <a:pathLst>
                <a:path w="834545" h="834670" extrusionOk="0">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944" name="Google Shape;1944;p41"/>
            <p:cNvPicPr preferRelativeResize="0"/>
            <p:nvPr/>
          </p:nvPicPr>
          <p:blipFill rotWithShape="1">
            <a:blip r:embed="rId3">
              <a:alphaModFix amt="20000"/>
            </a:blip>
            <a:srcRect t="57607" r="76435" b="29021"/>
            <a:stretch/>
          </p:blipFill>
          <p:spPr>
            <a:xfrm rot="5400000">
              <a:off x="3524425" y="-154828"/>
              <a:ext cx="1624221" cy="1633622"/>
            </a:xfrm>
            <a:custGeom>
              <a:avLst/>
              <a:gdLst/>
              <a:ahLst/>
              <a:cxnLst/>
              <a:rect l="l" t="t" r="r" b="b"/>
              <a:pathLst>
                <a:path w="1624221" h="1633622" extrusionOk="0">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grpSp>
        <p:nvGrpSpPr>
          <p:cNvPr id="1945" name="Google Shape;1945;p41"/>
          <p:cNvGrpSpPr/>
          <p:nvPr/>
        </p:nvGrpSpPr>
        <p:grpSpPr>
          <a:xfrm>
            <a:off x="4648200" y="1099656"/>
            <a:ext cx="7544137" cy="2088316"/>
            <a:chOff x="0" y="1381925"/>
            <a:chExt cx="9312600" cy="3836700"/>
          </a:xfrm>
        </p:grpSpPr>
        <p:sp>
          <p:nvSpPr>
            <p:cNvPr id="1946" name="Google Shape;1946;p41"/>
            <p:cNvSpPr/>
            <p:nvPr/>
          </p:nvSpPr>
          <p:spPr>
            <a:xfrm>
              <a:off x="0" y="1381925"/>
              <a:ext cx="9312600" cy="3836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947" name="Google Shape;1947;p41"/>
            <p:cNvPicPr preferRelativeResize="0"/>
            <p:nvPr/>
          </p:nvPicPr>
          <p:blipFill rotWithShape="1">
            <a:blip r:embed="rId3">
              <a:alphaModFix amt="20000"/>
            </a:blip>
            <a:srcRect l="20300" t="23673" r="24035" b="106"/>
            <a:stretch/>
          </p:blipFill>
          <p:spPr>
            <a:xfrm rot="5400000">
              <a:off x="2737950" y="-1356025"/>
              <a:ext cx="3836700" cy="9312600"/>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grpSp>
        <p:nvGrpSpPr>
          <p:cNvPr id="1948" name="Google Shape;1948;p41"/>
          <p:cNvGrpSpPr/>
          <p:nvPr/>
        </p:nvGrpSpPr>
        <p:grpSpPr>
          <a:xfrm rot="5400000">
            <a:off x="34215" y="1360894"/>
            <a:ext cx="5778042" cy="3955122"/>
            <a:chOff x="2345366" y="140711"/>
            <a:chExt cx="6483441" cy="4437974"/>
          </a:xfrm>
        </p:grpSpPr>
        <p:sp>
          <p:nvSpPr>
            <p:cNvPr id="1949" name="Google Shape;1949;p41"/>
            <p:cNvSpPr/>
            <p:nvPr/>
          </p:nvSpPr>
          <p:spPr>
            <a:xfrm>
              <a:off x="2362377" y="163678"/>
              <a:ext cx="6449417" cy="4392004"/>
            </a:xfrm>
            <a:custGeom>
              <a:avLst/>
              <a:gdLst/>
              <a:ahLst/>
              <a:cxnLst/>
              <a:rect l="l" t="t" r="r" b="b"/>
              <a:pathLst>
                <a:path w="7889195" h="6142663" extrusionOk="0">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solidFill>
              <a:srgbClr val="262626"/>
            </a:solidFill>
            <a:ln w="38100" cap="flat" cmpd="sng">
              <a:solidFill>
                <a:srgbClr val="434343"/>
              </a:solidFill>
              <a:prstDash val="solid"/>
              <a:round/>
              <a:headEnd type="none" w="sm" len="sm"/>
              <a:tailEnd type="none" w="sm" len="sm"/>
            </a:ln>
            <a:effectLst>
              <a:outerShdw blurRad="177800" dist="1143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FFFF"/>
                </a:solidFill>
                <a:latin typeface="Calibri"/>
                <a:ea typeface="Calibri"/>
                <a:cs typeface="Calibri"/>
                <a:sym typeface="Calibri"/>
              </a:endParaRPr>
            </a:p>
          </p:txBody>
        </p:sp>
        <p:grpSp>
          <p:nvGrpSpPr>
            <p:cNvPr id="1950" name="Google Shape;1950;p41"/>
            <p:cNvGrpSpPr/>
            <p:nvPr/>
          </p:nvGrpSpPr>
          <p:grpSpPr>
            <a:xfrm>
              <a:off x="2345366" y="140711"/>
              <a:ext cx="6483441" cy="4437974"/>
              <a:chOff x="390725" y="192901"/>
              <a:chExt cx="9367780" cy="6412330"/>
            </a:xfrm>
          </p:grpSpPr>
          <p:sp>
            <p:nvSpPr>
              <p:cNvPr id="1951" name="Google Shape;1951;p41"/>
              <p:cNvSpPr/>
              <p:nvPr/>
            </p:nvSpPr>
            <p:spPr>
              <a:xfrm>
                <a:off x="433022" y="255001"/>
                <a:ext cx="9309250" cy="6342300"/>
              </a:xfrm>
              <a:custGeom>
                <a:avLst/>
                <a:gdLst/>
                <a:ahLst/>
                <a:cxnLst/>
                <a:rect l="l" t="t" r="r" b="b"/>
                <a:pathLst>
                  <a:path w="7889195" h="6142663" extrusionOk="0">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gradFill>
                <a:gsLst>
                  <a:gs pos="0">
                    <a:srgbClr val="4E4F51"/>
                  </a:gs>
                  <a:gs pos="15000">
                    <a:srgbClr val="4E4F51"/>
                  </a:gs>
                  <a:gs pos="97000">
                    <a:srgbClr val="000000"/>
                  </a:gs>
                  <a:gs pos="100000">
                    <a:srgbClr val="000000"/>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grpSp>
            <p:nvGrpSpPr>
              <p:cNvPr id="1952" name="Google Shape;1952;p41"/>
              <p:cNvGrpSpPr/>
              <p:nvPr/>
            </p:nvGrpSpPr>
            <p:grpSpPr>
              <a:xfrm>
                <a:off x="9036100" y="3183177"/>
                <a:ext cx="492960" cy="492960"/>
                <a:chOff x="9132580" y="3159701"/>
                <a:chExt cx="371233" cy="371233"/>
              </a:xfrm>
            </p:grpSpPr>
            <p:sp>
              <p:nvSpPr>
                <p:cNvPr id="1953" name="Google Shape;1953;p41"/>
                <p:cNvSpPr/>
                <p:nvPr/>
              </p:nvSpPr>
              <p:spPr>
                <a:xfrm>
                  <a:off x="9132580" y="3159701"/>
                  <a:ext cx="371233" cy="371233"/>
                </a:xfrm>
                <a:custGeom>
                  <a:avLst/>
                  <a:gdLst/>
                  <a:ahLst/>
                  <a:cxnLst/>
                  <a:rect l="l" t="t" r="r" b="b"/>
                  <a:pathLst>
                    <a:path w="358679" h="358679" extrusionOk="0">
                      <a:moveTo>
                        <a:pt x="178613" y="269"/>
                      </a:moveTo>
                      <a:cubicBezTo>
                        <a:pt x="277673" y="269"/>
                        <a:pt x="357919" y="80562"/>
                        <a:pt x="357919" y="179608"/>
                      </a:cubicBezTo>
                      <a:cubicBezTo>
                        <a:pt x="357919" y="278655"/>
                        <a:pt x="277673" y="358948"/>
                        <a:pt x="178613" y="358948"/>
                      </a:cubicBezTo>
                      <a:cubicBezTo>
                        <a:pt x="79553" y="358948"/>
                        <a:pt x="-761" y="278655"/>
                        <a:pt x="-761" y="179608"/>
                      </a:cubicBezTo>
                      <a:cubicBezTo>
                        <a:pt x="-761" y="80562"/>
                        <a:pt x="79553" y="269"/>
                        <a:pt x="178613" y="269"/>
                      </a:cubicBezTo>
                      <a:close/>
                    </a:path>
                  </a:pathLst>
                </a:custGeom>
                <a:solidFill>
                  <a:srgbClr val="15151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1954" name="Google Shape;1954;p41"/>
                <p:cNvSpPr/>
                <p:nvPr/>
              </p:nvSpPr>
              <p:spPr>
                <a:xfrm>
                  <a:off x="9138858" y="3166118"/>
                  <a:ext cx="267486" cy="358181"/>
                </a:xfrm>
                <a:custGeom>
                  <a:avLst/>
                  <a:gdLst/>
                  <a:ahLst/>
                  <a:cxnLst/>
                  <a:rect l="l" t="t" r="r" b="b"/>
                  <a:pathLst>
                    <a:path w="258441" h="346069" extrusionOk="0">
                      <a:moveTo>
                        <a:pt x="172543" y="269"/>
                      </a:moveTo>
                      <a:cubicBezTo>
                        <a:pt x="76788" y="269"/>
                        <a:pt x="-761" y="77750"/>
                        <a:pt x="-761" y="173303"/>
                      </a:cubicBezTo>
                      <a:cubicBezTo>
                        <a:pt x="-761" y="268857"/>
                        <a:pt x="76788" y="346338"/>
                        <a:pt x="172543" y="346338"/>
                      </a:cubicBezTo>
                      <a:cubicBezTo>
                        <a:pt x="188728" y="346338"/>
                        <a:pt x="204912" y="343978"/>
                        <a:pt x="219747" y="339662"/>
                      </a:cubicBezTo>
                      <a:cubicBezTo>
                        <a:pt x="270997" y="207155"/>
                        <a:pt x="269648" y="108769"/>
                        <a:pt x="219747" y="6810"/>
                      </a:cubicBezTo>
                      <a:cubicBezTo>
                        <a:pt x="204238" y="2561"/>
                        <a:pt x="188728" y="269"/>
                        <a:pt x="172543" y="269"/>
                      </a:cubicBezTo>
                      <a:close/>
                    </a:path>
                  </a:pathLst>
                </a:custGeom>
                <a:solidFill>
                  <a:srgbClr val="07070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1955" name="Google Shape;1955;p41"/>
                <p:cNvSpPr/>
                <p:nvPr/>
              </p:nvSpPr>
              <p:spPr>
                <a:xfrm>
                  <a:off x="9249765" y="3279048"/>
                  <a:ext cx="129816" cy="130304"/>
                </a:xfrm>
                <a:custGeom>
                  <a:avLst/>
                  <a:gdLst/>
                  <a:ahLst/>
                  <a:cxnLst/>
                  <a:rect l="l" t="t" r="r" b="b"/>
                  <a:pathLst>
                    <a:path w="125426" h="125898" extrusionOk="0">
                      <a:moveTo>
                        <a:pt x="-761" y="98857"/>
                      </a:moveTo>
                      <a:cubicBezTo>
                        <a:pt x="-761" y="113962"/>
                        <a:pt x="11377" y="126167"/>
                        <a:pt x="26213" y="126167"/>
                      </a:cubicBezTo>
                      <a:lnTo>
                        <a:pt x="97692" y="126167"/>
                      </a:lnTo>
                      <a:cubicBezTo>
                        <a:pt x="112527" y="126167"/>
                        <a:pt x="124666" y="113962"/>
                        <a:pt x="124666" y="98857"/>
                      </a:cubicBezTo>
                      <a:lnTo>
                        <a:pt x="124666" y="27579"/>
                      </a:lnTo>
                      <a:cubicBezTo>
                        <a:pt x="124666" y="12474"/>
                        <a:pt x="112527" y="269"/>
                        <a:pt x="97692" y="269"/>
                      </a:cubicBezTo>
                      <a:lnTo>
                        <a:pt x="26213" y="269"/>
                      </a:lnTo>
                      <a:cubicBezTo>
                        <a:pt x="11377" y="269"/>
                        <a:pt x="-761" y="12474"/>
                        <a:pt x="-761" y="27579"/>
                      </a:cubicBezTo>
                      <a:lnTo>
                        <a:pt x="-761" y="98857"/>
                      </a:lnTo>
                      <a:close/>
                      <a:moveTo>
                        <a:pt x="9354" y="96429"/>
                      </a:moveTo>
                      <a:lnTo>
                        <a:pt x="9354" y="30007"/>
                      </a:lnTo>
                      <a:cubicBezTo>
                        <a:pt x="9354" y="19352"/>
                        <a:pt x="18120" y="10721"/>
                        <a:pt x="28910" y="10721"/>
                      </a:cubicBezTo>
                      <a:lnTo>
                        <a:pt x="94995" y="10721"/>
                      </a:lnTo>
                      <a:cubicBezTo>
                        <a:pt x="105784" y="10721"/>
                        <a:pt x="114551" y="19352"/>
                        <a:pt x="114551" y="30007"/>
                      </a:cubicBezTo>
                      <a:lnTo>
                        <a:pt x="114551" y="96429"/>
                      </a:lnTo>
                      <a:cubicBezTo>
                        <a:pt x="114551" y="107083"/>
                        <a:pt x="105784" y="115580"/>
                        <a:pt x="94995" y="115580"/>
                      </a:cubicBezTo>
                      <a:lnTo>
                        <a:pt x="28910" y="115580"/>
                      </a:lnTo>
                      <a:cubicBezTo>
                        <a:pt x="18120" y="115580"/>
                        <a:pt x="9354" y="107083"/>
                        <a:pt x="9354" y="96429"/>
                      </a:cubicBezTo>
                      <a:close/>
                    </a:path>
                  </a:pathLst>
                </a:custGeom>
                <a:solidFill>
                  <a:srgbClr val="CCCED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grpSp>
          <p:grpSp>
            <p:nvGrpSpPr>
              <p:cNvPr id="1956" name="Google Shape;1956;p41"/>
              <p:cNvGrpSpPr/>
              <p:nvPr/>
            </p:nvGrpSpPr>
            <p:grpSpPr>
              <a:xfrm>
                <a:off x="390725" y="192901"/>
                <a:ext cx="9367780" cy="6412330"/>
                <a:chOff x="1194635" y="234866"/>
                <a:chExt cx="9244824" cy="6489556"/>
              </a:xfrm>
            </p:grpSpPr>
            <p:sp>
              <p:nvSpPr>
                <p:cNvPr id="1957" name="Google Shape;1957;p41"/>
                <p:cNvSpPr/>
                <p:nvPr/>
              </p:nvSpPr>
              <p:spPr>
                <a:xfrm>
                  <a:off x="1217565" y="240980"/>
                  <a:ext cx="9221894" cy="6483314"/>
                </a:xfrm>
                <a:custGeom>
                  <a:avLst/>
                  <a:gdLst/>
                  <a:ahLst/>
                  <a:cxnLst/>
                  <a:rect l="l" t="t" r="r" b="b"/>
                  <a:pathLst>
                    <a:path w="9221894" h="6483314" extrusionOk="0">
                      <a:moveTo>
                        <a:pt x="0" y="6063936"/>
                      </a:moveTo>
                      <a:cubicBezTo>
                        <a:pt x="0" y="6296301"/>
                        <a:pt x="187014" y="6483315"/>
                        <a:pt x="419380" y="6483315"/>
                      </a:cubicBezTo>
                      <a:lnTo>
                        <a:pt x="8802005" y="6483315"/>
                      </a:lnTo>
                      <a:cubicBezTo>
                        <a:pt x="9034371" y="6483315"/>
                        <a:pt x="9221895" y="6296301"/>
                        <a:pt x="9221895" y="6063936"/>
                      </a:cubicBezTo>
                      <a:lnTo>
                        <a:pt x="9221895" y="419634"/>
                      </a:lnTo>
                      <a:cubicBezTo>
                        <a:pt x="9221895" y="187269"/>
                        <a:pt x="9034371" y="0"/>
                        <a:pt x="8802005" y="0"/>
                      </a:cubicBezTo>
                      <a:lnTo>
                        <a:pt x="419380" y="0"/>
                      </a:lnTo>
                      <a:cubicBezTo>
                        <a:pt x="187014" y="0"/>
                        <a:pt x="0" y="187141"/>
                        <a:pt x="0" y="419634"/>
                      </a:cubicBezTo>
                      <a:lnTo>
                        <a:pt x="0" y="6063936"/>
                      </a:lnTo>
                      <a:lnTo>
                        <a:pt x="0" y="6063936"/>
                      </a:lnTo>
                      <a:lnTo>
                        <a:pt x="0" y="6063936"/>
                      </a:lnTo>
                      <a:close/>
                      <a:moveTo>
                        <a:pt x="16052" y="6040495"/>
                      </a:moveTo>
                      <a:lnTo>
                        <a:pt x="16052" y="432119"/>
                      </a:lnTo>
                      <a:cubicBezTo>
                        <a:pt x="16052" y="200772"/>
                        <a:pt x="202301" y="14523"/>
                        <a:pt x="433648" y="14523"/>
                      </a:cubicBezTo>
                      <a:lnTo>
                        <a:pt x="8782642" y="14523"/>
                      </a:lnTo>
                      <a:cubicBezTo>
                        <a:pt x="9014244" y="14650"/>
                        <a:pt x="9200365" y="200772"/>
                        <a:pt x="9200365" y="432119"/>
                      </a:cubicBezTo>
                      <a:lnTo>
                        <a:pt x="9200365" y="6051196"/>
                      </a:lnTo>
                      <a:cubicBezTo>
                        <a:pt x="9200365" y="6282543"/>
                        <a:pt x="9014244" y="6468792"/>
                        <a:pt x="8782642" y="6468792"/>
                      </a:cubicBezTo>
                      <a:lnTo>
                        <a:pt x="433648" y="6457964"/>
                      </a:lnTo>
                      <a:cubicBezTo>
                        <a:pt x="202556" y="6457964"/>
                        <a:pt x="16306" y="6271714"/>
                        <a:pt x="16306" y="6040368"/>
                      </a:cubicBezTo>
                      <a:lnTo>
                        <a:pt x="16052" y="6040368"/>
                      </a:lnTo>
                      <a:close/>
                    </a:path>
                  </a:pathLst>
                </a:custGeom>
                <a:solidFill>
                  <a:srgbClr val="DCDDE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1958" name="Google Shape;1958;p41"/>
                <p:cNvSpPr/>
                <p:nvPr/>
              </p:nvSpPr>
              <p:spPr>
                <a:xfrm>
                  <a:off x="2119512" y="237923"/>
                  <a:ext cx="97838" cy="15287"/>
                </a:xfrm>
                <a:custGeom>
                  <a:avLst/>
                  <a:gdLst/>
                  <a:ahLst/>
                  <a:cxnLst/>
                  <a:rect l="l" t="t" r="r" b="b"/>
                  <a:pathLst>
                    <a:path w="97838" h="15287" extrusionOk="0">
                      <a:moveTo>
                        <a:pt x="0" y="0"/>
                      </a:moveTo>
                      <a:lnTo>
                        <a:pt x="0" y="15287"/>
                      </a:lnTo>
                      <a:lnTo>
                        <a:pt x="97838" y="15287"/>
                      </a:lnTo>
                      <a:lnTo>
                        <a:pt x="97838" y="8790"/>
                      </a:lnTo>
                      <a:cubicBezTo>
                        <a:pt x="97838" y="4204"/>
                        <a:pt x="92615" y="0"/>
                        <a:pt x="84207" y="0"/>
                      </a:cubicBezTo>
                      <a:lnTo>
                        <a:pt x="0" y="0"/>
                      </a:lnTo>
                      <a:lnTo>
                        <a:pt x="0" y="0"/>
                      </a:lnTo>
                      <a:lnTo>
                        <a:pt x="0" y="0"/>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1959" name="Google Shape;1959;p41"/>
                <p:cNvSpPr/>
                <p:nvPr/>
              </p:nvSpPr>
              <p:spPr>
                <a:xfrm>
                  <a:off x="2510865" y="234866"/>
                  <a:ext cx="203320" cy="18344"/>
                </a:xfrm>
                <a:custGeom>
                  <a:avLst/>
                  <a:gdLst/>
                  <a:ahLst/>
                  <a:cxnLst/>
                  <a:rect l="l" t="t" r="r" b="b"/>
                  <a:pathLst>
                    <a:path w="203320" h="18344" extrusionOk="0">
                      <a:moveTo>
                        <a:pt x="0" y="7261"/>
                      </a:moveTo>
                      <a:lnTo>
                        <a:pt x="0" y="18345"/>
                      </a:lnTo>
                      <a:lnTo>
                        <a:pt x="203320" y="18345"/>
                      </a:lnTo>
                      <a:lnTo>
                        <a:pt x="203320" y="10701"/>
                      </a:lnTo>
                      <a:cubicBezTo>
                        <a:pt x="187906" y="9045"/>
                        <a:pt x="124591" y="0"/>
                        <a:pt x="107648" y="0"/>
                      </a:cubicBezTo>
                      <a:lnTo>
                        <a:pt x="3567" y="0"/>
                      </a:lnTo>
                      <a:cubicBezTo>
                        <a:pt x="1401" y="0"/>
                        <a:pt x="0" y="3312"/>
                        <a:pt x="0" y="7261"/>
                      </a:cubicBezTo>
                      <a:lnTo>
                        <a:pt x="0" y="7261"/>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1960" name="Google Shape;1960;p41"/>
                <p:cNvSpPr/>
                <p:nvPr/>
              </p:nvSpPr>
              <p:spPr>
                <a:xfrm>
                  <a:off x="2831897" y="234866"/>
                  <a:ext cx="201791" cy="18344"/>
                </a:xfrm>
                <a:custGeom>
                  <a:avLst/>
                  <a:gdLst/>
                  <a:ahLst/>
                  <a:cxnLst/>
                  <a:rect l="l" t="t" r="r" b="b"/>
                  <a:pathLst>
                    <a:path w="201791" h="18344" extrusionOk="0">
                      <a:moveTo>
                        <a:pt x="201791" y="7261"/>
                      </a:moveTo>
                      <a:lnTo>
                        <a:pt x="201791" y="18345"/>
                      </a:lnTo>
                      <a:lnTo>
                        <a:pt x="0" y="18345"/>
                      </a:lnTo>
                      <a:lnTo>
                        <a:pt x="0" y="10701"/>
                      </a:lnTo>
                      <a:cubicBezTo>
                        <a:pt x="15415" y="9045"/>
                        <a:pt x="78220" y="0"/>
                        <a:pt x="94908" y="0"/>
                      </a:cubicBezTo>
                      <a:lnTo>
                        <a:pt x="198224" y="0"/>
                      </a:lnTo>
                      <a:cubicBezTo>
                        <a:pt x="200390" y="0"/>
                        <a:pt x="201791" y="3312"/>
                        <a:pt x="201791" y="7261"/>
                      </a:cubicBezTo>
                      <a:lnTo>
                        <a:pt x="201791" y="7261"/>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1961" name="Google Shape;1961;p41"/>
                <p:cNvSpPr/>
                <p:nvPr/>
              </p:nvSpPr>
              <p:spPr>
                <a:xfrm>
                  <a:off x="2510865" y="245567"/>
                  <a:ext cx="203320" cy="7643"/>
                </a:xfrm>
                <a:custGeom>
                  <a:avLst/>
                  <a:gdLst/>
                  <a:ahLst/>
                  <a:cxnLst/>
                  <a:rect l="l" t="t" r="r" b="b"/>
                  <a:pathLst>
                    <a:path w="203320" h="7643" extrusionOk="0">
                      <a:moveTo>
                        <a:pt x="0" y="0"/>
                      </a:moveTo>
                      <a:lnTo>
                        <a:pt x="203320" y="0"/>
                      </a:lnTo>
                      <a:lnTo>
                        <a:pt x="203320" y="7644"/>
                      </a:lnTo>
                      <a:lnTo>
                        <a:pt x="0" y="7644"/>
                      </a:lnTo>
                      <a:lnTo>
                        <a:pt x="0" y="0"/>
                      </a:lnTo>
                      <a:close/>
                    </a:path>
                  </a:pathLst>
                </a:custGeom>
                <a:solidFill>
                  <a:srgbClr val="393A3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1962" name="Google Shape;1962;p41"/>
                <p:cNvSpPr/>
                <p:nvPr/>
              </p:nvSpPr>
              <p:spPr>
                <a:xfrm>
                  <a:off x="2831897" y="245567"/>
                  <a:ext cx="201791" cy="7643"/>
                </a:xfrm>
                <a:custGeom>
                  <a:avLst/>
                  <a:gdLst/>
                  <a:ahLst/>
                  <a:cxnLst/>
                  <a:rect l="l" t="t" r="r" b="b"/>
                  <a:pathLst>
                    <a:path w="201791" h="7643" extrusionOk="0">
                      <a:moveTo>
                        <a:pt x="0" y="0"/>
                      </a:moveTo>
                      <a:lnTo>
                        <a:pt x="201791" y="0"/>
                      </a:lnTo>
                      <a:lnTo>
                        <a:pt x="201791" y="7644"/>
                      </a:lnTo>
                      <a:lnTo>
                        <a:pt x="0" y="7644"/>
                      </a:lnTo>
                      <a:lnTo>
                        <a:pt x="0" y="0"/>
                      </a:lnTo>
                      <a:close/>
                    </a:path>
                  </a:pathLst>
                </a:custGeom>
                <a:solidFill>
                  <a:srgbClr val="444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1963" name="Google Shape;1963;p41"/>
                <p:cNvSpPr/>
                <p:nvPr/>
              </p:nvSpPr>
              <p:spPr>
                <a:xfrm>
                  <a:off x="2119512" y="245567"/>
                  <a:ext cx="97838" cy="7643"/>
                </a:xfrm>
                <a:custGeom>
                  <a:avLst/>
                  <a:gdLst/>
                  <a:ahLst/>
                  <a:cxnLst/>
                  <a:rect l="l" t="t" r="r" b="b"/>
                  <a:pathLst>
                    <a:path w="97838" h="7643" extrusionOk="0">
                      <a:moveTo>
                        <a:pt x="0" y="0"/>
                      </a:moveTo>
                      <a:lnTo>
                        <a:pt x="97838" y="0"/>
                      </a:lnTo>
                      <a:lnTo>
                        <a:pt x="97838" y="7644"/>
                      </a:lnTo>
                      <a:lnTo>
                        <a:pt x="0" y="7644"/>
                      </a:lnTo>
                      <a:lnTo>
                        <a:pt x="0" y="0"/>
                      </a:lnTo>
                      <a:close/>
                    </a:path>
                  </a:pathLst>
                </a:custGeom>
                <a:solidFill>
                  <a:srgbClr val="35353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1964" name="Google Shape;1964;p41"/>
                <p:cNvSpPr/>
                <p:nvPr/>
              </p:nvSpPr>
              <p:spPr>
                <a:xfrm>
                  <a:off x="1217565" y="251681"/>
                  <a:ext cx="9221894" cy="6472613"/>
                </a:xfrm>
                <a:custGeom>
                  <a:avLst/>
                  <a:gdLst/>
                  <a:ahLst/>
                  <a:cxnLst/>
                  <a:rect l="l" t="t" r="r" b="b"/>
                  <a:pathLst>
                    <a:path w="9221894" h="6472613" extrusionOk="0">
                      <a:moveTo>
                        <a:pt x="0" y="6053234"/>
                      </a:moveTo>
                      <a:cubicBezTo>
                        <a:pt x="0" y="6285600"/>
                        <a:pt x="187014" y="6472614"/>
                        <a:pt x="419380" y="6472614"/>
                      </a:cubicBezTo>
                      <a:lnTo>
                        <a:pt x="8802005" y="6472614"/>
                      </a:lnTo>
                      <a:cubicBezTo>
                        <a:pt x="9034371" y="6472614"/>
                        <a:pt x="9221895" y="6285600"/>
                        <a:pt x="9221895" y="6053234"/>
                      </a:cubicBezTo>
                      <a:lnTo>
                        <a:pt x="9221895" y="419634"/>
                      </a:lnTo>
                      <a:cubicBezTo>
                        <a:pt x="9221895" y="187269"/>
                        <a:pt x="9034371" y="0"/>
                        <a:pt x="8802005" y="0"/>
                      </a:cubicBezTo>
                      <a:lnTo>
                        <a:pt x="419380" y="0"/>
                      </a:lnTo>
                      <a:cubicBezTo>
                        <a:pt x="187014" y="0"/>
                        <a:pt x="0" y="187269"/>
                        <a:pt x="0" y="419634"/>
                      </a:cubicBezTo>
                      <a:lnTo>
                        <a:pt x="0" y="6053234"/>
                      </a:lnTo>
                      <a:lnTo>
                        <a:pt x="0" y="6053234"/>
                      </a:lnTo>
                      <a:lnTo>
                        <a:pt x="0" y="6053234"/>
                      </a:lnTo>
                      <a:close/>
                      <a:moveTo>
                        <a:pt x="16052" y="6040622"/>
                      </a:moveTo>
                      <a:lnTo>
                        <a:pt x="16052" y="432246"/>
                      </a:lnTo>
                      <a:cubicBezTo>
                        <a:pt x="16052" y="200900"/>
                        <a:pt x="202301" y="14650"/>
                        <a:pt x="433648" y="14650"/>
                      </a:cubicBezTo>
                      <a:lnTo>
                        <a:pt x="8782642" y="14650"/>
                      </a:lnTo>
                      <a:cubicBezTo>
                        <a:pt x="9014244" y="14650"/>
                        <a:pt x="9200365" y="200900"/>
                        <a:pt x="9200365" y="432246"/>
                      </a:cubicBezTo>
                      <a:lnTo>
                        <a:pt x="9200365" y="6040622"/>
                      </a:lnTo>
                      <a:cubicBezTo>
                        <a:pt x="9200365" y="6271969"/>
                        <a:pt x="9014244" y="6458218"/>
                        <a:pt x="8782642" y="6458218"/>
                      </a:cubicBezTo>
                      <a:lnTo>
                        <a:pt x="433648" y="6458218"/>
                      </a:lnTo>
                      <a:cubicBezTo>
                        <a:pt x="202556" y="6458218"/>
                        <a:pt x="16306" y="6271969"/>
                        <a:pt x="16306" y="6040622"/>
                      </a:cubicBezTo>
                      <a:lnTo>
                        <a:pt x="16052" y="6040622"/>
                      </a:lnTo>
                      <a:close/>
                    </a:path>
                  </a:pathLst>
                </a:custGeom>
                <a:solidFill>
                  <a:srgbClr val="989AA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1965" name="Google Shape;1965;p41"/>
                <p:cNvSpPr/>
                <p:nvPr/>
              </p:nvSpPr>
              <p:spPr>
                <a:xfrm>
                  <a:off x="1232853" y="266969"/>
                  <a:ext cx="9184950" cy="6442039"/>
                </a:xfrm>
                <a:custGeom>
                  <a:avLst/>
                  <a:gdLst/>
                  <a:ahLst/>
                  <a:cxnLst/>
                  <a:rect l="l" t="t" r="r" b="b"/>
                  <a:pathLst>
                    <a:path w="9184950" h="6442039" extrusionOk="0">
                      <a:moveTo>
                        <a:pt x="0" y="6024571"/>
                      </a:moveTo>
                      <a:cubicBezTo>
                        <a:pt x="0" y="6255917"/>
                        <a:pt x="186249" y="6442040"/>
                        <a:pt x="417596" y="6442040"/>
                      </a:cubicBezTo>
                      <a:lnTo>
                        <a:pt x="8767227" y="6442040"/>
                      </a:lnTo>
                      <a:cubicBezTo>
                        <a:pt x="8998829" y="6442040"/>
                        <a:pt x="9184951" y="6255917"/>
                        <a:pt x="9184951" y="6024571"/>
                      </a:cubicBezTo>
                      <a:lnTo>
                        <a:pt x="9184951" y="417469"/>
                      </a:lnTo>
                      <a:cubicBezTo>
                        <a:pt x="9184951" y="186122"/>
                        <a:pt x="8998829" y="0"/>
                        <a:pt x="8767227" y="0"/>
                      </a:cubicBezTo>
                      <a:lnTo>
                        <a:pt x="417596" y="0"/>
                      </a:lnTo>
                      <a:cubicBezTo>
                        <a:pt x="186504" y="0"/>
                        <a:pt x="255" y="186122"/>
                        <a:pt x="255" y="417469"/>
                      </a:cubicBezTo>
                      <a:lnTo>
                        <a:pt x="255" y="6024571"/>
                      </a:lnTo>
                      <a:lnTo>
                        <a:pt x="0" y="6024571"/>
                      </a:lnTo>
                      <a:lnTo>
                        <a:pt x="0" y="6024571"/>
                      </a:lnTo>
                      <a:close/>
                      <a:moveTo>
                        <a:pt x="28791" y="6016672"/>
                      </a:moveTo>
                      <a:lnTo>
                        <a:pt x="28791" y="425495"/>
                      </a:lnTo>
                      <a:cubicBezTo>
                        <a:pt x="28791" y="205358"/>
                        <a:pt x="205995" y="28154"/>
                        <a:pt x="426132" y="28154"/>
                      </a:cubicBezTo>
                      <a:lnTo>
                        <a:pt x="8743659" y="28154"/>
                      </a:lnTo>
                      <a:cubicBezTo>
                        <a:pt x="8964051" y="28154"/>
                        <a:pt x="9141127" y="205358"/>
                        <a:pt x="9141127" y="425495"/>
                      </a:cubicBezTo>
                      <a:lnTo>
                        <a:pt x="9141127" y="6016672"/>
                      </a:lnTo>
                      <a:cubicBezTo>
                        <a:pt x="9141127" y="6236808"/>
                        <a:pt x="8964051" y="6414013"/>
                        <a:pt x="8743659" y="6414013"/>
                      </a:cubicBezTo>
                      <a:lnTo>
                        <a:pt x="426132" y="6414013"/>
                      </a:lnTo>
                      <a:cubicBezTo>
                        <a:pt x="205741" y="6414013"/>
                        <a:pt x="28409" y="6236808"/>
                        <a:pt x="28409" y="6016672"/>
                      </a:cubicBezTo>
                      <a:lnTo>
                        <a:pt x="28791" y="6016672"/>
                      </a:lnTo>
                      <a:close/>
                    </a:path>
                  </a:pathLst>
                </a:custGeom>
                <a:solidFill>
                  <a:srgbClr val="EAEAE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1966" name="Google Shape;1966;p41"/>
                <p:cNvSpPr/>
                <p:nvPr/>
              </p:nvSpPr>
              <p:spPr>
                <a:xfrm>
                  <a:off x="1261898" y="294486"/>
                  <a:ext cx="8971056" cy="6387005"/>
                </a:xfrm>
                <a:custGeom>
                  <a:avLst/>
                  <a:gdLst/>
                  <a:ahLst/>
                  <a:cxnLst/>
                  <a:rect l="l" t="t" r="r" b="b"/>
                  <a:pathLst>
                    <a:path w="8971056" h="6387005" extrusionOk="0">
                      <a:moveTo>
                        <a:pt x="255" y="5989665"/>
                      </a:moveTo>
                      <a:cubicBezTo>
                        <a:pt x="255" y="6209801"/>
                        <a:pt x="177459" y="6387006"/>
                        <a:pt x="397595" y="6387006"/>
                      </a:cubicBezTo>
                      <a:lnTo>
                        <a:pt x="8714232" y="6387006"/>
                      </a:lnTo>
                      <a:cubicBezTo>
                        <a:pt x="8811433" y="6387006"/>
                        <a:pt x="8900990" y="6351972"/>
                        <a:pt x="8970292" y="6293881"/>
                      </a:cubicBezTo>
                      <a:cubicBezTo>
                        <a:pt x="8902392" y="6348023"/>
                        <a:pt x="8815637" y="6380381"/>
                        <a:pt x="8721875" y="6380381"/>
                      </a:cubicBezTo>
                      <a:lnTo>
                        <a:pt x="401035" y="6380254"/>
                      </a:lnTo>
                      <a:cubicBezTo>
                        <a:pt x="180899" y="6380254"/>
                        <a:pt x="3567" y="6203431"/>
                        <a:pt x="3567" y="5983677"/>
                      </a:cubicBezTo>
                      <a:lnTo>
                        <a:pt x="3567" y="403073"/>
                      </a:lnTo>
                      <a:cubicBezTo>
                        <a:pt x="3567" y="183319"/>
                        <a:pt x="180899" y="6497"/>
                        <a:pt x="401162" y="6497"/>
                      </a:cubicBezTo>
                      <a:lnTo>
                        <a:pt x="8722002" y="6497"/>
                      </a:lnTo>
                      <a:cubicBezTo>
                        <a:pt x="8816401" y="6497"/>
                        <a:pt x="8902519" y="38982"/>
                        <a:pt x="8971057" y="93507"/>
                      </a:cubicBezTo>
                      <a:cubicBezTo>
                        <a:pt x="8901755" y="35161"/>
                        <a:pt x="8812197" y="0"/>
                        <a:pt x="8714232" y="0"/>
                      </a:cubicBezTo>
                      <a:lnTo>
                        <a:pt x="397595" y="0"/>
                      </a:lnTo>
                      <a:cubicBezTo>
                        <a:pt x="177205" y="0"/>
                        <a:pt x="0" y="177205"/>
                        <a:pt x="0" y="397341"/>
                      </a:cubicBezTo>
                      <a:lnTo>
                        <a:pt x="0" y="5989665"/>
                      </a:lnTo>
                      <a:lnTo>
                        <a:pt x="255" y="5989665"/>
                      </a:lnTo>
                      <a:lnTo>
                        <a:pt x="255" y="5989665"/>
                      </a:ln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1967" name="Google Shape;1967;p41"/>
                <p:cNvSpPr/>
                <p:nvPr/>
              </p:nvSpPr>
              <p:spPr>
                <a:xfrm>
                  <a:off x="1266484" y="294484"/>
                  <a:ext cx="9114629" cy="6380892"/>
                </a:xfrm>
                <a:custGeom>
                  <a:avLst/>
                  <a:gdLst/>
                  <a:ahLst/>
                  <a:cxnLst/>
                  <a:rect l="l" t="t" r="r" b="b"/>
                  <a:pathLst>
                    <a:path w="9114629" h="6380892" extrusionOk="0">
                      <a:moveTo>
                        <a:pt x="0" y="5984316"/>
                      </a:moveTo>
                      <a:cubicBezTo>
                        <a:pt x="0" y="6204070"/>
                        <a:pt x="177332" y="6380892"/>
                        <a:pt x="397468" y="6380892"/>
                      </a:cubicBezTo>
                      <a:lnTo>
                        <a:pt x="8717289" y="6380892"/>
                      </a:lnTo>
                      <a:cubicBezTo>
                        <a:pt x="8937679" y="6380892"/>
                        <a:pt x="9114629" y="6204070"/>
                        <a:pt x="9114629" y="5984316"/>
                      </a:cubicBezTo>
                      <a:lnTo>
                        <a:pt x="9114629" y="396578"/>
                      </a:lnTo>
                      <a:cubicBezTo>
                        <a:pt x="9114629" y="176824"/>
                        <a:pt x="8937679" y="2"/>
                        <a:pt x="8717289" y="2"/>
                      </a:cubicBezTo>
                      <a:lnTo>
                        <a:pt x="397468" y="2"/>
                      </a:lnTo>
                      <a:cubicBezTo>
                        <a:pt x="177459" y="-635"/>
                        <a:pt x="127" y="163575"/>
                        <a:pt x="127" y="383202"/>
                      </a:cubicBezTo>
                      <a:lnTo>
                        <a:pt x="127" y="5983679"/>
                      </a:lnTo>
                      <a:lnTo>
                        <a:pt x="0" y="5984316"/>
                      </a:lnTo>
                      <a:lnTo>
                        <a:pt x="0" y="5984316"/>
                      </a:lnTo>
                      <a:close/>
                      <a:moveTo>
                        <a:pt x="8663" y="5979475"/>
                      </a:moveTo>
                      <a:lnTo>
                        <a:pt x="8663" y="389826"/>
                      </a:lnTo>
                      <a:cubicBezTo>
                        <a:pt x="8663" y="170582"/>
                        <a:pt x="185740" y="6626"/>
                        <a:pt x="405494" y="6626"/>
                      </a:cubicBezTo>
                      <a:lnTo>
                        <a:pt x="8712066" y="6626"/>
                      </a:lnTo>
                      <a:cubicBezTo>
                        <a:pt x="8931692" y="6626"/>
                        <a:pt x="9108770" y="183066"/>
                        <a:pt x="9108770" y="402311"/>
                      </a:cubicBezTo>
                      <a:lnTo>
                        <a:pt x="9108770" y="5979348"/>
                      </a:lnTo>
                      <a:cubicBezTo>
                        <a:pt x="9108770" y="6198592"/>
                        <a:pt x="8931820" y="6375032"/>
                        <a:pt x="8712066" y="6375032"/>
                      </a:cubicBezTo>
                      <a:lnTo>
                        <a:pt x="405494" y="6375032"/>
                      </a:lnTo>
                      <a:cubicBezTo>
                        <a:pt x="185995" y="6375032"/>
                        <a:pt x="8918" y="6198465"/>
                        <a:pt x="8918" y="5979348"/>
                      </a:cubicBezTo>
                      <a:lnTo>
                        <a:pt x="8663" y="5979475"/>
                      </a:lnTo>
                      <a:close/>
                    </a:path>
                  </a:pathLst>
                </a:custGeom>
                <a:solidFill>
                  <a:srgbClr val="A6A7A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1968" name="Google Shape;1968;p41"/>
                <p:cNvSpPr/>
                <p:nvPr/>
              </p:nvSpPr>
              <p:spPr>
                <a:xfrm>
                  <a:off x="1217565" y="6135737"/>
                  <a:ext cx="434157" cy="588685"/>
                </a:xfrm>
                <a:custGeom>
                  <a:avLst/>
                  <a:gdLst/>
                  <a:ahLst/>
                  <a:cxnLst/>
                  <a:rect l="l" t="t" r="r" b="b"/>
                  <a:pathLst>
                    <a:path w="434157" h="588685" extrusionOk="0">
                      <a:moveTo>
                        <a:pt x="127" y="169561"/>
                      </a:moveTo>
                      <a:cubicBezTo>
                        <a:pt x="127" y="401799"/>
                        <a:pt x="187269" y="588686"/>
                        <a:pt x="419889" y="588686"/>
                      </a:cubicBezTo>
                      <a:lnTo>
                        <a:pt x="434157" y="574163"/>
                      </a:lnTo>
                      <a:cubicBezTo>
                        <a:pt x="202556" y="574163"/>
                        <a:pt x="16052" y="388041"/>
                        <a:pt x="16052" y="156949"/>
                      </a:cubicBezTo>
                      <a:lnTo>
                        <a:pt x="16052" y="0"/>
                      </a:lnTo>
                      <a:lnTo>
                        <a:pt x="0" y="0"/>
                      </a:lnTo>
                      <a:lnTo>
                        <a:pt x="127" y="169561"/>
                      </a:lnTo>
                      <a:lnTo>
                        <a:pt x="127" y="169561"/>
                      </a:lnTo>
                      <a:lnTo>
                        <a:pt x="127" y="169561"/>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1969" name="Google Shape;1969;p41"/>
                <p:cNvSpPr/>
                <p:nvPr/>
              </p:nvSpPr>
              <p:spPr>
                <a:xfrm>
                  <a:off x="1217565" y="251681"/>
                  <a:ext cx="843855" cy="3364719"/>
                </a:xfrm>
                <a:custGeom>
                  <a:avLst/>
                  <a:gdLst/>
                  <a:ahLst/>
                  <a:cxnLst/>
                  <a:rect l="l" t="t" r="r" b="b"/>
                  <a:pathLst>
                    <a:path w="843855" h="3364719" extrusionOk="0">
                      <a:moveTo>
                        <a:pt x="16052" y="432374"/>
                      </a:moveTo>
                      <a:cubicBezTo>
                        <a:pt x="16052" y="201027"/>
                        <a:pt x="202301" y="14778"/>
                        <a:pt x="433648" y="14778"/>
                      </a:cubicBezTo>
                      <a:lnTo>
                        <a:pt x="843855" y="14778"/>
                      </a:lnTo>
                      <a:lnTo>
                        <a:pt x="843855" y="0"/>
                      </a:lnTo>
                      <a:lnTo>
                        <a:pt x="419380" y="0"/>
                      </a:lnTo>
                      <a:cubicBezTo>
                        <a:pt x="187014" y="0"/>
                        <a:pt x="0" y="187269"/>
                        <a:pt x="0" y="419762"/>
                      </a:cubicBezTo>
                      <a:lnTo>
                        <a:pt x="0" y="3364720"/>
                      </a:lnTo>
                      <a:lnTo>
                        <a:pt x="16052" y="3364720"/>
                      </a:lnTo>
                      <a:lnTo>
                        <a:pt x="16052" y="432374"/>
                      </a:lnTo>
                      <a:lnTo>
                        <a:pt x="16052" y="432374"/>
                      </a:lnTo>
                      <a:lnTo>
                        <a:pt x="16052" y="432374"/>
                      </a:lnTo>
                      <a:close/>
                    </a:path>
                  </a:pathLst>
                </a:custGeom>
                <a:solidFill>
                  <a:srgbClr val="5D5E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1970" name="Google Shape;1970;p41"/>
                <p:cNvSpPr/>
                <p:nvPr/>
              </p:nvSpPr>
              <p:spPr>
                <a:xfrm>
                  <a:off x="9999061" y="251681"/>
                  <a:ext cx="438743" cy="432628"/>
                </a:xfrm>
                <a:custGeom>
                  <a:avLst/>
                  <a:gdLst/>
                  <a:ahLst/>
                  <a:cxnLst/>
                  <a:rect l="l" t="t" r="r" b="b"/>
                  <a:pathLst>
                    <a:path w="438743" h="432628" extrusionOk="0">
                      <a:moveTo>
                        <a:pt x="0" y="14650"/>
                      </a:moveTo>
                      <a:cubicBezTo>
                        <a:pt x="231601" y="14650"/>
                        <a:pt x="417723" y="201027"/>
                        <a:pt x="417723" y="432629"/>
                      </a:cubicBezTo>
                      <a:lnTo>
                        <a:pt x="438744" y="419889"/>
                      </a:lnTo>
                      <a:cubicBezTo>
                        <a:pt x="438744" y="187269"/>
                        <a:pt x="251857" y="0"/>
                        <a:pt x="19618" y="0"/>
                      </a:cubicBezTo>
                      <a:lnTo>
                        <a:pt x="0" y="14650"/>
                      </a:lnTo>
                      <a:lnTo>
                        <a:pt x="0" y="14650"/>
                      </a:lnTo>
                      <a:lnTo>
                        <a:pt x="0" y="14650"/>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1971" name="Google Shape;1971;p41"/>
                <p:cNvSpPr/>
                <p:nvPr/>
              </p:nvSpPr>
              <p:spPr>
                <a:xfrm>
                  <a:off x="10000589" y="6291667"/>
                  <a:ext cx="438743" cy="432628"/>
                </a:xfrm>
                <a:custGeom>
                  <a:avLst/>
                  <a:gdLst/>
                  <a:ahLst/>
                  <a:cxnLst/>
                  <a:rect l="l" t="t" r="r" b="b"/>
                  <a:pathLst>
                    <a:path w="438743" h="432628" extrusionOk="0">
                      <a:moveTo>
                        <a:pt x="18854" y="432629"/>
                      </a:moveTo>
                      <a:cubicBezTo>
                        <a:pt x="251221" y="432629"/>
                        <a:pt x="438744" y="245360"/>
                        <a:pt x="438744" y="12612"/>
                      </a:cubicBezTo>
                      <a:lnTo>
                        <a:pt x="417087" y="0"/>
                      </a:lnTo>
                      <a:cubicBezTo>
                        <a:pt x="417087" y="231601"/>
                        <a:pt x="230965" y="418106"/>
                        <a:pt x="0" y="418106"/>
                      </a:cubicBezTo>
                      <a:lnTo>
                        <a:pt x="18854" y="432629"/>
                      </a:lnTo>
                      <a:lnTo>
                        <a:pt x="18854" y="432629"/>
                      </a:lnTo>
                      <a:lnTo>
                        <a:pt x="18854" y="432629"/>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1972" name="Google Shape;1972;p41"/>
                <p:cNvSpPr/>
                <p:nvPr/>
              </p:nvSpPr>
              <p:spPr>
                <a:xfrm>
                  <a:off x="1194635" y="927377"/>
                  <a:ext cx="19873" cy="337847"/>
                </a:xfrm>
                <a:custGeom>
                  <a:avLst/>
                  <a:gdLst/>
                  <a:ahLst/>
                  <a:cxnLst/>
                  <a:rect l="l" t="t" r="r" b="b"/>
                  <a:pathLst>
                    <a:path w="19873" h="337847" extrusionOk="0">
                      <a:moveTo>
                        <a:pt x="0" y="328930"/>
                      </a:moveTo>
                      <a:lnTo>
                        <a:pt x="0" y="8918"/>
                      </a:lnTo>
                      <a:cubicBezTo>
                        <a:pt x="0" y="3949"/>
                        <a:pt x="4331" y="0"/>
                        <a:pt x="9555" y="0"/>
                      </a:cubicBezTo>
                      <a:lnTo>
                        <a:pt x="19873" y="0"/>
                      </a:lnTo>
                      <a:lnTo>
                        <a:pt x="19873" y="337848"/>
                      </a:lnTo>
                      <a:lnTo>
                        <a:pt x="9555" y="337848"/>
                      </a:lnTo>
                      <a:cubicBezTo>
                        <a:pt x="4331" y="337848"/>
                        <a:pt x="0" y="333899"/>
                        <a:pt x="0" y="328930"/>
                      </a:cubicBezTo>
                      <a:lnTo>
                        <a:pt x="0" y="328930"/>
                      </a:lnTo>
                      <a:close/>
                    </a:path>
                  </a:pathLst>
                </a:custGeom>
                <a:solidFill>
                  <a:srgbClr val="14141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1973" name="Google Shape;1973;p41"/>
                <p:cNvSpPr/>
                <p:nvPr/>
              </p:nvSpPr>
              <p:spPr>
                <a:xfrm>
                  <a:off x="1200749" y="925848"/>
                  <a:ext cx="13758" cy="339376"/>
                </a:xfrm>
                <a:custGeom>
                  <a:avLst/>
                  <a:gdLst/>
                  <a:ahLst/>
                  <a:cxnLst/>
                  <a:rect l="l" t="t" r="r" b="b"/>
                  <a:pathLst>
                    <a:path w="13758" h="339376" extrusionOk="0">
                      <a:moveTo>
                        <a:pt x="13759" y="339376"/>
                      </a:moveTo>
                      <a:lnTo>
                        <a:pt x="3057" y="339376"/>
                      </a:lnTo>
                      <a:cubicBezTo>
                        <a:pt x="1911" y="339376"/>
                        <a:pt x="1019" y="338994"/>
                        <a:pt x="0" y="338740"/>
                      </a:cubicBezTo>
                      <a:cubicBezTo>
                        <a:pt x="3949" y="337593"/>
                        <a:pt x="6879" y="334408"/>
                        <a:pt x="6879" y="330332"/>
                      </a:cubicBezTo>
                      <a:lnTo>
                        <a:pt x="6879" y="8918"/>
                      </a:lnTo>
                      <a:cubicBezTo>
                        <a:pt x="6879" y="4968"/>
                        <a:pt x="3949" y="1529"/>
                        <a:pt x="0" y="382"/>
                      </a:cubicBezTo>
                      <a:cubicBezTo>
                        <a:pt x="1019" y="127"/>
                        <a:pt x="1911" y="0"/>
                        <a:pt x="3057" y="0"/>
                      </a:cubicBezTo>
                      <a:lnTo>
                        <a:pt x="13759" y="0"/>
                      </a:lnTo>
                      <a:lnTo>
                        <a:pt x="13759" y="339376"/>
                      </a:lnTo>
                      <a:lnTo>
                        <a:pt x="13759" y="339376"/>
                      </a:lnTo>
                      <a:lnTo>
                        <a:pt x="13759" y="339376"/>
                      </a:lnTo>
                      <a:close/>
                    </a:path>
                  </a:pathLst>
                </a:custGeom>
                <a:solidFill>
                  <a:srgbClr val="40404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grpSp>
        </p:grpSp>
        <p:sp>
          <p:nvSpPr>
            <p:cNvPr id="1974" name="Google Shape;1974;p41"/>
            <p:cNvSpPr/>
            <p:nvPr/>
          </p:nvSpPr>
          <p:spPr>
            <a:xfrm>
              <a:off x="2893720" y="349978"/>
              <a:ext cx="5332800" cy="4001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FFFFFF"/>
                </a:solidFill>
                <a:latin typeface="Calibri"/>
                <a:ea typeface="Calibri"/>
                <a:cs typeface="Calibri"/>
                <a:sym typeface="Calibri"/>
              </a:endParaRPr>
            </a:p>
          </p:txBody>
        </p:sp>
        <p:sp>
          <p:nvSpPr>
            <p:cNvPr id="1975" name="Google Shape;1975;p41"/>
            <p:cNvSpPr/>
            <p:nvPr/>
          </p:nvSpPr>
          <p:spPr>
            <a:xfrm rot="5829469">
              <a:off x="2617236" y="2327108"/>
              <a:ext cx="65007" cy="65007"/>
            </a:xfrm>
            <a:prstGeom prst="ellipse">
              <a:avLst/>
            </a:pr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endParaRPr>
            </a:p>
          </p:txBody>
        </p:sp>
      </p:grpSp>
      <p:sp>
        <p:nvSpPr>
          <p:cNvPr id="1976" name="Google Shape;1976;p41"/>
          <p:cNvSpPr txBox="1">
            <a:spLocks noGrp="1"/>
          </p:cNvSpPr>
          <p:nvPr>
            <p:ph type="title"/>
          </p:nvPr>
        </p:nvSpPr>
        <p:spPr>
          <a:xfrm>
            <a:off x="5048104" y="1511850"/>
            <a:ext cx="6839100" cy="1320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SzPts val="990"/>
              <a:buNone/>
            </a:pPr>
            <a:r>
              <a:rPr lang="en" sz="5000"/>
              <a:t>Presenting a website or an app?</a:t>
            </a:r>
            <a:endParaRPr sz="5000"/>
          </a:p>
        </p:txBody>
      </p:sp>
      <p:sp>
        <p:nvSpPr>
          <p:cNvPr id="1977" name="Google Shape;1977;p41"/>
          <p:cNvSpPr txBox="1">
            <a:spLocks noGrp="1"/>
          </p:cNvSpPr>
          <p:nvPr>
            <p:ph type="body" idx="1"/>
          </p:nvPr>
        </p:nvSpPr>
        <p:spPr>
          <a:xfrm>
            <a:off x="5048104" y="3289700"/>
            <a:ext cx="5429400" cy="20340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
              <a:t>If you are presenting a website, an internet product or an app, you can place a screenshot of it here.</a:t>
            </a:r>
            <a:endParaRPr/>
          </a:p>
        </p:txBody>
      </p:sp>
      <p:grpSp>
        <p:nvGrpSpPr>
          <p:cNvPr id="1978" name="Google Shape;1978;p41"/>
          <p:cNvGrpSpPr/>
          <p:nvPr/>
        </p:nvGrpSpPr>
        <p:grpSpPr>
          <a:xfrm rot="5400000">
            <a:off x="11168849" y="4147683"/>
            <a:ext cx="1372876" cy="674089"/>
            <a:chOff x="7673633" y="189975"/>
            <a:chExt cx="1525417" cy="750572"/>
          </a:xfrm>
        </p:grpSpPr>
        <p:sp>
          <p:nvSpPr>
            <p:cNvPr id="1979" name="Google Shape;1979;p41"/>
            <p:cNvSpPr/>
            <p:nvPr/>
          </p:nvSpPr>
          <p:spPr>
            <a:xfrm>
              <a:off x="7673633" y="189975"/>
              <a:ext cx="1525417" cy="750572"/>
            </a:xfrm>
            <a:custGeom>
              <a:avLst/>
              <a:gdLst/>
              <a:ahLst/>
              <a:cxnLst/>
              <a:rect l="l" t="t" r="r" b="b"/>
              <a:pathLst>
                <a:path w="779268" h="383434" extrusionOk="0">
                  <a:moveTo>
                    <a:pt x="0" y="0"/>
                  </a:moveTo>
                  <a:cubicBezTo>
                    <a:pt x="3607" y="212268"/>
                    <a:pt x="176381" y="383434"/>
                    <a:pt x="389514" y="383434"/>
                  </a:cubicBezTo>
                  <a:cubicBezTo>
                    <a:pt x="602648" y="383434"/>
                    <a:pt x="775665" y="212268"/>
                    <a:pt x="779268" y="0"/>
                  </a:cubicBezTo>
                  <a:lnTo>
                    <a:pt x="581275" y="0"/>
                  </a:lnTo>
                  <a:cubicBezTo>
                    <a:pt x="577672" y="103057"/>
                    <a:pt x="493430" y="185708"/>
                    <a:pt x="389514" y="185708"/>
                  </a:cubicBezTo>
                  <a:cubicBezTo>
                    <a:pt x="285559" y="185708"/>
                    <a:pt x="201439" y="103057"/>
                    <a:pt x="197836"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980" name="Google Shape;1980;p41"/>
            <p:cNvPicPr preferRelativeResize="0"/>
            <p:nvPr/>
          </p:nvPicPr>
          <p:blipFill rotWithShape="1">
            <a:blip r:embed="rId3">
              <a:alphaModFix amt="20000"/>
            </a:blip>
            <a:srcRect l="3005" t="24601" r="86104" b="62913"/>
            <a:stretch/>
          </p:blipFill>
          <p:spPr>
            <a:xfrm rot="5400000">
              <a:off x="8061055" y="-197447"/>
              <a:ext cx="750572" cy="1525417"/>
            </a:xfrm>
            <a:custGeom>
              <a:avLst/>
              <a:gdLst/>
              <a:ahLst/>
              <a:cxnLst/>
              <a:rect l="l" t="t" r="r" b="b"/>
              <a:pathLst>
                <a:path w="750572" h="1525417" extrusionOk="0">
                  <a:moveTo>
                    <a:pt x="0" y="1525417"/>
                  </a:moveTo>
                  <a:lnTo>
                    <a:pt x="0" y="1138153"/>
                  </a:lnTo>
                  <a:cubicBezTo>
                    <a:pt x="201734" y="1131100"/>
                    <a:pt x="363524" y="966436"/>
                    <a:pt x="363524" y="762943"/>
                  </a:cubicBezTo>
                  <a:cubicBezTo>
                    <a:pt x="363524" y="559528"/>
                    <a:pt x="201734" y="394624"/>
                    <a:pt x="0" y="387571"/>
                  </a:cubicBezTo>
                  <a:lnTo>
                    <a:pt x="0" y="0"/>
                  </a:lnTo>
                  <a:cubicBezTo>
                    <a:pt x="415515" y="7053"/>
                    <a:pt x="750572" y="345734"/>
                    <a:pt x="750572" y="762943"/>
                  </a:cubicBezTo>
                  <a:cubicBezTo>
                    <a:pt x="750572" y="1180151"/>
                    <a:pt x="415515" y="1518357"/>
                    <a:pt x="0" y="1525417"/>
                  </a:cubicBezTo>
                  <a:close/>
                </a:path>
              </a:pathLst>
            </a:custGeom>
            <a:noFill/>
            <a:ln>
              <a:noFill/>
            </a:ln>
          </p:spPr>
        </p:pic>
      </p:grpSp>
      <p:grpSp>
        <p:nvGrpSpPr>
          <p:cNvPr id="1981" name="Google Shape;1981;p41"/>
          <p:cNvGrpSpPr/>
          <p:nvPr/>
        </p:nvGrpSpPr>
        <p:grpSpPr>
          <a:xfrm>
            <a:off x="7606600" y="6333291"/>
            <a:ext cx="3548438" cy="524707"/>
            <a:chOff x="1439710" y="6217176"/>
            <a:chExt cx="4333706" cy="640824"/>
          </a:xfrm>
        </p:grpSpPr>
        <p:sp>
          <p:nvSpPr>
            <p:cNvPr id="1982" name="Google Shape;1982;p41"/>
            <p:cNvSpPr/>
            <p:nvPr/>
          </p:nvSpPr>
          <p:spPr>
            <a:xfrm>
              <a:off x="1439710" y="6217199"/>
              <a:ext cx="2177776" cy="640797"/>
            </a:xfrm>
            <a:custGeom>
              <a:avLst/>
              <a:gdLst/>
              <a:ahLst/>
              <a:cxnLst/>
              <a:rect l="l" t="t" r="r" b="b"/>
              <a:pathLst>
                <a:path w="1112529" h="327355" extrusionOk="0">
                  <a:moveTo>
                    <a:pt x="0" y="0"/>
                  </a:moveTo>
                  <a:lnTo>
                    <a:pt x="1112530" y="0"/>
                  </a:lnTo>
                  <a:lnTo>
                    <a:pt x="1112530" y="327356"/>
                  </a:lnTo>
                  <a:lnTo>
                    <a:pt x="0" y="327356"/>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3" name="Google Shape;1983;p41"/>
            <p:cNvSpPr/>
            <p:nvPr/>
          </p:nvSpPr>
          <p:spPr>
            <a:xfrm>
              <a:off x="3959995" y="6217176"/>
              <a:ext cx="740168" cy="640821"/>
            </a:xfrm>
            <a:custGeom>
              <a:avLst/>
              <a:gdLst/>
              <a:ahLst/>
              <a:cxnLst/>
              <a:rect l="l" t="t" r="r" b="b"/>
              <a:pathLst>
                <a:path w="378119" h="327367" extrusionOk="0">
                  <a:moveTo>
                    <a:pt x="0" y="0"/>
                  </a:moveTo>
                  <a:lnTo>
                    <a:pt x="378119" y="0"/>
                  </a:lnTo>
                  <a:lnTo>
                    <a:pt x="378119" y="327368"/>
                  </a:lnTo>
                  <a:lnTo>
                    <a:pt x="0" y="327368"/>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4" name="Google Shape;1984;p41"/>
            <p:cNvSpPr/>
            <p:nvPr/>
          </p:nvSpPr>
          <p:spPr>
            <a:xfrm>
              <a:off x="5033255" y="6217176"/>
              <a:ext cx="740160" cy="640821"/>
            </a:xfrm>
            <a:custGeom>
              <a:avLst/>
              <a:gdLst/>
              <a:ahLst/>
              <a:cxnLst/>
              <a:rect l="l" t="t" r="r" b="b"/>
              <a:pathLst>
                <a:path w="378115" h="327367" extrusionOk="0">
                  <a:moveTo>
                    <a:pt x="0" y="0"/>
                  </a:moveTo>
                  <a:lnTo>
                    <a:pt x="378115" y="0"/>
                  </a:lnTo>
                  <a:lnTo>
                    <a:pt x="378115" y="327368"/>
                  </a:lnTo>
                  <a:lnTo>
                    <a:pt x="0" y="327368"/>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985" name="Google Shape;1985;p41"/>
            <p:cNvPicPr preferRelativeResize="0"/>
            <p:nvPr/>
          </p:nvPicPr>
          <p:blipFill rotWithShape="1">
            <a:blip r:embed="rId3">
              <a:alphaModFix amt="20000"/>
            </a:blip>
            <a:srcRect l="90452" t="52638" r="250" b="11892"/>
            <a:stretch/>
          </p:blipFill>
          <p:spPr>
            <a:xfrm rot="5400000">
              <a:off x="3286151" y="4370736"/>
              <a:ext cx="640823" cy="4333705"/>
            </a:xfrm>
            <a:custGeom>
              <a:avLst/>
              <a:gdLst/>
              <a:ahLst/>
              <a:cxnLst/>
              <a:rect l="l" t="t" r="r" b="b"/>
              <a:pathLst>
                <a:path w="640823" h="4333705" extrusionOk="0">
                  <a:moveTo>
                    <a:pt x="23" y="4333705"/>
                  </a:moveTo>
                  <a:lnTo>
                    <a:pt x="23" y="2155927"/>
                  </a:lnTo>
                  <a:lnTo>
                    <a:pt x="640822" y="2155927"/>
                  </a:lnTo>
                  <a:lnTo>
                    <a:pt x="640822" y="4333705"/>
                  </a:lnTo>
                  <a:close/>
                  <a:moveTo>
                    <a:pt x="0" y="740160"/>
                  </a:moveTo>
                  <a:lnTo>
                    <a:pt x="0" y="0"/>
                  </a:lnTo>
                  <a:lnTo>
                    <a:pt x="640823" y="0"/>
                  </a:lnTo>
                  <a:lnTo>
                    <a:pt x="640823" y="740160"/>
                  </a:lnTo>
                  <a:close/>
                  <a:moveTo>
                    <a:pt x="0" y="1813420"/>
                  </a:moveTo>
                  <a:lnTo>
                    <a:pt x="0" y="1073252"/>
                  </a:lnTo>
                  <a:lnTo>
                    <a:pt x="640823" y="1073252"/>
                  </a:lnTo>
                  <a:lnTo>
                    <a:pt x="640823" y="1813420"/>
                  </a:lnTo>
                  <a:close/>
                </a:path>
              </a:pathLst>
            </a:cu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9"/>
        <p:cNvGrpSpPr/>
        <p:nvPr/>
      </p:nvGrpSpPr>
      <p:grpSpPr>
        <a:xfrm>
          <a:off x="0" y="0"/>
          <a:ext cx="0" cy="0"/>
          <a:chOff x="0" y="0"/>
          <a:chExt cx="0" cy="0"/>
        </a:xfrm>
      </p:grpSpPr>
      <p:sp>
        <p:nvSpPr>
          <p:cNvPr id="1990" name="Google Shape;1990;p42"/>
          <p:cNvSpPr txBox="1">
            <a:spLocks noGrp="1"/>
          </p:cNvSpPr>
          <p:nvPr>
            <p:ph type="title"/>
          </p:nvPr>
        </p:nvSpPr>
        <p:spPr>
          <a:xfrm>
            <a:off x="3581425" y="818250"/>
            <a:ext cx="5067000" cy="31251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Thank you!</a:t>
            </a:r>
            <a:endParaRPr/>
          </a:p>
        </p:txBody>
      </p:sp>
      <p:sp>
        <p:nvSpPr>
          <p:cNvPr id="1991" name="Google Shape;1991;p42"/>
          <p:cNvSpPr txBox="1">
            <a:spLocks noGrp="1"/>
          </p:cNvSpPr>
          <p:nvPr>
            <p:ph type="subTitle" idx="1"/>
          </p:nvPr>
        </p:nvSpPr>
        <p:spPr>
          <a:xfrm>
            <a:off x="3581401" y="3943347"/>
            <a:ext cx="5067000" cy="530700"/>
          </a:xfrm>
          <a:prstGeom prst="rect">
            <a:avLst/>
          </a:prstGeom>
        </p:spPr>
        <p:txBody>
          <a:bodyPr spcFirstLastPara="1" wrap="square" lIns="121900" tIns="121900" rIns="121900" bIns="121900" anchor="t" anchorCtr="0">
            <a:normAutofit fontScale="92500" lnSpcReduction="20000"/>
          </a:bodyPr>
          <a:lstStyle/>
          <a:p>
            <a:pPr marL="0" lvl="0" indent="0" algn="ctr" rtl="0">
              <a:spcBef>
                <a:spcPts val="0"/>
              </a:spcBef>
              <a:spcAft>
                <a:spcPts val="0"/>
              </a:spcAft>
              <a:buNone/>
            </a:pPr>
            <a:r>
              <a:rPr lang="en"/>
              <a:t>Do you have any questions?</a:t>
            </a:r>
            <a:endParaRPr/>
          </a:p>
        </p:txBody>
      </p:sp>
      <p:sp>
        <p:nvSpPr>
          <p:cNvPr id="1992" name="Google Shape;1992;p42"/>
          <p:cNvSpPr txBox="1">
            <a:spLocks noGrp="1"/>
          </p:cNvSpPr>
          <p:nvPr>
            <p:ph type="body" idx="2"/>
          </p:nvPr>
        </p:nvSpPr>
        <p:spPr>
          <a:xfrm>
            <a:off x="3581429" y="4474050"/>
            <a:ext cx="5067000" cy="1297800"/>
          </a:xfrm>
          <a:prstGeom prst="rect">
            <a:avLst/>
          </a:prstGeom>
        </p:spPr>
        <p:txBody>
          <a:bodyPr spcFirstLastPara="1" wrap="square" lIns="121900" tIns="121900" rIns="121900" bIns="121900" anchor="t" anchorCtr="0">
            <a:normAutofit lnSpcReduction="10000"/>
          </a:bodyPr>
          <a:lstStyle/>
          <a:p>
            <a:pPr marL="0" lvl="0" indent="0" algn="ctr" rtl="0">
              <a:spcBef>
                <a:spcPts val="0"/>
              </a:spcBef>
              <a:spcAft>
                <a:spcPts val="0"/>
              </a:spcAft>
              <a:buNone/>
            </a:pPr>
            <a:r>
              <a:rPr lang="en"/>
              <a:t>hello@mail.com</a:t>
            </a:r>
            <a:endParaRPr/>
          </a:p>
          <a:p>
            <a:pPr marL="0" lvl="0" indent="0" algn="ctr" rtl="0">
              <a:spcBef>
                <a:spcPts val="0"/>
              </a:spcBef>
              <a:spcAft>
                <a:spcPts val="0"/>
              </a:spcAft>
              <a:buNone/>
            </a:pPr>
            <a:r>
              <a:rPr lang="en"/>
              <a:t>555-111-222</a:t>
            </a:r>
            <a:endParaRPr/>
          </a:p>
          <a:p>
            <a:pPr marL="0" lvl="0" indent="0" algn="ctr" rtl="0">
              <a:spcBef>
                <a:spcPts val="0"/>
              </a:spcBef>
              <a:spcAft>
                <a:spcPts val="0"/>
              </a:spcAft>
              <a:buNone/>
            </a:pPr>
            <a:r>
              <a:rPr lang="en"/>
              <a:t>mydomain.com</a:t>
            </a:r>
            <a:endParaRPr/>
          </a:p>
        </p:txBody>
      </p:sp>
      <p:sp>
        <p:nvSpPr>
          <p:cNvPr id="1993" name="Google Shape;1993;p42"/>
          <p:cNvSpPr/>
          <p:nvPr/>
        </p:nvSpPr>
        <p:spPr>
          <a:xfrm>
            <a:off x="5989978" y="5942290"/>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94" name="Google Shape;1994;p42"/>
          <p:cNvGrpSpPr/>
          <p:nvPr/>
        </p:nvGrpSpPr>
        <p:grpSpPr>
          <a:xfrm>
            <a:off x="6523080" y="5932639"/>
            <a:ext cx="411849" cy="411917"/>
            <a:chOff x="5162200" y="4097750"/>
            <a:chExt cx="338385" cy="338414"/>
          </a:xfrm>
        </p:grpSpPr>
        <p:sp>
          <p:nvSpPr>
            <p:cNvPr id="1995" name="Google Shape;1995;p42"/>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42"/>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42"/>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98" name="Google Shape;1998;p42"/>
          <p:cNvSpPr/>
          <p:nvPr/>
        </p:nvSpPr>
        <p:spPr>
          <a:xfrm>
            <a:off x="5257088" y="5983673"/>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grpSp>
        <p:nvGrpSpPr>
          <p:cNvPr id="2003" name="Google Shape;2003;p43"/>
          <p:cNvGrpSpPr/>
          <p:nvPr/>
        </p:nvGrpSpPr>
        <p:grpSpPr>
          <a:xfrm>
            <a:off x="415625" y="396138"/>
            <a:ext cx="11360748" cy="987760"/>
            <a:chOff x="514536" y="1250125"/>
            <a:chExt cx="7128089" cy="1140600"/>
          </a:xfrm>
        </p:grpSpPr>
        <p:sp>
          <p:nvSpPr>
            <p:cNvPr id="2004" name="Google Shape;2004;p43"/>
            <p:cNvSpPr/>
            <p:nvPr/>
          </p:nvSpPr>
          <p:spPr>
            <a:xfrm>
              <a:off x="515525" y="1250125"/>
              <a:ext cx="7127100" cy="1140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2005" name="Google Shape;2005;p43"/>
            <p:cNvPicPr preferRelativeResize="0"/>
            <p:nvPr/>
          </p:nvPicPr>
          <p:blipFill rotWithShape="1">
            <a:blip r:embed="rId3">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2006" name="Google Shape;2006;p43"/>
          <p:cNvSpPr txBox="1">
            <a:spLocks noGrp="1"/>
          </p:cNvSpPr>
          <p:nvPr>
            <p:ph type="title" idx="8"/>
          </p:nvPr>
        </p:nvSpPr>
        <p:spPr>
          <a:xfrm>
            <a:off x="924900" y="409225"/>
            <a:ext cx="10342200" cy="987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Certificate of Completion</a:t>
            </a:r>
            <a:endParaRPr/>
          </a:p>
        </p:txBody>
      </p:sp>
      <p:sp>
        <p:nvSpPr>
          <p:cNvPr id="2007" name="Google Shape;2007;p43"/>
          <p:cNvSpPr txBox="1">
            <a:spLocks noGrp="1"/>
          </p:cNvSpPr>
          <p:nvPr>
            <p:ph type="subTitle" idx="1"/>
          </p:nvPr>
        </p:nvSpPr>
        <p:spPr>
          <a:xfrm>
            <a:off x="963188" y="5427788"/>
            <a:ext cx="3699000" cy="457500"/>
          </a:xfrm>
          <a:prstGeom prst="rect">
            <a:avLst/>
          </a:prstGeom>
        </p:spPr>
        <p:txBody>
          <a:bodyPr spcFirstLastPara="1" wrap="square" lIns="121900" tIns="121900" rIns="121900" bIns="121900" anchor="t" anchorCtr="0">
            <a:normAutofit fontScale="92500"/>
          </a:bodyPr>
          <a:lstStyle/>
          <a:p>
            <a:pPr marL="0" lvl="0" indent="0" algn="ctr" rtl="0">
              <a:spcBef>
                <a:spcPts val="0"/>
              </a:spcBef>
              <a:spcAft>
                <a:spcPts val="0"/>
              </a:spcAft>
              <a:buNone/>
            </a:pPr>
            <a:r>
              <a:rPr lang="en"/>
              <a:t>08/05/2024</a:t>
            </a:r>
            <a:endParaRPr/>
          </a:p>
        </p:txBody>
      </p:sp>
      <p:sp>
        <p:nvSpPr>
          <p:cNvPr id="2008" name="Google Shape;2008;p43"/>
          <p:cNvSpPr txBox="1">
            <a:spLocks noGrp="1"/>
          </p:cNvSpPr>
          <p:nvPr>
            <p:ph type="subTitle" idx="2"/>
          </p:nvPr>
        </p:nvSpPr>
        <p:spPr>
          <a:xfrm>
            <a:off x="963188" y="5885288"/>
            <a:ext cx="3699000" cy="457500"/>
          </a:xfrm>
          <a:prstGeom prst="rect">
            <a:avLst/>
          </a:prstGeom>
        </p:spPr>
        <p:txBody>
          <a:bodyPr spcFirstLastPara="1" wrap="square" lIns="121900" tIns="121900" rIns="121900" bIns="121900" anchor="t" anchorCtr="0">
            <a:normAutofit fontScale="92500"/>
          </a:bodyPr>
          <a:lstStyle/>
          <a:p>
            <a:pPr marL="0" lvl="0" indent="0" algn="ctr" rtl="0">
              <a:spcBef>
                <a:spcPts val="0"/>
              </a:spcBef>
              <a:spcAft>
                <a:spcPts val="0"/>
              </a:spcAft>
              <a:buNone/>
            </a:pPr>
            <a:r>
              <a:rPr lang="en"/>
              <a:t>Date</a:t>
            </a:r>
            <a:endParaRPr/>
          </a:p>
        </p:txBody>
      </p:sp>
      <p:sp>
        <p:nvSpPr>
          <p:cNvPr id="2009" name="Google Shape;2009;p43"/>
          <p:cNvSpPr txBox="1">
            <a:spLocks noGrp="1"/>
          </p:cNvSpPr>
          <p:nvPr>
            <p:ph type="subTitle" idx="4"/>
          </p:nvPr>
        </p:nvSpPr>
        <p:spPr>
          <a:xfrm>
            <a:off x="7529813" y="5885288"/>
            <a:ext cx="3699000" cy="457500"/>
          </a:xfrm>
          <a:prstGeom prst="rect">
            <a:avLst/>
          </a:prstGeom>
        </p:spPr>
        <p:txBody>
          <a:bodyPr spcFirstLastPara="1" wrap="square" lIns="121900" tIns="121900" rIns="121900" bIns="121900" anchor="t" anchorCtr="0">
            <a:normAutofit fontScale="92500"/>
          </a:bodyPr>
          <a:lstStyle/>
          <a:p>
            <a:pPr marL="0" lvl="0" indent="0" algn="ctr" rtl="0">
              <a:spcBef>
                <a:spcPts val="0"/>
              </a:spcBef>
              <a:spcAft>
                <a:spcPts val="0"/>
              </a:spcAft>
              <a:buNone/>
            </a:pPr>
            <a:r>
              <a:rPr lang="en"/>
              <a:t>Signature</a:t>
            </a:r>
            <a:endParaRPr/>
          </a:p>
        </p:txBody>
      </p:sp>
      <p:sp>
        <p:nvSpPr>
          <p:cNvPr id="2010" name="Google Shape;2010;p43"/>
          <p:cNvSpPr txBox="1">
            <a:spLocks noGrp="1"/>
          </p:cNvSpPr>
          <p:nvPr>
            <p:ph type="subTitle" idx="5"/>
          </p:nvPr>
        </p:nvSpPr>
        <p:spPr>
          <a:xfrm>
            <a:off x="3124958" y="4658763"/>
            <a:ext cx="5942100" cy="457500"/>
          </a:xfrm>
          <a:prstGeom prst="rect">
            <a:avLst/>
          </a:prstGeom>
        </p:spPr>
        <p:txBody>
          <a:bodyPr spcFirstLastPara="1" wrap="square" lIns="121900" tIns="121900" rIns="121900" bIns="121900" anchor="t" anchorCtr="0">
            <a:normAutofit fontScale="92500"/>
          </a:bodyPr>
          <a:lstStyle/>
          <a:p>
            <a:pPr marL="0" lvl="0" indent="0" algn="ctr" rtl="0">
              <a:spcBef>
                <a:spcPts val="0"/>
              </a:spcBef>
              <a:spcAft>
                <a:spcPts val="0"/>
              </a:spcAft>
              <a:buNone/>
            </a:pPr>
            <a:r>
              <a:rPr lang="en"/>
              <a:t>Congratulations!</a:t>
            </a:r>
            <a:endParaRPr/>
          </a:p>
        </p:txBody>
      </p:sp>
      <p:sp>
        <p:nvSpPr>
          <p:cNvPr id="2011" name="Google Shape;2011;p43"/>
          <p:cNvSpPr txBox="1">
            <a:spLocks noGrp="1"/>
          </p:cNvSpPr>
          <p:nvPr>
            <p:ph type="title"/>
          </p:nvPr>
        </p:nvSpPr>
        <p:spPr>
          <a:xfrm>
            <a:off x="2252850" y="3972088"/>
            <a:ext cx="7686300" cy="686700"/>
          </a:xfrm>
          <a:prstGeom prst="rect">
            <a:avLst/>
          </a:prstGeom>
        </p:spPr>
        <p:txBody>
          <a:bodyPr spcFirstLastPara="1" wrap="square" lIns="121900" tIns="121900" rIns="121900" bIns="121900" anchor="t" anchorCtr="0">
            <a:normAutofit fontScale="90000"/>
          </a:bodyPr>
          <a:lstStyle/>
          <a:p>
            <a:pPr marL="0" lvl="0" indent="0" algn="ctr" rtl="0">
              <a:spcBef>
                <a:spcPts val="0"/>
              </a:spcBef>
              <a:spcAft>
                <a:spcPts val="0"/>
              </a:spcAft>
              <a:buNone/>
            </a:pPr>
            <a:r>
              <a:rPr lang="en">
                <a:solidFill>
                  <a:schemeClr val="accent1"/>
                </a:solidFill>
              </a:rPr>
              <a:t>This course.</a:t>
            </a:r>
            <a:endParaRPr>
              <a:solidFill>
                <a:schemeClr val="accent1"/>
              </a:solidFill>
            </a:endParaRPr>
          </a:p>
        </p:txBody>
      </p:sp>
      <p:sp>
        <p:nvSpPr>
          <p:cNvPr id="2012" name="Google Shape;2012;p43"/>
          <p:cNvSpPr txBox="1">
            <a:spLocks noGrp="1"/>
          </p:cNvSpPr>
          <p:nvPr>
            <p:ph type="subTitle" idx="6"/>
          </p:nvPr>
        </p:nvSpPr>
        <p:spPr>
          <a:xfrm>
            <a:off x="3124958" y="3514588"/>
            <a:ext cx="5942100" cy="457500"/>
          </a:xfrm>
          <a:prstGeom prst="rect">
            <a:avLst/>
          </a:prstGeom>
        </p:spPr>
        <p:txBody>
          <a:bodyPr spcFirstLastPara="1" wrap="square" lIns="121900" tIns="121900" rIns="121900" bIns="121900" anchor="t" anchorCtr="0">
            <a:normAutofit fontScale="92500"/>
          </a:bodyPr>
          <a:lstStyle/>
          <a:p>
            <a:pPr marL="0" lvl="0" indent="0" algn="ctr" rtl="0">
              <a:spcBef>
                <a:spcPts val="0"/>
              </a:spcBef>
              <a:spcAft>
                <a:spcPts val="0"/>
              </a:spcAft>
              <a:buNone/>
            </a:pPr>
            <a:r>
              <a:rPr lang="en"/>
              <a:t>You have successfully completed</a:t>
            </a:r>
            <a:endParaRPr/>
          </a:p>
        </p:txBody>
      </p:sp>
      <p:sp>
        <p:nvSpPr>
          <p:cNvPr id="2013" name="Google Shape;2013;p43"/>
          <p:cNvSpPr txBox="1">
            <a:spLocks noGrp="1"/>
          </p:cNvSpPr>
          <p:nvPr>
            <p:ph type="subTitle" idx="7"/>
          </p:nvPr>
        </p:nvSpPr>
        <p:spPr>
          <a:xfrm>
            <a:off x="1783800" y="2538013"/>
            <a:ext cx="8624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935"/>
              <a:buNone/>
            </a:pPr>
            <a:r>
              <a:rPr lang="en"/>
              <a:t>Anna Smith.</a:t>
            </a:r>
            <a:endParaRPr/>
          </a:p>
        </p:txBody>
      </p:sp>
      <p:pic>
        <p:nvPicPr>
          <p:cNvPr id="2014" name="Google Shape;2014;p43"/>
          <p:cNvPicPr preferRelativeResize="0"/>
          <p:nvPr/>
        </p:nvPicPr>
        <p:blipFill>
          <a:blip r:embed="rId4">
            <a:alphaModFix/>
          </a:blip>
          <a:stretch>
            <a:fillRect/>
          </a:stretch>
        </p:blipFill>
        <p:spPr>
          <a:xfrm>
            <a:off x="8330699" y="5116275"/>
            <a:ext cx="2097249" cy="1426502"/>
          </a:xfrm>
          <a:prstGeom prst="rect">
            <a:avLst/>
          </a:prstGeom>
          <a:noFill/>
          <a:ln>
            <a:noFill/>
          </a:ln>
          <a:effectLst>
            <a:outerShdw algn="bl" rotWithShape="0">
              <a:srgbClr val="000000"/>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Tree>
    <p:extLst>
      <p:ext uri="{BB962C8B-B14F-4D97-AF65-F5344CB8AC3E}">
        <p14:creationId xmlns:p14="http://schemas.microsoft.com/office/powerpoint/2010/main" val="3609720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Tree>
    <p:extLst>
      <p:ext uri="{BB962C8B-B14F-4D97-AF65-F5344CB8AC3E}">
        <p14:creationId xmlns:p14="http://schemas.microsoft.com/office/powerpoint/2010/main" val="3989957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7"/>
        <p:cNvGrpSpPr/>
        <p:nvPr/>
      </p:nvGrpSpPr>
      <p:grpSpPr>
        <a:xfrm>
          <a:off x="0" y="0"/>
          <a:ext cx="0" cy="0"/>
          <a:chOff x="0" y="0"/>
          <a:chExt cx="0" cy="0"/>
        </a:xfrm>
      </p:grpSpPr>
      <p:grpSp>
        <p:nvGrpSpPr>
          <p:cNvPr id="2028" name="Google Shape;2028;p45"/>
          <p:cNvGrpSpPr/>
          <p:nvPr/>
        </p:nvGrpSpPr>
        <p:grpSpPr>
          <a:xfrm>
            <a:off x="415625" y="396138"/>
            <a:ext cx="11360748" cy="987760"/>
            <a:chOff x="514536" y="1250125"/>
            <a:chExt cx="7128089" cy="1140600"/>
          </a:xfrm>
        </p:grpSpPr>
        <p:sp>
          <p:nvSpPr>
            <p:cNvPr id="2029" name="Google Shape;2029;p45"/>
            <p:cNvSpPr/>
            <p:nvPr/>
          </p:nvSpPr>
          <p:spPr>
            <a:xfrm>
              <a:off x="515525" y="1250125"/>
              <a:ext cx="7127100" cy="1140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2030" name="Google Shape;2030;p45"/>
            <p:cNvPicPr preferRelativeResize="0"/>
            <p:nvPr/>
          </p:nvPicPr>
          <p:blipFill rotWithShape="1">
            <a:blip r:embed="rId3">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2031" name="Google Shape;2031;p45"/>
          <p:cNvSpPr txBox="1">
            <a:spLocks noGrp="1"/>
          </p:cNvSpPr>
          <p:nvPr>
            <p:ph type="title"/>
          </p:nvPr>
        </p:nvSpPr>
        <p:spPr>
          <a:xfrm>
            <a:off x="415650" y="432325"/>
            <a:ext cx="11360700" cy="960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Editable Icons.</a:t>
            </a:r>
            <a:endParaRPr/>
          </a:p>
        </p:txBody>
      </p:sp>
      <p:grpSp>
        <p:nvGrpSpPr>
          <p:cNvPr id="2032" name="Google Shape;2032;p45"/>
          <p:cNvGrpSpPr/>
          <p:nvPr/>
        </p:nvGrpSpPr>
        <p:grpSpPr>
          <a:xfrm>
            <a:off x="3555539" y="1667077"/>
            <a:ext cx="405160" cy="253589"/>
            <a:chOff x="4797800" y="1994125"/>
            <a:chExt cx="306475" cy="186025"/>
          </a:xfrm>
        </p:grpSpPr>
        <p:sp>
          <p:nvSpPr>
            <p:cNvPr id="2033" name="Google Shape;2033;p45"/>
            <p:cNvSpPr/>
            <p:nvPr/>
          </p:nvSpPr>
          <p:spPr>
            <a:xfrm>
              <a:off x="4837950" y="1994125"/>
              <a:ext cx="226175" cy="152575"/>
            </a:xfrm>
            <a:custGeom>
              <a:avLst/>
              <a:gdLst/>
              <a:ahLst/>
              <a:cxnLst/>
              <a:rect l="l" t="t" r="r" b="b"/>
              <a:pathLst>
                <a:path w="9047" h="6103" extrusionOk="0">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34" name="Google Shape;2034;p45"/>
            <p:cNvSpPr/>
            <p:nvPr/>
          </p:nvSpPr>
          <p:spPr>
            <a:xfrm>
              <a:off x="4797800" y="2160075"/>
              <a:ext cx="306475" cy="20075"/>
            </a:xfrm>
            <a:custGeom>
              <a:avLst/>
              <a:gdLst/>
              <a:ahLst/>
              <a:cxnLst/>
              <a:rect l="l" t="t" r="r" b="b"/>
              <a:pathLst>
                <a:path w="12259" h="803" extrusionOk="0">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35" name="Google Shape;2035;p45"/>
          <p:cNvSpPr/>
          <p:nvPr/>
        </p:nvSpPr>
        <p:spPr>
          <a:xfrm>
            <a:off x="2998347" y="1682975"/>
            <a:ext cx="351487" cy="308322"/>
          </a:xfrm>
          <a:custGeom>
            <a:avLst/>
            <a:gdLst/>
            <a:ahLst/>
            <a:cxnLst/>
            <a:rect l="l" t="t" r="r" b="b"/>
            <a:pathLst>
              <a:path w="10635" h="9047" extrusionOk="0">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36" name="Google Shape;2036;p45"/>
          <p:cNvSpPr/>
          <p:nvPr/>
        </p:nvSpPr>
        <p:spPr>
          <a:xfrm>
            <a:off x="2583258" y="1599569"/>
            <a:ext cx="211156" cy="398327"/>
          </a:xfrm>
          <a:custGeom>
            <a:avLst/>
            <a:gdLst/>
            <a:ahLst/>
            <a:cxnLst/>
            <a:rect l="l" t="t" r="r" b="b"/>
            <a:pathLst>
              <a:path w="6389" h="11688" extrusionOk="0">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37" name="Google Shape;2037;p45"/>
          <p:cNvSpPr/>
          <p:nvPr/>
        </p:nvSpPr>
        <p:spPr>
          <a:xfrm>
            <a:off x="4110294" y="1667449"/>
            <a:ext cx="352082" cy="253589"/>
          </a:xfrm>
          <a:custGeom>
            <a:avLst/>
            <a:gdLst/>
            <a:ahLst/>
            <a:cxnLst/>
            <a:rect l="l" t="t" r="r" b="b"/>
            <a:pathLst>
              <a:path w="10653" h="7441" extrusionOk="0">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38" name="Google Shape;2038;p45"/>
          <p:cNvSpPr/>
          <p:nvPr/>
        </p:nvSpPr>
        <p:spPr>
          <a:xfrm>
            <a:off x="4613799" y="1624587"/>
            <a:ext cx="333805" cy="339335"/>
          </a:xfrm>
          <a:custGeom>
            <a:avLst/>
            <a:gdLst/>
            <a:ahLst/>
            <a:cxnLst/>
            <a:rect l="l" t="t" r="r" b="b"/>
            <a:pathLst>
              <a:path w="10100" h="9957" extrusionOk="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39" name="Google Shape;2039;p45"/>
          <p:cNvSpPr/>
          <p:nvPr/>
        </p:nvSpPr>
        <p:spPr>
          <a:xfrm>
            <a:off x="5603115" y="1658263"/>
            <a:ext cx="299003" cy="280956"/>
          </a:xfrm>
          <a:custGeom>
            <a:avLst/>
            <a:gdLst/>
            <a:ahLst/>
            <a:cxnLst/>
            <a:rect l="l" t="t" r="r" b="b"/>
            <a:pathLst>
              <a:path w="9047" h="8244" extrusionOk="0">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040" name="Google Shape;2040;p45"/>
          <p:cNvGrpSpPr/>
          <p:nvPr/>
        </p:nvGrpSpPr>
        <p:grpSpPr>
          <a:xfrm>
            <a:off x="6148833" y="1671102"/>
            <a:ext cx="352082" cy="254203"/>
            <a:chOff x="4250025" y="2848800"/>
            <a:chExt cx="266325" cy="186475"/>
          </a:xfrm>
        </p:grpSpPr>
        <p:sp>
          <p:nvSpPr>
            <p:cNvPr id="2041" name="Google Shape;2041;p45"/>
            <p:cNvSpPr/>
            <p:nvPr/>
          </p:nvSpPr>
          <p:spPr>
            <a:xfrm>
              <a:off x="4250025" y="2848800"/>
              <a:ext cx="166425" cy="149900"/>
            </a:xfrm>
            <a:custGeom>
              <a:avLst/>
              <a:gdLst/>
              <a:ahLst/>
              <a:cxnLst/>
              <a:rect l="l" t="t" r="r" b="b"/>
              <a:pathLst>
                <a:path w="6657" h="5996" extrusionOk="0">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42" name="Google Shape;2042;p45"/>
            <p:cNvSpPr/>
            <p:nvPr/>
          </p:nvSpPr>
          <p:spPr>
            <a:xfrm>
              <a:off x="4349950" y="2885375"/>
              <a:ext cx="166400" cy="149900"/>
            </a:xfrm>
            <a:custGeom>
              <a:avLst/>
              <a:gdLst/>
              <a:ahLst/>
              <a:cxnLst/>
              <a:rect l="l" t="t" r="r" b="b"/>
              <a:pathLst>
                <a:path w="6656" h="5996" extrusionOk="0">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43" name="Google Shape;2043;p45"/>
          <p:cNvGrpSpPr/>
          <p:nvPr/>
        </p:nvGrpSpPr>
        <p:grpSpPr>
          <a:xfrm>
            <a:off x="6746181" y="1635216"/>
            <a:ext cx="343224" cy="326555"/>
            <a:chOff x="4707700" y="2822475"/>
            <a:chExt cx="259625" cy="239550"/>
          </a:xfrm>
        </p:grpSpPr>
        <p:sp>
          <p:nvSpPr>
            <p:cNvPr id="2044" name="Google Shape;2044;p45"/>
            <p:cNvSpPr/>
            <p:nvPr/>
          </p:nvSpPr>
          <p:spPr>
            <a:xfrm>
              <a:off x="4707700" y="2822475"/>
              <a:ext cx="259625" cy="176225"/>
            </a:xfrm>
            <a:custGeom>
              <a:avLst/>
              <a:gdLst/>
              <a:ahLst/>
              <a:cxnLst/>
              <a:rect l="l" t="t" r="r" b="b"/>
              <a:pathLst>
                <a:path w="10385" h="7049" extrusionOk="0">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45" name="Google Shape;2045;p45"/>
            <p:cNvSpPr/>
            <p:nvPr/>
          </p:nvSpPr>
          <p:spPr>
            <a:xfrm>
              <a:off x="4754525" y="2991975"/>
              <a:ext cx="39725" cy="39725"/>
            </a:xfrm>
            <a:custGeom>
              <a:avLst/>
              <a:gdLst/>
              <a:ahLst/>
              <a:cxnLst/>
              <a:rect l="l" t="t" r="r" b="b"/>
              <a:pathLst>
                <a:path w="1589" h="1589" extrusionOk="0">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46" name="Google Shape;2046;p45"/>
            <p:cNvSpPr/>
            <p:nvPr/>
          </p:nvSpPr>
          <p:spPr>
            <a:xfrm>
              <a:off x="4719750" y="3031675"/>
              <a:ext cx="29900" cy="30350"/>
            </a:xfrm>
            <a:custGeom>
              <a:avLst/>
              <a:gdLst/>
              <a:ahLst/>
              <a:cxnLst/>
              <a:rect l="l" t="t" r="r" b="b"/>
              <a:pathLst>
                <a:path w="1196" h="1214" extrusionOk="0">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47" name="Google Shape;2047;p45"/>
          <p:cNvSpPr/>
          <p:nvPr/>
        </p:nvSpPr>
        <p:spPr>
          <a:xfrm>
            <a:off x="7220153" y="1638801"/>
            <a:ext cx="340878" cy="320045"/>
          </a:xfrm>
          <a:custGeom>
            <a:avLst/>
            <a:gdLst/>
            <a:ahLst/>
            <a:cxnLst/>
            <a:rect l="l" t="t" r="r" b="b"/>
            <a:pathLst>
              <a:path w="10314" h="9391" extrusionOk="0">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48" name="Google Shape;2048;p45"/>
          <p:cNvSpPr/>
          <p:nvPr/>
        </p:nvSpPr>
        <p:spPr>
          <a:xfrm>
            <a:off x="7743648" y="1671658"/>
            <a:ext cx="352082" cy="254203"/>
          </a:xfrm>
          <a:custGeom>
            <a:avLst/>
            <a:gdLst/>
            <a:ahLst/>
            <a:cxnLst/>
            <a:rect l="l" t="t" r="r" b="b"/>
            <a:pathLst>
              <a:path w="10653" h="7459" extrusionOk="0">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049" name="Google Shape;2049;p45"/>
          <p:cNvGrpSpPr/>
          <p:nvPr/>
        </p:nvGrpSpPr>
        <p:grpSpPr>
          <a:xfrm>
            <a:off x="8381347" y="1598716"/>
            <a:ext cx="351487" cy="398940"/>
            <a:chOff x="6425500" y="2795700"/>
            <a:chExt cx="265875" cy="292650"/>
          </a:xfrm>
        </p:grpSpPr>
        <p:sp>
          <p:nvSpPr>
            <p:cNvPr id="2050" name="Google Shape;2050;p45"/>
            <p:cNvSpPr/>
            <p:nvPr/>
          </p:nvSpPr>
          <p:spPr>
            <a:xfrm>
              <a:off x="6425500" y="2795700"/>
              <a:ext cx="265875" cy="292650"/>
            </a:xfrm>
            <a:custGeom>
              <a:avLst/>
              <a:gdLst/>
              <a:ahLst/>
              <a:cxnLst/>
              <a:rect l="l" t="t" r="r" b="b"/>
              <a:pathLst>
                <a:path w="10635" h="11706" extrusionOk="0">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1" name="Google Shape;2051;p45"/>
            <p:cNvSpPr/>
            <p:nvPr/>
          </p:nvSpPr>
          <p:spPr>
            <a:xfrm>
              <a:off x="6515150" y="2868425"/>
              <a:ext cx="86575" cy="87000"/>
            </a:xfrm>
            <a:custGeom>
              <a:avLst/>
              <a:gdLst/>
              <a:ahLst/>
              <a:cxnLst/>
              <a:rect l="l" t="t" r="r" b="b"/>
              <a:pathLst>
                <a:path w="3463" h="3480" extrusionOk="0">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52" name="Google Shape;2052;p45"/>
          <p:cNvSpPr/>
          <p:nvPr/>
        </p:nvSpPr>
        <p:spPr>
          <a:xfrm>
            <a:off x="8879053" y="1631217"/>
            <a:ext cx="352677" cy="335654"/>
          </a:xfrm>
          <a:custGeom>
            <a:avLst/>
            <a:gdLst/>
            <a:ahLst/>
            <a:cxnLst/>
            <a:rect l="l" t="t" r="r" b="b"/>
            <a:pathLst>
              <a:path w="10671" h="9849" extrusionOk="0">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053" name="Google Shape;2053;p45"/>
          <p:cNvGrpSpPr/>
          <p:nvPr/>
        </p:nvGrpSpPr>
        <p:grpSpPr>
          <a:xfrm>
            <a:off x="9459393" y="1653360"/>
            <a:ext cx="350297" cy="290464"/>
            <a:chOff x="5549875" y="2418425"/>
            <a:chExt cx="264975" cy="213075"/>
          </a:xfrm>
        </p:grpSpPr>
        <p:sp>
          <p:nvSpPr>
            <p:cNvPr id="2054" name="Google Shape;2054;p45"/>
            <p:cNvSpPr/>
            <p:nvPr/>
          </p:nvSpPr>
          <p:spPr>
            <a:xfrm>
              <a:off x="5549875" y="2576925"/>
              <a:ext cx="42400" cy="54575"/>
            </a:xfrm>
            <a:custGeom>
              <a:avLst/>
              <a:gdLst/>
              <a:ahLst/>
              <a:cxnLst/>
              <a:rect l="l" t="t" r="r" b="b"/>
              <a:pathLst>
                <a:path w="1696" h="2183" extrusionOk="0">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5" name="Google Shape;2055;p45"/>
            <p:cNvSpPr/>
            <p:nvPr/>
          </p:nvSpPr>
          <p:spPr>
            <a:xfrm>
              <a:off x="5576175" y="2418425"/>
              <a:ext cx="238675" cy="211200"/>
            </a:xfrm>
            <a:custGeom>
              <a:avLst/>
              <a:gdLst/>
              <a:ahLst/>
              <a:cxnLst/>
              <a:rect l="l" t="t" r="r" b="b"/>
              <a:pathLst>
                <a:path w="9547" h="8448" extrusionOk="0">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56" name="Google Shape;2056;p45"/>
          <p:cNvSpPr/>
          <p:nvPr/>
        </p:nvSpPr>
        <p:spPr>
          <a:xfrm>
            <a:off x="2605363" y="2262196"/>
            <a:ext cx="166936" cy="380674"/>
          </a:xfrm>
          <a:custGeom>
            <a:avLst/>
            <a:gdLst/>
            <a:ahLst/>
            <a:cxnLst/>
            <a:rect l="l" t="t" r="r" b="b"/>
            <a:pathLst>
              <a:path w="5051" h="11170" extrusionOk="0">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057" name="Google Shape;2057;p45"/>
          <p:cNvGrpSpPr/>
          <p:nvPr/>
        </p:nvGrpSpPr>
        <p:grpSpPr>
          <a:xfrm>
            <a:off x="3555469" y="2297867"/>
            <a:ext cx="299598" cy="308322"/>
            <a:chOff x="3739275" y="2525850"/>
            <a:chExt cx="226625" cy="226175"/>
          </a:xfrm>
        </p:grpSpPr>
        <p:sp>
          <p:nvSpPr>
            <p:cNvPr id="2058" name="Google Shape;2058;p45"/>
            <p:cNvSpPr/>
            <p:nvPr/>
          </p:nvSpPr>
          <p:spPr>
            <a:xfrm>
              <a:off x="3779425" y="2525850"/>
              <a:ext cx="20100" cy="40150"/>
            </a:xfrm>
            <a:custGeom>
              <a:avLst/>
              <a:gdLst/>
              <a:ahLst/>
              <a:cxnLst/>
              <a:rect l="l" t="t" r="r" b="b"/>
              <a:pathLst>
                <a:path w="804" h="1606" extrusionOk="0">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9" name="Google Shape;2059;p45"/>
            <p:cNvSpPr/>
            <p:nvPr/>
          </p:nvSpPr>
          <p:spPr>
            <a:xfrm>
              <a:off x="3739275" y="2605675"/>
              <a:ext cx="226625" cy="146350"/>
            </a:xfrm>
            <a:custGeom>
              <a:avLst/>
              <a:gdLst/>
              <a:ahLst/>
              <a:cxnLst/>
              <a:rect l="l" t="t" r="r" b="b"/>
              <a:pathLst>
                <a:path w="9065" h="5854" extrusionOk="0">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0" name="Google Shape;2060;p45"/>
            <p:cNvSpPr/>
            <p:nvPr/>
          </p:nvSpPr>
          <p:spPr>
            <a:xfrm>
              <a:off x="3905675" y="2525850"/>
              <a:ext cx="20100" cy="40150"/>
            </a:xfrm>
            <a:custGeom>
              <a:avLst/>
              <a:gdLst/>
              <a:ahLst/>
              <a:cxnLst/>
              <a:rect l="l" t="t" r="r" b="b"/>
              <a:pathLst>
                <a:path w="804" h="1606" extrusionOk="0">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1" name="Google Shape;2061;p45"/>
            <p:cNvSpPr/>
            <p:nvPr/>
          </p:nvSpPr>
          <p:spPr>
            <a:xfrm>
              <a:off x="3739275" y="2545900"/>
              <a:ext cx="226625" cy="46425"/>
            </a:xfrm>
            <a:custGeom>
              <a:avLst/>
              <a:gdLst/>
              <a:ahLst/>
              <a:cxnLst/>
              <a:rect l="l" t="t" r="r" b="b"/>
              <a:pathLst>
                <a:path w="9065" h="1857" extrusionOk="0">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62" name="Google Shape;2062;p45"/>
          <p:cNvGrpSpPr/>
          <p:nvPr/>
        </p:nvGrpSpPr>
        <p:grpSpPr>
          <a:xfrm>
            <a:off x="3028651" y="2271097"/>
            <a:ext cx="272464" cy="361861"/>
            <a:chOff x="4518575" y="2506200"/>
            <a:chExt cx="206100" cy="265450"/>
          </a:xfrm>
        </p:grpSpPr>
        <p:sp>
          <p:nvSpPr>
            <p:cNvPr id="2063" name="Google Shape;2063;p45"/>
            <p:cNvSpPr/>
            <p:nvPr/>
          </p:nvSpPr>
          <p:spPr>
            <a:xfrm>
              <a:off x="4518575" y="2506200"/>
              <a:ext cx="206100" cy="265450"/>
            </a:xfrm>
            <a:custGeom>
              <a:avLst/>
              <a:gdLst/>
              <a:ahLst/>
              <a:cxnLst/>
              <a:rect l="l" t="t" r="r" b="b"/>
              <a:pathLst>
                <a:path w="8244" h="10618" extrusionOk="0">
                  <a:moveTo>
                    <a:pt x="7440" y="786"/>
                  </a:moveTo>
                  <a:lnTo>
                    <a:pt x="7440" y="9832"/>
                  </a:lnTo>
                  <a:lnTo>
                    <a:pt x="803" y="9832"/>
                  </a:lnTo>
                  <a:lnTo>
                    <a:pt x="803" y="786"/>
                  </a:lnTo>
                  <a:close/>
                  <a:moveTo>
                    <a:pt x="0" y="1"/>
                  </a:moveTo>
                  <a:lnTo>
                    <a:pt x="0" y="10617"/>
                  </a:lnTo>
                  <a:lnTo>
                    <a:pt x="8243" y="10617"/>
                  </a:lnTo>
                  <a:lnTo>
                    <a:pt x="8243"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4" name="Google Shape;2064;p45"/>
            <p:cNvSpPr/>
            <p:nvPr/>
          </p:nvSpPr>
          <p:spPr>
            <a:xfrm>
              <a:off x="4628300" y="2555725"/>
              <a:ext cx="56225" cy="13400"/>
            </a:xfrm>
            <a:custGeom>
              <a:avLst/>
              <a:gdLst/>
              <a:ahLst/>
              <a:cxnLst/>
              <a:rect l="l" t="t" r="r" b="b"/>
              <a:pathLst>
                <a:path w="2249" h="536" extrusionOk="0">
                  <a:moveTo>
                    <a:pt x="0" y="0"/>
                  </a:moveTo>
                  <a:lnTo>
                    <a:pt x="0" y="536"/>
                  </a:lnTo>
                  <a:lnTo>
                    <a:pt x="2249" y="536"/>
                  </a:lnTo>
                  <a:lnTo>
                    <a:pt x="224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5" name="Google Shape;2065;p45"/>
            <p:cNvSpPr/>
            <p:nvPr/>
          </p:nvSpPr>
          <p:spPr>
            <a:xfrm>
              <a:off x="4628300" y="2608800"/>
              <a:ext cx="56225" cy="13425"/>
            </a:xfrm>
            <a:custGeom>
              <a:avLst/>
              <a:gdLst/>
              <a:ahLst/>
              <a:cxnLst/>
              <a:rect l="l" t="t" r="r" b="b"/>
              <a:pathLst>
                <a:path w="2249" h="537" extrusionOk="0">
                  <a:moveTo>
                    <a:pt x="0" y="1"/>
                  </a:moveTo>
                  <a:lnTo>
                    <a:pt x="0" y="536"/>
                  </a:lnTo>
                  <a:lnTo>
                    <a:pt x="2249" y="536"/>
                  </a:lnTo>
                  <a:lnTo>
                    <a:pt x="2249"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6" name="Google Shape;2066;p45"/>
            <p:cNvSpPr/>
            <p:nvPr/>
          </p:nvSpPr>
          <p:spPr>
            <a:xfrm>
              <a:off x="4628300" y="2715425"/>
              <a:ext cx="56225" cy="13400"/>
            </a:xfrm>
            <a:custGeom>
              <a:avLst/>
              <a:gdLst/>
              <a:ahLst/>
              <a:cxnLst/>
              <a:rect l="l" t="t" r="r" b="b"/>
              <a:pathLst>
                <a:path w="2249" h="536" extrusionOk="0">
                  <a:moveTo>
                    <a:pt x="0" y="0"/>
                  </a:moveTo>
                  <a:lnTo>
                    <a:pt x="0" y="535"/>
                  </a:lnTo>
                  <a:lnTo>
                    <a:pt x="2249" y="535"/>
                  </a:lnTo>
                  <a:lnTo>
                    <a:pt x="224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7" name="Google Shape;2067;p45"/>
            <p:cNvSpPr/>
            <p:nvPr/>
          </p:nvSpPr>
          <p:spPr>
            <a:xfrm>
              <a:off x="4628300" y="2662325"/>
              <a:ext cx="56225" cy="12975"/>
            </a:xfrm>
            <a:custGeom>
              <a:avLst/>
              <a:gdLst/>
              <a:ahLst/>
              <a:cxnLst/>
              <a:rect l="l" t="t" r="r" b="b"/>
              <a:pathLst>
                <a:path w="2249" h="519" extrusionOk="0">
                  <a:moveTo>
                    <a:pt x="0" y="1"/>
                  </a:moveTo>
                  <a:lnTo>
                    <a:pt x="0" y="518"/>
                  </a:lnTo>
                  <a:lnTo>
                    <a:pt x="2249" y="518"/>
                  </a:lnTo>
                  <a:lnTo>
                    <a:pt x="2249"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8" name="Google Shape;2068;p45"/>
            <p:cNvSpPr/>
            <p:nvPr/>
          </p:nvSpPr>
          <p:spPr>
            <a:xfrm>
              <a:off x="4558275" y="25392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9" name="Google Shape;2069;p45"/>
            <p:cNvSpPr/>
            <p:nvPr/>
          </p:nvSpPr>
          <p:spPr>
            <a:xfrm>
              <a:off x="4558275" y="2592300"/>
              <a:ext cx="49525" cy="40625"/>
            </a:xfrm>
            <a:custGeom>
              <a:avLst/>
              <a:gdLst/>
              <a:ahLst/>
              <a:cxnLst/>
              <a:rect l="l" t="t" r="r" b="b"/>
              <a:pathLst>
                <a:path w="1981" h="1625" extrusionOk="0">
                  <a:moveTo>
                    <a:pt x="1606" y="1"/>
                  </a:moveTo>
                  <a:lnTo>
                    <a:pt x="732" y="893"/>
                  </a:lnTo>
                  <a:lnTo>
                    <a:pt x="375" y="536"/>
                  </a:lnTo>
                  <a:lnTo>
                    <a:pt x="0" y="911"/>
                  </a:lnTo>
                  <a:lnTo>
                    <a:pt x="732" y="1624"/>
                  </a:lnTo>
                  <a:lnTo>
                    <a:pt x="1981" y="375"/>
                  </a:lnTo>
                  <a:lnTo>
                    <a:pt x="1606"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0" name="Google Shape;2070;p45"/>
            <p:cNvSpPr/>
            <p:nvPr/>
          </p:nvSpPr>
          <p:spPr>
            <a:xfrm>
              <a:off x="4558275" y="2645375"/>
              <a:ext cx="49525" cy="41075"/>
            </a:xfrm>
            <a:custGeom>
              <a:avLst/>
              <a:gdLst/>
              <a:ahLst/>
              <a:cxnLst/>
              <a:rect l="l" t="t" r="r" b="b"/>
              <a:pathLst>
                <a:path w="1981" h="1643" extrusionOk="0">
                  <a:moveTo>
                    <a:pt x="1606" y="1"/>
                  </a:moveTo>
                  <a:lnTo>
                    <a:pt x="732" y="893"/>
                  </a:lnTo>
                  <a:lnTo>
                    <a:pt x="375" y="536"/>
                  </a:lnTo>
                  <a:lnTo>
                    <a:pt x="0" y="911"/>
                  </a:lnTo>
                  <a:lnTo>
                    <a:pt x="732" y="1642"/>
                  </a:lnTo>
                  <a:lnTo>
                    <a:pt x="1981" y="376"/>
                  </a:lnTo>
                  <a:lnTo>
                    <a:pt x="1606"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1" name="Google Shape;2071;p45"/>
            <p:cNvSpPr/>
            <p:nvPr/>
          </p:nvSpPr>
          <p:spPr>
            <a:xfrm>
              <a:off x="4558275" y="26980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72" name="Google Shape;2072;p45"/>
          <p:cNvGrpSpPr/>
          <p:nvPr/>
        </p:nvGrpSpPr>
        <p:grpSpPr>
          <a:xfrm>
            <a:off x="4109852" y="2298067"/>
            <a:ext cx="299631" cy="308322"/>
            <a:chOff x="4164375" y="1677425"/>
            <a:chExt cx="226650" cy="226175"/>
          </a:xfrm>
        </p:grpSpPr>
        <p:sp>
          <p:nvSpPr>
            <p:cNvPr id="2073" name="Google Shape;2073;p45"/>
            <p:cNvSpPr/>
            <p:nvPr/>
          </p:nvSpPr>
          <p:spPr>
            <a:xfrm>
              <a:off x="4164375" y="1677425"/>
              <a:ext cx="226650" cy="226175"/>
            </a:xfrm>
            <a:custGeom>
              <a:avLst/>
              <a:gdLst/>
              <a:ahLst/>
              <a:cxnLst/>
              <a:rect l="l" t="t" r="r" b="b"/>
              <a:pathLst>
                <a:path w="9066" h="9047" extrusionOk="0">
                  <a:moveTo>
                    <a:pt x="1" y="0"/>
                  </a:moveTo>
                  <a:lnTo>
                    <a:pt x="1" y="9047"/>
                  </a:lnTo>
                  <a:lnTo>
                    <a:pt x="9065" y="9047"/>
                  </a:lnTo>
                  <a:lnTo>
                    <a:pt x="9065" y="8244"/>
                  </a:lnTo>
                  <a:lnTo>
                    <a:pt x="804" y="8244"/>
                  </a:lnTo>
                  <a:lnTo>
                    <a:pt x="80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4" name="Google Shape;2074;p45"/>
            <p:cNvSpPr/>
            <p:nvPr/>
          </p:nvSpPr>
          <p:spPr>
            <a:xfrm>
              <a:off x="4204525"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5" name="Google Shape;2075;p45"/>
            <p:cNvSpPr/>
            <p:nvPr/>
          </p:nvSpPr>
          <p:spPr>
            <a:xfrm>
              <a:off x="4254500" y="1677425"/>
              <a:ext cx="36600" cy="186475"/>
            </a:xfrm>
            <a:custGeom>
              <a:avLst/>
              <a:gdLst/>
              <a:ahLst/>
              <a:cxnLst/>
              <a:rect l="l" t="t" r="r" b="b"/>
              <a:pathLst>
                <a:path w="1464" h="7459" extrusionOk="0">
                  <a:moveTo>
                    <a:pt x="0" y="0"/>
                  </a:moveTo>
                  <a:lnTo>
                    <a:pt x="0" y="7459"/>
                  </a:lnTo>
                  <a:lnTo>
                    <a:pt x="1463" y="7459"/>
                  </a:lnTo>
                  <a:lnTo>
                    <a:pt x="1463"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6" name="Google Shape;2076;p45"/>
            <p:cNvSpPr/>
            <p:nvPr/>
          </p:nvSpPr>
          <p:spPr>
            <a:xfrm>
              <a:off x="4304450"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7" name="Google Shape;2077;p45"/>
            <p:cNvSpPr/>
            <p:nvPr/>
          </p:nvSpPr>
          <p:spPr>
            <a:xfrm>
              <a:off x="4354400" y="1803650"/>
              <a:ext cx="36625" cy="60250"/>
            </a:xfrm>
            <a:custGeom>
              <a:avLst/>
              <a:gdLst/>
              <a:ahLst/>
              <a:cxnLst/>
              <a:rect l="l" t="t" r="r" b="b"/>
              <a:pathLst>
                <a:path w="1465" h="2410" extrusionOk="0">
                  <a:moveTo>
                    <a:pt x="1" y="1"/>
                  </a:moveTo>
                  <a:lnTo>
                    <a:pt x="1" y="2410"/>
                  </a:lnTo>
                  <a:lnTo>
                    <a:pt x="1464" y="2410"/>
                  </a:lnTo>
                  <a:lnTo>
                    <a:pt x="146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78" name="Google Shape;2078;p45"/>
          <p:cNvGrpSpPr/>
          <p:nvPr/>
        </p:nvGrpSpPr>
        <p:grpSpPr>
          <a:xfrm>
            <a:off x="5163817" y="2289256"/>
            <a:ext cx="299003" cy="308322"/>
            <a:chOff x="5226025" y="1677425"/>
            <a:chExt cx="226175" cy="226175"/>
          </a:xfrm>
        </p:grpSpPr>
        <p:sp>
          <p:nvSpPr>
            <p:cNvPr id="2079" name="Google Shape;2079;p45"/>
            <p:cNvSpPr/>
            <p:nvPr/>
          </p:nvSpPr>
          <p:spPr>
            <a:xfrm>
              <a:off x="5226025" y="1677425"/>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80" name="Google Shape;2080;p45"/>
            <p:cNvSpPr/>
            <p:nvPr/>
          </p:nvSpPr>
          <p:spPr>
            <a:xfrm>
              <a:off x="5259025" y="1733625"/>
              <a:ext cx="193175" cy="113325"/>
            </a:xfrm>
            <a:custGeom>
              <a:avLst/>
              <a:gdLst/>
              <a:ahLst/>
              <a:cxnLst/>
              <a:rect l="l" t="t" r="r" b="b"/>
              <a:pathLst>
                <a:path w="7727" h="4533" extrusionOk="0">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81" name="Google Shape;2081;p45"/>
          <p:cNvGrpSpPr/>
          <p:nvPr/>
        </p:nvGrpSpPr>
        <p:grpSpPr>
          <a:xfrm>
            <a:off x="4637201" y="2289349"/>
            <a:ext cx="299003" cy="308322"/>
            <a:chOff x="4835275" y="1198350"/>
            <a:chExt cx="226175" cy="226175"/>
          </a:xfrm>
        </p:grpSpPr>
        <p:sp>
          <p:nvSpPr>
            <p:cNvPr id="2082" name="Google Shape;2082;p45"/>
            <p:cNvSpPr/>
            <p:nvPr/>
          </p:nvSpPr>
          <p:spPr>
            <a:xfrm>
              <a:off x="4835275" y="1198350"/>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83" name="Google Shape;2083;p45"/>
            <p:cNvSpPr/>
            <p:nvPr/>
          </p:nvSpPr>
          <p:spPr>
            <a:xfrm>
              <a:off x="4868275" y="1255000"/>
              <a:ext cx="193175" cy="113325"/>
            </a:xfrm>
            <a:custGeom>
              <a:avLst/>
              <a:gdLst/>
              <a:ahLst/>
              <a:cxnLst/>
              <a:rect l="l" t="t" r="r" b="b"/>
              <a:pathLst>
                <a:path w="7727" h="4533" extrusionOk="0">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84" name="Google Shape;2084;p45"/>
          <p:cNvGrpSpPr/>
          <p:nvPr/>
        </p:nvGrpSpPr>
        <p:grpSpPr>
          <a:xfrm>
            <a:off x="6324046" y="2273248"/>
            <a:ext cx="347356" cy="358215"/>
            <a:chOff x="968775" y="1180050"/>
            <a:chExt cx="262750" cy="262775"/>
          </a:xfrm>
        </p:grpSpPr>
        <p:sp>
          <p:nvSpPr>
            <p:cNvPr id="2085" name="Google Shape;2085;p45"/>
            <p:cNvSpPr/>
            <p:nvPr/>
          </p:nvSpPr>
          <p:spPr>
            <a:xfrm>
              <a:off x="1061550" y="1180050"/>
              <a:ext cx="169975" cy="169550"/>
            </a:xfrm>
            <a:custGeom>
              <a:avLst/>
              <a:gdLst/>
              <a:ahLst/>
              <a:cxnLst/>
              <a:rect l="l" t="t" r="r" b="b"/>
              <a:pathLst>
                <a:path w="6799" h="6782" extrusionOk="0">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86" name="Google Shape;2086;p45"/>
            <p:cNvSpPr/>
            <p:nvPr/>
          </p:nvSpPr>
          <p:spPr>
            <a:xfrm>
              <a:off x="968775" y="1189875"/>
              <a:ext cx="252950" cy="252950"/>
            </a:xfrm>
            <a:custGeom>
              <a:avLst/>
              <a:gdLst/>
              <a:ahLst/>
              <a:cxnLst/>
              <a:rect l="l" t="t" r="r" b="b"/>
              <a:pathLst>
                <a:path w="10118" h="10118" extrusionOk="0">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87" name="Google Shape;2087;p45"/>
            <p:cNvSpPr/>
            <p:nvPr/>
          </p:nvSpPr>
          <p:spPr>
            <a:xfrm>
              <a:off x="1015150" y="1236700"/>
              <a:ext cx="160175" cy="159725"/>
            </a:xfrm>
            <a:custGeom>
              <a:avLst/>
              <a:gdLst/>
              <a:ahLst/>
              <a:cxnLst/>
              <a:rect l="l" t="t" r="r" b="b"/>
              <a:pathLst>
                <a:path w="6407" h="6389" extrusionOk="0">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88" name="Google Shape;2088;p45"/>
          <p:cNvGrpSpPr/>
          <p:nvPr/>
        </p:nvGrpSpPr>
        <p:grpSpPr>
          <a:xfrm>
            <a:off x="5688945" y="2340317"/>
            <a:ext cx="386288" cy="224042"/>
            <a:chOff x="1678900" y="1231350"/>
            <a:chExt cx="292200" cy="164350"/>
          </a:xfrm>
        </p:grpSpPr>
        <p:sp>
          <p:nvSpPr>
            <p:cNvPr id="2089" name="Google Shape;2089;p45"/>
            <p:cNvSpPr/>
            <p:nvPr/>
          </p:nvSpPr>
          <p:spPr>
            <a:xfrm>
              <a:off x="1678900" y="1231350"/>
              <a:ext cx="233775" cy="159725"/>
            </a:xfrm>
            <a:custGeom>
              <a:avLst/>
              <a:gdLst/>
              <a:ahLst/>
              <a:cxnLst/>
              <a:rect l="l" t="t" r="r" b="b"/>
              <a:pathLst>
                <a:path w="9351" h="6389" extrusionOk="0">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90" name="Google Shape;2090;p45"/>
            <p:cNvSpPr/>
            <p:nvPr/>
          </p:nvSpPr>
          <p:spPr>
            <a:xfrm>
              <a:off x="1927800" y="1294250"/>
              <a:ext cx="43300" cy="96825"/>
            </a:xfrm>
            <a:custGeom>
              <a:avLst/>
              <a:gdLst/>
              <a:ahLst/>
              <a:cxnLst/>
              <a:rect l="l" t="t" r="r" b="b"/>
              <a:pathLst>
                <a:path w="1732" h="3873" extrusionOk="0">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91" name="Google Shape;2091;p45"/>
            <p:cNvSpPr/>
            <p:nvPr/>
          </p:nvSpPr>
          <p:spPr>
            <a:xfrm>
              <a:off x="1809600" y="1267925"/>
              <a:ext cx="128500" cy="127775"/>
            </a:xfrm>
            <a:custGeom>
              <a:avLst/>
              <a:gdLst/>
              <a:ahLst/>
              <a:cxnLst/>
              <a:rect l="l" t="t" r="r" b="b"/>
              <a:pathLst>
                <a:path w="5140" h="5111" extrusionOk="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92" name="Google Shape;2092;p45"/>
          <p:cNvSpPr/>
          <p:nvPr/>
        </p:nvSpPr>
        <p:spPr>
          <a:xfrm>
            <a:off x="7007934" y="2262213"/>
            <a:ext cx="245958" cy="363054"/>
          </a:xfrm>
          <a:custGeom>
            <a:avLst/>
            <a:gdLst/>
            <a:ahLst/>
            <a:cxnLst/>
            <a:rect l="l" t="t" r="r" b="b"/>
            <a:pathLst>
              <a:path w="7442" h="10653" extrusionOk="0">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093" name="Google Shape;2093;p45"/>
          <p:cNvGrpSpPr/>
          <p:nvPr/>
        </p:nvGrpSpPr>
        <p:grpSpPr>
          <a:xfrm>
            <a:off x="7452181" y="2266856"/>
            <a:ext cx="322006" cy="353205"/>
            <a:chOff x="2405550" y="1181850"/>
            <a:chExt cx="243575" cy="259100"/>
          </a:xfrm>
        </p:grpSpPr>
        <p:sp>
          <p:nvSpPr>
            <p:cNvPr id="2094" name="Google Shape;2094;p45"/>
            <p:cNvSpPr/>
            <p:nvPr/>
          </p:nvSpPr>
          <p:spPr>
            <a:xfrm>
              <a:off x="2517500" y="1255000"/>
              <a:ext cx="13425" cy="12950"/>
            </a:xfrm>
            <a:custGeom>
              <a:avLst/>
              <a:gdLst/>
              <a:ahLst/>
              <a:cxnLst/>
              <a:rect l="l" t="t" r="r" b="b"/>
              <a:pathLst>
                <a:path w="537" h="518" extrusionOk="0">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95" name="Google Shape;2095;p45"/>
            <p:cNvSpPr/>
            <p:nvPr/>
          </p:nvSpPr>
          <p:spPr>
            <a:xfrm>
              <a:off x="2517500" y="1387925"/>
              <a:ext cx="13425" cy="13400"/>
            </a:xfrm>
            <a:custGeom>
              <a:avLst/>
              <a:gdLst/>
              <a:ahLst/>
              <a:cxnLst/>
              <a:rect l="l" t="t" r="r" b="b"/>
              <a:pathLst>
                <a:path w="537" h="536" extrusionOk="0">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96" name="Google Shape;2096;p45"/>
            <p:cNvSpPr/>
            <p:nvPr/>
          </p:nvSpPr>
          <p:spPr>
            <a:xfrm>
              <a:off x="2584425" y="1317900"/>
              <a:ext cx="12950" cy="13400"/>
            </a:xfrm>
            <a:custGeom>
              <a:avLst/>
              <a:gdLst/>
              <a:ahLst/>
              <a:cxnLst/>
              <a:rect l="l" t="t" r="r" b="b"/>
              <a:pathLst>
                <a:path w="518" h="536" extrusionOk="0">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97" name="Google Shape;2097;p45"/>
            <p:cNvSpPr/>
            <p:nvPr/>
          </p:nvSpPr>
          <p:spPr>
            <a:xfrm>
              <a:off x="2451050" y="1317900"/>
              <a:ext cx="13400" cy="13400"/>
            </a:xfrm>
            <a:custGeom>
              <a:avLst/>
              <a:gdLst/>
              <a:ahLst/>
              <a:cxnLst/>
              <a:rect l="l" t="t" r="r" b="b"/>
              <a:pathLst>
                <a:path w="536" h="536" extrusionOk="0">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98" name="Google Shape;2098;p45"/>
            <p:cNvSpPr/>
            <p:nvPr/>
          </p:nvSpPr>
          <p:spPr>
            <a:xfrm>
              <a:off x="2517500" y="1278200"/>
              <a:ext cx="44650" cy="84325"/>
            </a:xfrm>
            <a:custGeom>
              <a:avLst/>
              <a:gdLst/>
              <a:ahLst/>
              <a:cxnLst/>
              <a:rect l="l" t="t" r="r" b="b"/>
              <a:pathLst>
                <a:path w="1786" h="3373" extrusionOk="0">
                  <a:moveTo>
                    <a:pt x="1" y="0"/>
                  </a:moveTo>
                  <a:lnTo>
                    <a:pt x="1" y="1856"/>
                  </a:lnTo>
                  <a:cubicBezTo>
                    <a:pt x="1" y="1927"/>
                    <a:pt x="37" y="1999"/>
                    <a:pt x="90" y="2052"/>
                  </a:cubicBezTo>
                  <a:lnTo>
                    <a:pt x="1411" y="3372"/>
                  </a:lnTo>
                  <a:lnTo>
                    <a:pt x="1785" y="2998"/>
                  </a:lnTo>
                  <a:lnTo>
                    <a:pt x="536" y="1767"/>
                  </a:lnTo>
                  <a:lnTo>
                    <a:pt x="536"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99" name="Google Shape;2099;p45"/>
            <p:cNvSpPr/>
            <p:nvPr/>
          </p:nvSpPr>
          <p:spPr>
            <a:xfrm>
              <a:off x="2405550" y="1181850"/>
              <a:ext cx="243575" cy="259100"/>
            </a:xfrm>
            <a:custGeom>
              <a:avLst/>
              <a:gdLst/>
              <a:ahLst/>
              <a:cxnLst/>
              <a:rect l="l" t="t" r="r" b="b"/>
              <a:pathLst>
                <a:path w="9743" h="10364" extrusionOk="0">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00" name="Google Shape;2100;p45"/>
          <p:cNvSpPr/>
          <p:nvPr/>
        </p:nvSpPr>
        <p:spPr>
          <a:xfrm>
            <a:off x="8060325" y="2289839"/>
            <a:ext cx="299003" cy="308322"/>
          </a:xfrm>
          <a:custGeom>
            <a:avLst/>
            <a:gdLst/>
            <a:ahLst/>
            <a:cxnLst/>
            <a:rect l="l" t="t" r="r" b="b"/>
            <a:pathLst>
              <a:path w="9047" h="9047" extrusionOk="0">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101" name="Google Shape;2101;p45"/>
          <p:cNvGrpSpPr/>
          <p:nvPr/>
        </p:nvGrpSpPr>
        <p:grpSpPr>
          <a:xfrm>
            <a:off x="8485368" y="2264658"/>
            <a:ext cx="286610" cy="357601"/>
            <a:chOff x="3086700" y="1180050"/>
            <a:chExt cx="216800" cy="262325"/>
          </a:xfrm>
        </p:grpSpPr>
        <p:sp>
          <p:nvSpPr>
            <p:cNvPr id="2102" name="Google Shape;2102;p45"/>
            <p:cNvSpPr/>
            <p:nvPr/>
          </p:nvSpPr>
          <p:spPr>
            <a:xfrm>
              <a:off x="3161625" y="1180050"/>
              <a:ext cx="141875" cy="141425"/>
            </a:xfrm>
            <a:custGeom>
              <a:avLst/>
              <a:gdLst/>
              <a:ahLst/>
              <a:cxnLst/>
              <a:rect l="l" t="t" r="r" b="b"/>
              <a:pathLst>
                <a:path w="5675" h="5657" extrusionOk="0">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3" name="Google Shape;2103;p45"/>
            <p:cNvSpPr/>
            <p:nvPr/>
          </p:nvSpPr>
          <p:spPr>
            <a:xfrm>
              <a:off x="3086700" y="1301400"/>
              <a:ext cx="141425" cy="140975"/>
            </a:xfrm>
            <a:custGeom>
              <a:avLst/>
              <a:gdLst/>
              <a:ahLst/>
              <a:cxnLst/>
              <a:rect l="l" t="t" r="r" b="b"/>
              <a:pathLst>
                <a:path w="5657" h="5639" extrusionOk="0">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04" name="Google Shape;2104;p45"/>
          <p:cNvGrpSpPr/>
          <p:nvPr/>
        </p:nvGrpSpPr>
        <p:grpSpPr>
          <a:xfrm>
            <a:off x="8991962" y="2252798"/>
            <a:ext cx="228243" cy="381321"/>
            <a:chOff x="3741075" y="1171575"/>
            <a:chExt cx="172650" cy="279725"/>
          </a:xfrm>
        </p:grpSpPr>
        <p:sp>
          <p:nvSpPr>
            <p:cNvPr id="2105" name="Google Shape;2105;p45"/>
            <p:cNvSpPr/>
            <p:nvPr/>
          </p:nvSpPr>
          <p:spPr>
            <a:xfrm>
              <a:off x="3784350" y="1364725"/>
              <a:ext cx="86100" cy="19650"/>
            </a:xfrm>
            <a:custGeom>
              <a:avLst/>
              <a:gdLst/>
              <a:ahLst/>
              <a:cxnLst/>
              <a:rect l="l" t="t" r="r" b="b"/>
              <a:pathLst>
                <a:path w="3444" h="786" extrusionOk="0">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6" name="Google Shape;2106;p45"/>
            <p:cNvSpPr/>
            <p:nvPr/>
          </p:nvSpPr>
          <p:spPr>
            <a:xfrm>
              <a:off x="3784350" y="1397750"/>
              <a:ext cx="86100" cy="20075"/>
            </a:xfrm>
            <a:custGeom>
              <a:avLst/>
              <a:gdLst/>
              <a:ahLst/>
              <a:cxnLst/>
              <a:rect l="l" t="t" r="r" b="b"/>
              <a:pathLst>
                <a:path w="3444" h="803" extrusionOk="0">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7" name="Google Shape;2107;p45"/>
            <p:cNvSpPr/>
            <p:nvPr/>
          </p:nvSpPr>
          <p:spPr>
            <a:xfrm>
              <a:off x="3805750" y="1431200"/>
              <a:ext cx="43300" cy="20100"/>
            </a:xfrm>
            <a:custGeom>
              <a:avLst/>
              <a:gdLst/>
              <a:ahLst/>
              <a:cxnLst/>
              <a:rect l="l" t="t" r="r" b="b"/>
              <a:pathLst>
                <a:path w="1732" h="804" extrusionOk="0">
                  <a:moveTo>
                    <a:pt x="1" y="0"/>
                  </a:moveTo>
                  <a:cubicBezTo>
                    <a:pt x="36" y="446"/>
                    <a:pt x="411" y="803"/>
                    <a:pt x="857" y="803"/>
                  </a:cubicBezTo>
                  <a:cubicBezTo>
                    <a:pt x="1321" y="803"/>
                    <a:pt x="1696" y="446"/>
                    <a:pt x="173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8" name="Google Shape;2108;p45"/>
            <p:cNvSpPr/>
            <p:nvPr/>
          </p:nvSpPr>
          <p:spPr>
            <a:xfrm>
              <a:off x="3741075" y="1171575"/>
              <a:ext cx="172650" cy="179800"/>
            </a:xfrm>
            <a:custGeom>
              <a:avLst/>
              <a:gdLst/>
              <a:ahLst/>
              <a:cxnLst/>
              <a:rect l="l" t="t" r="r" b="b"/>
              <a:pathLst>
                <a:path w="6906" h="7192" extrusionOk="0">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09" name="Google Shape;2109;p45"/>
          <p:cNvSpPr/>
          <p:nvPr/>
        </p:nvSpPr>
        <p:spPr>
          <a:xfrm>
            <a:off x="9450374" y="2265195"/>
            <a:ext cx="350330" cy="358181"/>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110" name="Google Shape;2110;p45"/>
          <p:cNvGrpSpPr/>
          <p:nvPr/>
        </p:nvGrpSpPr>
        <p:grpSpPr>
          <a:xfrm>
            <a:off x="2513457" y="2996902"/>
            <a:ext cx="351520" cy="253623"/>
            <a:chOff x="952700" y="1101100"/>
            <a:chExt cx="265900" cy="186050"/>
          </a:xfrm>
        </p:grpSpPr>
        <p:sp>
          <p:nvSpPr>
            <p:cNvPr id="2111" name="Google Shape;2111;p45"/>
            <p:cNvSpPr/>
            <p:nvPr/>
          </p:nvSpPr>
          <p:spPr>
            <a:xfrm>
              <a:off x="952700" y="1101100"/>
              <a:ext cx="265900" cy="186050"/>
            </a:xfrm>
            <a:custGeom>
              <a:avLst/>
              <a:gdLst/>
              <a:ahLst/>
              <a:cxnLst/>
              <a:rect l="l" t="t" r="r" b="b"/>
              <a:pathLst>
                <a:path w="10636" h="7442" extrusionOk="0">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2" name="Google Shape;2112;p45"/>
            <p:cNvSpPr/>
            <p:nvPr/>
          </p:nvSpPr>
          <p:spPr>
            <a:xfrm>
              <a:off x="992850" y="1234025"/>
              <a:ext cx="53125" cy="13425"/>
            </a:xfrm>
            <a:custGeom>
              <a:avLst/>
              <a:gdLst/>
              <a:ahLst/>
              <a:cxnLst/>
              <a:rect l="l" t="t" r="r" b="b"/>
              <a:pathLst>
                <a:path w="2125" h="537" extrusionOk="0">
                  <a:moveTo>
                    <a:pt x="1" y="1"/>
                  </a:moveTo>
                  <a:lnTo>
                    <a:pt x="1" y="536"/>
                  </a:lnTo>
                  <a:lnTo>
                    <a:pt x="2124" y="536"/>
                  </a:lnTo>
                  <a:lnTo>
                    <a:pt x="212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3" name="Google Shape;2113;p45"/>
            <p:cNvSpPr/>
            <p:nvPr/>
          </p:nvSpPr>
          <p:spPr>
            <a:xfrm>
              <a:off x="1059325" y="1234025"/>
              <a:ext cx="26350" cy="13425"/>
            </a:xfrm>
            <a:custGeom>
              <a:avLst/>
              <a:gdLst/>
              <a:ahLst/>
              <a:cxnLst/>
              <a:rect l="l" t="t" r="r" b="b"/>
              <a:pathLst>
                <a:path w="1054" h="537" extrusionOk="0">
                  <a:moveTo>
                    <a:pt x="0" y="1"/>
                  </a:moveTo>
                  <a:lnTo>
                    <a:pt x="0" y="536"/>
                  </a:lnTo>
                  <a:lnTo>
                    <a:pt x="1053" y="536"/>
                  </a:lnTo>
                  <a:lnTo>
                    <a:pt x="1053"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14" name="Google Shape;2114;p45"/>
          <p:cNvSpPr/>
          <p:nvPr/>
        </p:nvSpPr>
        <p:spPr>
          <a:xfrm>
            <a:off x="3039928" y="2913745"/>
            <a:ext cx="246520" cy="362475"/>
          </a:xfrm>
          <a:custGeom>
            <a:avLst/>
            <a:gdLst/>
            <a:ahLst/>
            <a:cxnLst/>
            <a:rect l="l" t="t" r="r" b="b"/>
            <a:pathLst>
              <a:path w="7459" h="10636" extrusionOk="0">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5" name="Google Shape;2115;p45"/>
          <p:cNvSpPr/>
          <p:nvPr/>
        </p:nvSpPr>
        <p:spPr>
          <a:xfrm>
            <a:off x="3461790" y="2941150"/>
            <a:ext cx="396303" cy="399281"/>
          </a:xfrm>
          <a:custGeom>
            <a:avLst/>
            <a:gdLst/>
            <a:ahLst/>
            <a:cxnLst/>
            <a:rect l="l" t="t" r="r" b="b"/>
            <a:pathLst>
              <a:path w="11991" h="11716" extrusionOk="0">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6" name="Google Shape;2116;p45"/>
          <p:cNvSpPr/>
          <p:nvPr/>
        </p:nvSpPr>
        <p:spPr>
          <a:xfrm>
            <a:off x="4033408" y="2941218"/>
            <a:ext cx="360939" cy="301063"/>
          </a:xfrm>
          <a:custGeom>
            <a:avLst/>
            <a:gdLst/>
            <a:ahLst/>
            <a:cxnLst/>
            <a:rect l="l" t="t" r="r" b="b"/>
            <a:pathLst>
              <a:path w="10921" h="8834" extrusionOk="0">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7" name="Google Shape;2117;p45"/>
          <p:cNvSpPr/>
          <p:nvPr/>
        </p:nvSpPr>
        <p:spPr>
          <a:xfrm>
            <a:off x="4642775" y="2979359"/>
            <a:ext cx="311397" cy="336915"/>
          </a:xfrm>
          <a:custGeom>
            <a:avLst/>
            <a:gdLst/>
            <a:ahLst/>
            <a:cxnLst/>
            <a:rect l="l" t="t" r="r" b="b"/>
            <a:pathLst>
              <a:path w="9422" h="9886" extrusionOk="0">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118" name="Google Shape;2118;p45"/>
          <p:cNvGrpSpPr/>
          <p:nvPr/>
        </p:nvGrpSpPr>
        <p:grpSpPr>
          <a:xfrm>
            <a:off x="5204724" y="2975502"/>
            <a:ext cx="317875" cy="344208"/>
            <a:chOff x="5583325" y="1073450"/>
            <a:chExt cx="240450" cy="252500"/>
          </a:xfrm>
        </p:grpSpPr>
        <p:sp>
          <p:nvSpPr>
            <p:cNvPr id="2119" name="Google Shape;2119;p45"/>
            <p:cNvSpPr/>
            <p:nvPr/>
          </p:nvSpPr>
          <p:spPr>
            <a:xfrm>
              <a:off x="5613200" y="1229575"/>
              <a:ext cx="96375" cy="96375"/>
            </a:xfrm>
            <a:custGeom>
              <a:avLst/>
              <a:gdLst/>
              <a:ahLst/>
              <a:cxnLst/>
              <a:rect l="l" t="t" r="r" b="b"/>
              <a:pathLst>
                <a:path w="3855" h="3855" extrusionOk="0">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0" name="Google Shape;2120;p45"/>
            <p:cNvSpPr/>
            <p:nvPr/>
          </p:nvSpPr>
          <p:spPr>
            <a:xfrm>
              <a:off x="5689050" y="1144825"/>
              <a:ext cx="134725" cy="122250"/>
            </a:xfrm>
            <a:custGeom>
              <a:avLst/>
              <a:gdLst/>
              <a:ahLst/>
              <a:cxnLst/>
              <a:rect l="l" t="t" r="r" b="b"/>
              <a:pathLst>
                <a:path w="5389" h="4890" extrusionOk="0">
                  <a:moveTo>
                    <a:pt x="4050" y="0"/>
                  </a:moveTo>
                  <a:lnTo>
                    <a:pt x="0" y="1695"/>
                  </a:lnTo>
                  <a:lnTo>
                    <a:pt x="1321" y="4889"/>
                  </a:lnTo>
                  <a:lnTo>
                    <a:pt x="5389" y="3212"/>
                  </a:lnTo>
                  <a:lnTo>
                    <a:pt x="4050"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1" name="Google Shape;2121;p45"/>
            <p:cNvSpPr/>
            <p:nvPr/>
          </p:nvSpPr>
          <p:spPr>
            <a:xfrm>
              <a:off x="5583325" y="1073450"/>
              <a:ext cx="106175" cy="150350"/>
            </a:xfrm>
            <a:custGeom>
              <a:avLst/>
              <a:gdLst/>
              <a:ahLst/>
              <a:cxnLst/>
              <a:rect l="l" t="t" r="r" b="b"/>
              <a:pathLst>
                <a:path w="4247" h="6014" extrusionOk="0">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2" name="Google Shape;2122;p45"/>
            <p:cNvSpPr/>
            <p:nvPr/>
          </p:nvSpPr>
          <p:spPr>
            <a:xfrm>
              <a:off x="5716250" y="1252775"/>
              <a:ext cx="88350" cy="53100"/>
            </a:xfrm>
            <a:custGeom>
              <a:avLst/>
              <a:gdLst/>
              <a:ahLst/>
              <a:cxnLst/>
              <a:rect l="l" t="t" r="r" b="b"/>
              <a:pathLst>
                <a:path w="3534" h="2124" extrusionOk="0">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23" name="Google Shape;2123;p45"/>
          <p:cNvGrpSpPr/>
          <p:nvPr/>
        </p:nvGrpSpPr>
        <p:grpSpPr>
          <a:xfrm>
            <a:off x="5688597" y="2965253"/>
            <a:ext cx="386850" cy="294962"/>
            <a:chOff x="1502275" y="3638775"/>
            <a:chExt cx="292625" cy="216375"/>
          </a:xfrm>
        </p:grpSpPr>
        <p:sp>
          <p:nvSpPr>
            <p:cNvPr id="2124" name="Google Shape;2124;p45"/>
            <p:cNvSpPr/>
            <p:nvPr/>
          </p:nvSpPr>
          <p:spPr>
            <a:xfrm>
              <a:off x="1502275" y="3658850"/>
              <a:ext cx="292625" cy="196300"/>
            </a:xfrm>
            <a:custGeom>
              <a:avLst/>
              <a:gdLst/>
              <a:ahLst/>
              <a:cxnLst/>
              <a:rect l="l" t="t" r="r" b="b"/>
              <a:pathLst>
                <a:path w="11705" h="7852" extrusionOk="0">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5" name="Google Shape;2125;p45"/>
            <p:cNvSpPr/>
            <p:nvPr/>
          </p:nvSpPr>
          <p:spPr>
            <a:xfrm>
              <a:off x="1535275" y="3638775"/>
              <a:ext cx="226625" cy="169525"/>
            </a:xfrm>
            <a:custGeom>
              <a:avLst/>
              <a:gdLst/>
              <a:ahLst/>
              <a:cxnLst/>
              <a:rect l="l" t="t" r="r" b="b"/>
              <a:pathLst>
                <a:path w="9065" h="6781" extrusionOk="0">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6" name="Google Shape;2126;p45"/>
            <p:cNvSpPr/>
            <p:nvPr/>
          </p:nvSpPr>
          <p:spPr>
            <a:xfrm>
              <a:off x="1675350" y="3691850"/>
              <a:ext cx="46400" cy="10300"/>
            </a:xfrm>
            <a:custGeom>
              <a:avLst/>
              <a:gdLst/>
              <a:ahLst/>
              <a:cxnLst/>
              <a:rect l="l" t="t" r="r" b="b"/>
              <a:pathLst>
                <a:path w="1856" h="412" extrusionOk="0">
                  <a:moveTo>
                    <a:pt x="0" y="1"/>
                  </a:moveTo>
                  <a:lnTo>
                    <a:pt x="0" y="411"/>
                  </a:lnTo>
                  <a:lnTo>
                    <a:pt x="1856" y="411"/>
                  </a:lnTo>
                  <a:lnTo>
                    <a:pt x="1856"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7" name="Google Shape;2127;p45"/>
            <p:cNvSpPr/>
            <p:nvPr/>
          </p:nvSpPr>
          <p:spPr>
            <a:xfrm>
              <a:off x="1675350" y="3711925"/>
              <a:ext cx="46400" cy="9850"/>
            </a:xfrm>
            <a:custGeom>
              <a:avLst/>
              <a:gdLst/>
              <a:ahLst/>
              <a:cxnLst/>
              <a:rect l="l" t="t" r="r" b="b"/>
              <a:pathLst>
                <a:path w="1856" h="394" extrusionOk="0">
                  <a:moveTo>
                    <a:pt x="0" y="1"/>
                  </a:moveTo>
                  <a:lnTo>
                    <a:pt x="0" y="393"/>
                  </a:lnTo>
                  <a:lnTo>
                    <a:pt x="1856" y="393"/>
                  </a:lnTo>
                  <a:lnTo>
                    <a:pt x="1856"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8" name="Google Shape;2128;p45"/>
            <p:cNvSpPr/>
            <p:nvPr/>
          </p:nvSpPr>
          <p:spPr>
            <a:xfrm>
              <a:off x="1675350" y="3732000"/>
              <a:ext cx="32125" cy="9825"/>
            </a:xfrm>
            <a:custGeom>
              <a:avLst/>
              <a:gdLst/>
              <a:ahLst/>
              <a:cxnLst/>
              <a:rect l="l" t="t" r="r" b="b"/>
              <a:pathLst>
                <a:path w="1285" h="393" extrusionOk="0">
                  <a:moveTo>
                    <a:pt x="0" y="0"/>
                  </a:moveTo>
                  <a:lnTo>
                    <a:pt x="0" y="393"/>
                  </a:lnTo>
                  <a:lnTo>
                    <a:pt x="1285" y="393"/>
                  </a:lnTo>
                  <a:lnTo>
                    <a:pt x="1285"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29" name="Google Shape;2129;p45"/>
          <p:cNvGrpSpPr/>
          <p:nvPr/>
        </p:nvGrpSpPr>
        <p:grpSpPr>
          <a:xfrm>
            <a:off x="6243632" y="2909739"/>
            <a:ext cx="354428" cy="362441"/>
            <a:chOff x="3171000" y="4021950"/>
            <a:chExt cx="268100" cy="265875"/>
          </a:xfrm>
        </p:grpSpPr>
        <p:sp>
          <p:nvSpPr>
            <p:cNvPr id="2130" name="Google Shape;2130;p45"/>
            <p:cNvSpPr/>
            <p:nvPr/>
          </p:nvSpPr>
          <p:spPr>
            <a:xfrm>
              <a:off x="3171000" y="4058525"/>
              <a:ext cx="230200" cy="229300"/>
            </a:xfrm>
            <a:custGeom>
              <a:avLst/>
              <a:gdLst/>
              <a:ahLst/>
              <a:cxnLst/>
              <a:rect l="l" t="t" r="r" b="b"/>
              <a:pathLst>
                <a:path w="9208" h="9172" extrusionOk="0">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1" name="Google Shape;2131;p45"/>
            <p:cNvSpPr/>
            <p:nvPr/>
          </p:nvSpPr>
          <p:spPr>
            <a:xfrm>
              <a:off x="3367725" y="4021950"/>
              <a:ext cx="71375" cy="69150"/>
            </a:xfrm>
            <a:custGeom>
              <a:avLst/>
              <a:gdLst/>
              <a:ahLst/>
              <a:cxnLst/>
              <a:rect l="l" t="t" r="r" b="b"/>
              <a:pathLst>
                <a:path w="2855" h="2766" extrusionOk="0">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32" name="Google Shape;2132;p45"/>
          <p:cNvSpPr/>
          <p:nvPr/>
        </p:nvSpPr>
        <p:spPr>
          <a:xfrm>
            <a:off x="6764408" y="2944081"/>
            <a:ext cx="394518" cy="407460"/>
          </a:xfrm>
          <a:custGeom>
            <a:avLst/>
            <a:gdLst/>
            <a:ahLst/>
            <a:cxnLst/>
            <a:rect l="l" t="t" r="r" b="b"/>
            <a:pathLst>
              <a:path w="11937" h="11956" extrusionOk="0">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3" name="Google Shape;2133;p45"/>
          <p:cNvSpPr/>
          <p:nvPr/>
        </p:nvSpPr>
        <p:spPr>
          <a:xfrm>
            <a:off x="7318796" y="2928538"/>
            <a:ext cx="352082" cy="363191"/>
          </a:xfrm>
          <a:custGeom>
            <a:avLst/>
            <a:gdLst/>
            <a:ahLst/>
            <a:cxnLst/>
            <a:rect l="l" t="t" r="r" b="b"/>
            <a:pathLst>
              <a:path w="10653" h="10657" extrusionOk="0">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134" name="Google Shape;2134;p45"/>
          <p:cNvGrpSpPr/>
          <p:nvPr/>
        </p:nvGrpSpPr>
        <p:grpSpPr>
          <a:xfrm>
            <a:off x="7832907" y="2961392"/>
            <a:ext cx="334400" cy="344821"/>
            <a:chOff x="5684575" y="4038000"/>
            <a:chExt cx="252950" cy="252950"/>
          </a:xfrm>
        </p:grpSpPr>
        <p:sp>
          <p:nvSpPr>
            <p:cNvPr id="2135" name="Google Shape;2135;p45"/>
            <p:cNvSpPr/>
            <p:nvPr/>
          </p:nvSpPr>
          <p:spPr>
            <a:xfrm>
              <a:off x="5684575" y="4038000"/>
              <a:ext cx="252950" cy="252950"/>
            </a:xfrm>
            <a:custGeom>
              <a:avLst/>
              <a:gdLst/>
              <a:ahLst/>
              <a:cxnLst/>
              <a:rect l="l" t="t" r="r" b="b"/>
              <a:pathLst>
                <a:path w="10118" h="10118" extrusionOk="0">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6" name="Google Shape;2136;p45"/>
            <p:cNvSpPr/>
            <p:nvPr/>
          </p:nvSpPr>
          <p:spPr>
            <a:xfrm>
              <a:off x="5804575" y="4097775"/>
              <a:ext cx="58000" cy="118225"/>
            </a:xfrm>
            <a:custGeom>
              <a:avLst/>
              <a:gdLst/>
              <a:ahLst/>
              <a:cxnLst/>
              <a:rect l="l" t="t" r="r" b="b"/>
              <a:pathLst>
                <a:path w="2320" h="4729" extrusionOk="0">
                  <a:moveTo>
                    <a:pt x="0" y="0"/>
                  </a:moveTo>
                  <a:lnTo>
                    <a:pt x="0" y="2677"/>
                  </a:lnTo>
                  <a:cubicBezTo>
                    <a:pt x="0" y="2748"/>
                    <a:pt x="36" y="2820"/>
                    <a:pt x="90" y="2855"/>
                  </a:cubicBezTo>
                  <a:lnTo>
                    <a:pt x="1963" y="4729"/>
                  </a:lnTo>
                  <a:lnTo>
                    <a:pt x="2320" y="4372"/>
                  </a:lnTo>
                  <a:lnTo>
                    <a:pt x="536" y="2570"/>
                  </a:lnTo>
                  <a:lnTo>
                    <a:pt x="536"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7" name="Google Shape;2137;p45"/>
            <p:cNvSpPr/>
            <p:nvPr/>
          </p:nvSpPr>
          <p:spPr>
            <a:xfrm>
              <a:off x="5804575" y="4071450"/>
              <a:ext cx="13400" cy="13400"/>
            </a:xfrm>
            <a:custGeom>
              <a:avLst/>
              <a:gdLst/>
              <a:ahLst/>
              <a:cxnLst/>
              <a:rect l="l" t="t" r="r" b="b"/>
              <a:pathLst>
                <a:path w="536" h="536" extrusionOk="0">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8" name="Google Shape;2138;p45"/>
            <p:cNvSpPr/>
            <p:nvPr/>
          </p:nvSpPr>
          <p:spPr>
            <a:xfrm>
              <a:off x="5804575" y="4244525"/>
              <a:ext cx="13400" cy="12975"/>
            </a:xfrm>
            <a:custGeom>
              <a:avLst/>
              <a:gdLst/>
              <a:ahLst/>
              <a:cxnLst/>
              <a:rect l="l" t="t" r="r" b="b"/>
              <a:pathLst>
                <a:path w="536" h="519" extrusionOk="0">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9" name="Google Shape;2139;p45"/>
            <p:cNvSpPr/>
            <p:nvPr/>
          </p:nvSpPr>
          <p:spPr>
            <a:xfrm>
              <a:off x="5718025"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40" name="Google Shape;2140;p45"/>
            <p:cNvSpPr/>
            <p:nvPr/>
          </p:nvSpPr>
          <p:spPr>
            <a:xfrm>
              <a:off x="5891100"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41" name="Google Shape;2141;p45"/>
          <p:cNvGrpSpPr/>
          <p:nvPr/>
        </p:nvGrpSpPr>
        <p:grpSpPr>
          <a:xfrm>
            <a:off x="8426502" y="2919826"/>
            <a:ext cx="247115" cy="399520"/>
            <a:chOff x="1982675" y="3599525"/>
            <a:chExt cx="186925" cy="293075"/>
          </a:xfrm>
        </p:grpSpPr>
        <p:sp>
          <p:nvSpPr>
            <p:cNvPr id="2142" name="Google Shape;2142;p45"/>
            <p:cNvSpPr/>
            <p:nvPr/>
          </p:nvSpPr>
          <p:spPr>
            <a:xfrm>
              <a:off x="2029075" y="3639675"/>
              <a:ext cx="40175" cy="39725"/>
            </a:xfrm>
            <a:custGeom>
              <a:avLst/>
              <a:gdLst/>
              <a:ahLst/>
              <a:cxnLst/>
              <a:rect l="l" t="t" r="r" b="b"/>
              <a:pathLst>
                <a:path w="1607" h="1589" extrusionOk="0">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43" name="Google Shape;2143;p45"/>
            <p:cNvSpPr/>
            <p:nvPr/>
          </p:nvSpPr>
          <p:spPr>
            <a:xfrm>
              <a:off x="2029075" y="3599525"/>
              <a:ext cx="20100" cy="20100"/>
            </a:xfrm>
            <a:custGeom>
              <a:avLst/>
              <a:gdLst/>
              <a:ahLst/>
              <a:cxnLst/>
              <a:rect l="l" t="t" r="r" b="b"/>
              <a:pathLst>
                <a:path w="804" h="804" extrusionOk="0">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44" name="Google Shape;2144;p45"/>
            <p:cNvSpPr/>
            <p:nvPr/>
          </p:nvSpPr>
          <p:spPr>
            <a:xfrm>
              <a:off x="2085725" y="3659725"/>
              <a:ext cx="20100" cy="19675"/>
            </a:xfrm>
            <a:custGeom>
              <a:avLst/>
              <a:gdLst/>
              <a:ahLst/>
              <a:cxnLst/>
              <a:rect l="l" t="t" r="r" b="b"/>
              <a:pathLst>
                <a:path w="804" h="787" extrusionOk="0">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45" name="Google Shape;2145;p45"/>
            <p:cNvSpPr/>
            <p:nvPr/>
          </p:nvSpPr>
          <p:spPr>
            <a:xfrm>
              <a:off x="2088850" y="3612900"/>
              <a:ext cx="26775" cy="26800"/>
            </a:xfrm>
            <a:custGeom>
              <a:avLst/>
              <a:gdLst/>
              <a:ahLst/>
              <a:cxnLst/>
              <a:rect l="l" t="t" r="r" b="b"/>
              <a:pathLst>
                <a:path w="1071" h="1072" extrusionOk="0">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46" name="Google Shape;2146;p45"/>
            <p:cNvSpPr/>
            <p:nvPr/>
          </p:nvSpPr>
          <p:spPr>
            <a:xfrm>
              <a:off x="1982675" y="3689625"/>
              <a:ext cx="186925" cy="202975"/>
            </a:xfrm>
            <a:custGeom>
              <a:avLst/>
              <a:gdLst/>
              <a:ahLst/>
              <a:cxnLst/>
              <a:rect l="l" t="t" r="r" b="b"/>
              <a:pathLst>
                <a:path w="7477" h="8119" extrusionOk="0">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47" name="Google Shape;2147;p45"/>
          <p:cNvGrpSpPr/>
          <p:nvPr/>
        </p:nvGrpSpPr>
        <p:grpSpPr>
          <a:xfrm>
            <a:off x="8932510" y="2919825"/>
            <a:ext cx="178106" cy="398940"/>
            <a:chOff x="2397075" y="3602200"/>
            <a:chExt cx="134725" cy="292650"/>
          </a:xfrm>
        </p:grpSpPr>
        <p:sp>
          <p:nvSpPr>
            <p:cNvPr id="2148" name="Google Shape;2148;p45"/>
            <p:cNvSpPr/>
            <p:nvPr/>
          </p:nvSpPr>
          <p:spPr>
            <a:xfrm>
              <a:off x="2460850" y="3602200"/>
              <a:ext cx="20100" cy="20100"/>
            </a:xfrm>
            <a:custGeom>
              <a:avLst/>
              <a:gdLst/>
              <a:ahLst/>
              <a:cxnLst/>
              <a:rect l="l" t="t" r="r" b="b"/>
              <a:pathLst>
                <a:path w="804" h="804" extrusionOk="0">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49" name="Google Shape;2149;p45"/>
            <p:cNvSpPr/>
            <p:nvPr/>
          </p:nvSpPr>
          <p:spPr>
            <a:xfrm>
              <a:off x="2477800" y="3632075"/>
              <a:ext cx="19675" cy="20100"/>
            </a:xfrm>
            <a:custGeom>
              <a:avLst/>
              <a:gdLst/>
              <a:ahLst/>
              <a:cxnLst/>
              <a:rect l="l" t="t" r="r" b="b"/>
              <a:pathLst>
                <a:path w="787" h="804" extrusionOk="0">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50" name="Google Shape;2150;p45"/>
            <p:cNvSpPr/>
            <p:nvPr/>
          </p:nvSpPr>
          <p:spPr>
            <a:xfrm>
              <a:off x="2441225" y="3625400"/>
              <a:ext cx="19650" cy="20075"/>
            </a:xfrm>
            <a:custGeom>
              <a:avLst/>
              <a:gdLst/>
              <a:ahLst/>
              <a:cxnLst/>
              <a:rect l="l" t="t" r="r" b="b"/>
              <a:pathLst>
                <a:path w="786" h="803" extrusionOk="0">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51" name="Google Shape;2151;p45"/>
            <p:cNvSpPr/>
            <p:nvPr/>
          </p:nvSpPr>
          <p:spPr>
            <a:xfrm>
              <a:off x="2444350" y="3658850"/>
              <a:ext cx="26800" cy="26325"/>
            </a:xfrm>
            <a:custGeom>
              <a:avLst/>
              <a:gdLst/>
              <a:ahLst/>
              <a:cxnLst/>
              <a:rect l="l" t="t" r="r" b="b"/>
              <a:pathLst>
                <a:path w="1072" h="1053" extrusionOk="0">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52" name="Google Shape;2152;p45"/>
            <p:cNvSpPr/>
            <p:nvPr/>
          </p:nvSpPr>
          <p:spPr>
            <a:xfrm>
              <a:off x="2397075" y="3691850"/>
              <a:ext cx="134725" cy="203000"/>
            </a:xfrm>
            <a:custGeom>
              <a:avLst/>
              <a:gdLst/>
              <a:ahLst/>
              <a:cxnLst/>
              <a:rect l="l" t="t" r="r" b="b"/>
              <a:pathLst>
                <a:path w="5389" h="8120" extrusionOk="0">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53" name="Google Shape;2153;p45"/>
          <p:cNvGrpSpPr/>
          <p:nvPr/>
        </p:nvGrpSpPr>
        <p:grpSpPr>
          <a:xfrm>
            <a:off x="2566625" y="3604249"/>
            <a:ext cx="246520" cy="383741"/>
            <a:chOff x="2717350" y="3603525"/>
            <a:chExt cx="186475" cy="281500"/>
          </a:xfrm>
        </p:grpSpPr>
        <p:sp>
          <p:nvSpPr>
            <p:cNvPr id="2154" name="Google Shape;2154;p45"/>
            <p:cNvSpPr/>
            <p:nvPr/>
          </p:nvSpPr>
          <p:spPr>
            <a:xfrm>
              <a:off x="2741875" y="3786425"/>
              <a:ext cx="60250" cy="35250"/>
            </a:xfrm>
            <a:custGeom>
              <a:avLst/>
              <a:gdLst/>
              <a:ahLst/>
              <a:cxnLst/>
              <a:rect l="l" t="t" r="r" b="b"/>
              <a:pathLst>
                <a:path w="2410" h="1410" extrusionOk="0">
                  <a:moveTo>
                    <a:pt x="197" y="0"/>
                  </a:moveTo>
                  <a:lnTo>
                    <a:pt x="1" y="500"/>
                  </a:lnTo>
                  <a:lnTo>
                    <a:pt x="2213" y="1410"/>
                  </a:lnTo>
                  <a:lnTo>
                    <a:pt x="2410" y="910"/>
                  </a:lnTo>
                  <a:lnTo>
                    <a:pt x="197"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55" name="Google Shape;2155;p45"/>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56" name="Google Shape;2156;p45"/>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57" name="Google Shape;2157;p45"/>
            <p:cNvSpPr/>
            <p:nvPr/>
          </p:nvSpPr>
          <p:spPr>
            <a:xfrm>
              <a:off x="2717350" y="3603525"/>
              <a:ext cx="186475" cy="281500"/>
            </a:xfrm>
            <a:custGeom>
              <a:avLst/>
              <a:gdLst/>
              <a:ahLst/>
              <a:cxnLst/>
              <a:rect l="l" t="t" r="r" b="b"/>
              <a:pathLst>
                <a:path w="7459" h="11260" extrusionOk="0">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58" name="Google Shape;2158;p45"/>
          <p:cNvSpPr/>
          <p:nvPr/>
        </p:nvSpPr>
        <p:spPr>
          <a:xfrm>
            <a:off x="9368466" y="2944320"/>
            <a:ext cx="387478" cy="335143"/>
          </a:xfrm>
          <a:custGeom>
            <a:avLst/>
            <a:gdLst/>
            <a:ahLst/>
            <a:cxnLst/>
            <a:rect l="l" t="t" r="r" b="b"/>
            <a:pathLst>
              <a:path w="11724" h="9834" extrusionOk="0">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159" name="Google Shape;2159;p45"/>
          <p:cNvGrpSpPr/>
          <p:nvPr/>
        </p:nvGrpSpPr>
        <p:grpSpPr>
          <a:xfrm>
            <a:off x="3009545" y="3614592"/>
            <a:ext cx="332053" cy="363054"/>
            <a:chOff x="3927075" y="3612900"/>
            <a:chExt cx="251175" cy="266325"/>
          </a:xfrm>
        </p:grpSpPr>
        <p:sp>
          <p:nvSpPr>
            <p:cNvPr id="2160" name="Google Shape;2160;p45"/>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1" name="Google Shape;2161;p45"/>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62" name="Google Shape;2162;p45"/>
          <p:cNvGrpSpPr/>
          <p:nvPr/>
        </p:nvGrpSpPr>
        <p:grpSpPr>
          <a:xfrm>
            <a:off x="3537650" y="3674189"/>
            <a:ext cx="336152" cy="347241"/>
            <a:chOff x="4324975" y="3617800"/>
            <a:chExt cx="254275" cy="254725"/>
          </a:xfrm>
        </p:grpSpPr>
        <p:sp>
          <p:nvSpPr>
            <p:cNvPr id="2163" name="Google Shape;2163;p45"/>
            <p:cNvSpPr/>
            <p:nvPr/>
          </p:nvSpPr>
          <p:spPr>
            <a:xfrm>
              <a:off x="4347275" y="3641900"/>
              <a:ext cx="186025" cy="230625"/>
            </a:xfrm>
            <a:custGeom>
              <a:avLst/>
              <a:gdLst/>
              <a:ahLst/>
              <a:cxnLst/>
              <a:rect l="l" t="t" r="r" b="b"/>
              <a:pathLst>
                <a:path w="7441" h="9225" extrusionOk="0">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4" name="Google Shape;2164;p45"/>
            <p:cNvSpPr/>
            <p:nvPr/>
          </p:nvSpPr>
          <p:spPr>
            <a:xfrm>
              <a:off x="4324975" y="3727975"/>
              <a:ext cx="18750" cy="17875"/>
            </a:xfrm>
            <a:custGeom>
              <a:avLst/>
              <a:gdLst/>
              <a:ahLst/>
              <a:cxnLst/>
              <a:rect l="l" t="t" r="r" b="b"/>
              <a:pathLst>
                <a:path w="750" h="715" extrusionOk="0">
                  <a:moveTo>
                    <a:pt x="536" y="1"/>
                  </a:moveTo>
                  <a:lnTo>
                    <a:pt x="0" y="233"/>
                  </a:lnTo>
                  <a:lnTo>
                    <a:pt x="197" y="715"/>
                  </a:lnTo>
                  <a:lnTo>
                    <a:pt x="750" y="500"/>
                  </a:lnTo>
                  <a:lnTo>
                    <a:pt x="536"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5" name="Google Shape;2165;p45"/>
            <p:cNvSpPr/>
            <p:nvPr/>
          </p:nvSpPr>
          <p:spPr>
            <a:xfrm>
              <a:off x="4529725" y="3617800"/>
              <a:ext cx="49525" cy="55800"/>
            </a:xfrm>
            <a:custGeom>
              <a:avLst/>
              <a:gdLst/>
              <a:ahLst/>
              <a:cxnLst/>
              <a:rect l="l" t="t" r="r" b="b"/>
              <a:pathLst>
                <a:path w="1981" h="2232" extrusionOk="0">
                  <a:moveTo>
                    <a:pt x="1267" y="1"/>
                  </a:moveTo>
                  <a:lnTo>
                    <a:pt x="0" y="500"/>
                  </a:lnTo>
                  <a:lnTo>
                    <a:pt x="714" y="2231"/>
                  </a:lnTo>
                  <a:lnTo>
                    <a:pt x="1981" y="1731"/>
                  </a:lnTo>
                  <a:lnTo>
                    <a:pt x="126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66" name="Google Shape;2166;p45"/>
          <p:cNvGrpSpPr/>
          <p:nvPr/>
        </p:nvGrpSpPr>
        <p:grpSpPr>
          <a:xfrm>
            <a:off x="4071309" y="3739861"/>
            <a:ext cx="399872" cy="217737"/>
            <a:chOff x="4728650" y="3665975"/>
            <a:chExt cx="302475" cy="159725"/>
          </a:xfrm>
        </p:grpSpPr>
        <p:sp>
          <p:nvSpPr>
            <p:cNvPr id="2167" name="Google Shape;2167;p45"/>
            <p:cNvSpPr/>
            <p:nvPr/>
          </p:nvSpPr>
          <p:spPr>
            <a:xfrm>
              <a:off x="4728650" y="3665975"/>
              <a:ext cx="302475" cy="147225"/>
            </a:xfrm>
            <a:custGeom>
              <a:avLst/>
              <a:gdLst/>
              <a:ahLst/>
              <a:cxnLst/>
              <a:rect l="l" t="t" r="r" b="b"/>
              <a:pathLst>
                <a:path w="12099" h="5889" extrusionOk="0">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8" name="Google Shape;2168;p45"/>
            <p:cNvSpPr/>
            <p:nvPr/>
          </p:nvSpPr>
          <p:spPr>
            <a:xfrm>
              <a:off x="4831700" y="3757875"/>
              <a:ext cx="125825" cy="67825"/>
            </a:xfrm>
            <a:custGeom>
              <a:avLst/>
              <a:gdLst/>
              <a:ahLst/>
              <a:cxnLst/>
              <a:rect l="l" t="t" r="r" b="b"/>
              <a:pathLst>
                <a:path w="5033" h="2713" extrusionOk="0">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69" name="Google Shape;2169;p45"/>
          <p:cNvGrpSpPr/>
          <p:nvPr/>
        </p:nvGrpSpPr>
        <p:grpSpPr>
          <a:xfrm>
            <a:off x="4597975" y="3697021"/>
            <a:ext cx="382719" cy="282796"/>
            <a:chOff x="5164925" y="3642775"/>
            <a:chExt cx="289500" cy="207450"/>
          </a:xfrm>
        </p:grpSpPr>
        <p:sp>
          <p:nvSpPr>
            <p:cNvPr id="2170" name="Google Shape;2170;p45"/>
            <p:cNvSpPr/>
            <p:nvPr/>
          </p:nvSpPr>
          <p:spPr>
            <a:xfrm>
              <a:off x="5271975" y="3690075"/>
              <a:ext cx="79875" cy="79875"/>
            </a:xfrm>
            <a:custGeom>
              <a:avLst/>
              <a:gdLst/>
              <a:ahLst/>
              <a:cxnLst/>
              <a:rect l="l" t="t" r="r" b="b"/>
              <a:pathLst>
                <a:path w="3195" h="3195" extrusionOk="0">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1" name="Google Shape;2171;p45"/>
            <p:cNvSpPr/>
            <p:nvPr/>
          </p:nvSpPr>
          <p:spPr>
            <a:xfrm>
              <a:off x="5368325" y="3670900"/>
              <a:ext cx="26775" cy="26325"/>
            </a:xfrm>
            <a:custGeom>
              <a:avLst/>
              <a:gdLst/>
              <a:ahLst/>
              <a:cxnLst/>
              <a:rect l="l" t="t" r="r" b="b"/>
              <a:pathLst>
                <a:path w="1071" h="1053" extrusionOk="0">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2" name="Google Shape;2172;p45"/>
            <p:cNvSpPr/>
            <p:nvPr/>
          </p:nvSpPr>
          <p:spPr>
            <a:xfrm>
              <a:off x="5222000" y="3823900"/>
              <a:ext cx="26800" cy="26325"/>
            </a:xfrm>
            <a:custGeom>
              <a:avLst/>
              <a:gdLst/>
              <a:ahLst/>
              <a:cxnLst/>
              <a:rect l="l" t="t" r="r" b="b"/>
              <a:pathLst>
                <a:path w="1072" h="1053" extrusionOk="0">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3" name="Google Shape;2173;p45"/>
            <p:cNvSpPr/>
            <p:nvPr/>
          </p:nvSpPr>
          <p:spPr>
            <a:xfrm>
              <a:off x="5164925" y="3642775"/>
              <a:ext cx="289500" cy="202100"/>
            </a:xfrm>
            <a:custGeom>
              <a:avLst/>
              <a:gdLst/>
              <a:ahLst/>
              <a:cxnLst/>
              <a:rect l="l" t="t" r="r" b="b"/>
              <a:pathLst>
                <a:path w="11580" h="8084" extrusionOk="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4" name="Google Shape;2174;p45"/>
            <p:cNvSpPr/>
            <p:nvPr/>
          </p:nvSpPr>
          <p:spPr>
            <a:xfrm>
              <a:off x="5226475" y="3704350"/>
              <a:ext cx="182450" cy="104850"/>
            </a:xfrm>
            <a:custGeom>
              <a:avLst/>
              <a:gdLst/>
              <a:ahLst/>
              <a:cxnLst/>
              <a:rect l="l" t="t" r="r" b="b"/>
              <a:pathLst>
                <a:path w="7298" h="4194" extrusionOk="0">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75" name="Google Shape;2175;p45"/>
          <p:cNvSpPr/>
          <p:nvPr/>
        </p:nvSpPr>
        <p:spPr>
          <a:xfrm>
            <a:off x="5198765" y="3610747"/>
            <a:ext cx="360939" cy="372154"/>
          </a:xfrm>
          <a:custGeom>
            <a:avLst/>
            <a:gdLst/>
            <a:ahLst/>
            <a:cxnLst/>
            <a:rect l="l" t="t" r="r" b="b"/>
            <a:pathLst>
              <a:path w="10921" h="10920" extrusionOk="0">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6" name="Google Shape;2176;p45"/>
          <p:cNvSpPr/>
          <p:nvPr/>
        </p:nvSpPr>
        <p:spPr>
          <a:xfrm>
            <a:off x="5702584" y="3642668"/>
            <a:ext cx="334367" cy="308322"/>
          </a:xfrm>
          <a:custGeom>
            <a:avLst/>
            <a:gdLst/>
            <a:ahLst/>
            <a:cxnLst/>
            <a:rect l="l" t="t" r="r" b="b"/>
            <a:pathLst>
              <a:path w="10117" h="9047" extrusionOk="0">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7" name="Google Shape;2177;p45"/>
          <p:cNvSpPr/>
          <p:nvPr/>
        </p:nvSpPr>
        <p:spPr>
          <a:xfrm>
            <a:off x="6179805" y="3631914"/>
            <a:ext cx="318470" cy="329826"/>
          </a:xfrm>
          <a:custGeom>
            <a:avLst/>
            <a:gdLst/>
            <a:ahLst/>
            <a:cxnLst/>
            <a:rect l="l" t="t" r="r" b="b"/>
            <a:pathLst>
              <a:path w="9636" h="9678" extrusionOk="0">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8" name="Google Shape;2178;p45"/>
          <p:cNvSpPr/>
          <p:nvPr/>
        </p:nvSpPr>
        <p:spPr>
          <a:xfrm>
            <a:off x="6760807" y="3558188"/>
            <a:ext cx="351487" cy="362475"/>
          </a:xfrm>
          <a:custGeom>
            <a:avLst/>
            <a:gdLst/>
            <a:ahLst/>
            <a:cxnLst/>
            <a:rect l="l" t="t" r="r" b="b"/>
            <a:pathLst>
              <a:path w="10635" h="10636" extrusionOk="0">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9" name="Google Shape;2179;p45"/>
          <p:cNvSpPr/>
          <p:nvPr/>
        </p:nvSpPr>
        <p:spPr>
          <a:xfrm>
            <a:off x="7270160" y="3557899"/>
            <a:ext cx="351487" cy="363054"/>
          </a:xfrm>
          <a:custGeom>
            <a:avLst/>
            <a:gdLst/>
            <a:ahLst/>
            <a:cxnLst/>
            <a:rect l="l" t="t" r="r" b="b"/>
            <a:pathLst>
              <a:path w="10635" h="10653" extrusionOk="0">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0" name="Google Shape;2180;p45"/>
          <p:cNvSpPr/>
          <p:nvPr/>
        </p:nvSpPr>
        <p:spPr>
          <a:xfrm>
            <a:off x="7779513" y="3550349"/>
            <a:ext cx="340283" cy="420206"/>
          </a:xfrm>
          <a:custGeom>
            <a:avLst/>
            <a:gdLst/>
            <a:ahLst/>
            <a:cxnLst/>
            <a:rect l="l" t="t" r="r" b="b"/>
            <a:pathLst>
              <a:path w="10296" h="12330" extrusionOk="0">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1" name="Google Shape;2181;p45"/>
          <p:cNvSpPr/>
          <p:nvPr/>
        </p:nvSpPr>
        <p:spPr>
          <a:xfrm>
            <a:off x="8393506" y="3606810"/>
            <a:ext cx="298441" cy="344344"/>
          </a:xfrm>
          <a:custGeom>
            <a:avLst/>
            <a:gdLst/>
            <a:ahLst/>
            <a:cxnLst/>
            <a:rect l="l" t="t" r="r" b="b"/>
            <a:pathLst>
              <a:path w="9030" h="10104" extrusionOk="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182" name="Google Shape;2182;p45"/>
          <p:cNvGrpSpPr/>
          <p:nvPr/>
        </p:nvGrpSpPr>
        <p:grpSpPr>
          <a:xfrm>
            <a:off x="8918599" y="3611241"/>
            <a:ext cx="327294" cy="334632"/>
            <a:chOff x="5717150" y="2098500"/>
            <a:chExt cx="247575" cy="245475"/>
          </a:xfrm>
        </p:grpSpPr>
        <p:sp>
          <p:nvSpPr>
            <p:cNvPr id="2183" name="Google Shape;2183;p45"/>
            <p:cNvSpPr/>
            <p:nvPr/>
          </p:nvSpPr>
          <p:spPr>
            <a:xfrm>
              <a:off x="5717150" y="2098500"/>
              <a:ext cx="135175" cy="132800"/>
            </a:xfrm>
            <a:custGeom>
              <a:avLst/>
              <a:gdLst/>
              <a:ahLst/>
              <a:cxnLst/>
              <a:rect l="l" t="t" r="r" b="b"/>
              <a:pathLst>
                <a:path w="5407" h="5312" extrusionOk="0">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4" name="Google Shape;2184;p45"/>
            <p:cNvSpPr/>
            <p:nvPr/>
          </p:nvSpPr>
          <p:spPr>
            <a:xfrm>
              <a:off x="5857650" y="2158275"/>
              <a:ext cx="107075" cy="106075"/>
            </a:xfrm>
            <a:custGeom>
              <a:avLst/>
              <a:gdLst/>
              <a:ahLst/>
              <a:cxnLst/>
              <a:rect l="l" t="t" r="r" b="b"/>
              <a:pathLst>
                <a:path w="4283" h="4243" extrusionOk="0">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5" name="Google Shape;2185;p45"/>
            <p:cNvSpPr/>
            <p:nvPr/>
          </p:nvSpPr>
          <p:spPr>
            <a:xfrm>
              <a:off x="5790750" y="2264450"/>
              <a:ext cx="80750" cy="79525"/>
            </a:xfrm>
            <a:custGeom>
              <a:avLst/>
              <a:gdLst/>
              <a:ahLst/>
              <a:cxnLst/>
              <a:rect l="l" t="t" r="r" b="b"/>
              <a:pathLst>
                <a:path w="3230" h="3181" extrusionOk="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86" name="Google Shape;2186;p45"/>
          <p:cNvSpPr/>
          <p:nvPr/>
        </p:nvSpPr>
        <p:spPr>
          <a:xfrm>
            <a:off x="9468216" y="3544213"/>
            <a:ext cx="283106" cy="390420"/>
          </a:xfrm>
          <a:custGeom>
            <a:avLst/>
            <a:gdLst/>
            <a:ahLst/>
            <a:cxnLst/>
            <a:rect l="l" t="t" r="r" b="b"/>
            <a:pathLst>
              <a:path w="8566" h="11456" extrusionOk="0">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7" name="Google Shape;2187;p45"/>
          <p:cNvSpPr/>
          <p:nvPr/>
        </p:nvSpPr>
        <p:spPr>
          <a:xfrm>
            <a:off x="2504275" y="4342924"/>
            <a:ext cx="369169" cy="253623"/>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8" name="Google Shape;2188;p45"/>
          <p:cNvSpPr/>
          <p:nvPr/>
        </p:nvSpPr>
        <p:spPr>
          <a:xfrm>
            <a:off x="3024565" y="4323769"/>
            <a:ext cx="299036" cy="291929"/>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189" name="Google Shape;2189;p45"/>
          <p:cNvGrpSpPr/>
          <p:nvPr/>
        </p:nvGrpSpPr>
        <p:grpSpPr>
          <a:xfrm>
            <a:off x="3496073" y="4252167"/>
            <a:ext cx="352082" cy="317455"/>
            <a:chOff x="6435300" y="2742175"/>
            <a:chExt cx="266325" cy="232875"/>
          </a:xfrm>
        </p:grpSpPr>
        <p:sp>
          <p:nvSpPr>
            <p:cNvPr id="2190" name="Google Shape;2190;p45"/>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91" name="Google Shape;2191;p45"/>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92" name="Google Shape;2192;p45"/>
          <p:cNvGrpSpPr/>
          <p:nvPr/>
        </p:nvGrpSpPr>
        <p:grpSpPr>
          <a:xfrm>
            <a:off x="4543033" y="4331292"/>
            <a:ext cx="333805" cy="344208"/>
            <a:chOff x="674800" y="2146225"/>
            <a:chExt cx="252500" cy="252500"/>
          </a:xfrm>
        </p:grpSpPr>
        <p:sp>
          <p:nvSpPr>
            <p:cNvPr id="2193" name="Google Shape;2193;p45"/>
            <p:cNvSpPr/>
            <p:nvPr/>
          </p:nvSpPr>
          <p:spPr>
            <a:xfrm>
              <a:off x="727900"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94" name="Google Shape;2194;p45"/>
            <p:cNvSpPr/>
            <p:nvPr/>
          </p:nvSpPr>
          <p:spPr>
            <a:xfrm>
              <a:off x="834500" y="2232775"/>
              <a:ext cx="39725" cy="39725"/>
            </a:xfrm>
            <a:custGeom>
              <a:avLst/>
              <a:gdLst/>
              <a:ahLst/>
              <a:cxnLst/>
              <a:rect l="l" t="t" r="r" b="b"/>
              <a:pathLst>
                <a:path w="1589" h="1589" extrusionOk="0">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95" name="Google Shape;2195;p45"/>
            <p:cNvSpPr/>
            <p:nvPr/>
          </p:nvSpPr>
          <p:spPr>
            <a:xfrm>
              <a:off x="734150" y="2315750"/>
              <a:ext cx="134275" cy="43275"/>
            </a:xfrm>
            <a:custGeom>
              <a:avLst/>
              <a:gdLst/>
              <a:ahLst/>
              <a:cxnLst/>
              <a:rect l="l" t="t" r="r" b="b"/>
              <a:pathLst>
                <a:path w="5371" h="1731" extrusionOk="0">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96" name="Google Shape;2196;p45"/>
            <p:cNvSpPr/>
            <p:nvPr/>
          </p:nvSpPr>
          <p:spPr>
            <a:xfrm>
              <a:off x="674800" y="2146225"/>
              <a:ext cx="252500" cy="252500"/>
            </a:xfrm>
            <a:custGeom>
              <a:avLst/>
              <a:gdLst/>
              <a:ahLst/>
              <a:cxnLst/>
              <a:rect l="l" t="t" r="r" b="b"/>
              <a:pathLst>
                <a:path w="10100" h="10100" extrusionOk="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97" name="Google Shape;2197;p45"/>
          <p:cNvGrpSpPr/>
          <p:nvPr/>
        </p:nvGrpSpPr>
        <p:grpSpPr>
          <a:xfrm>
            <a:off x="5070081" y="4342778"/>
            <a:ext cx="333805" cy="344208"/>
            <a:chOff x="2164225" y="2146225"/>
            <a:chExt cx="252500" cy="252500"/>
          </a:xfrm>
        </p:grpSpPr>
        <p:sp>
          <p:nvSpPr>
            <p:cNvPr id="2198" name="Google Shape;2198;p45"/>
            <p:cNvSpPr/>
            <p:nvPr/>
          </p:nvSpPr>
          <p:spPr>
            <a:xfrm>
              <a:off x="2223100" y="2305925"/>
              <a:ext cx="134750" cy="43300"/>
            </a:xfrm>
            <a:custGeom>
              <a:avLst/>
              <a:gdLst/>
              <a:ahLst/>
              <a:cxnLst/>
              <a:rect l="l" t="t" r="r" b="b"/>
              <a:pathLst>
                <a:path w="5390" h="1732" extrusionOk="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99" name="Google Shape;2199;p45"/>
            <p:cNvSpPr/>
            <p:nvPr/>
          </p:nvSpPr>
          <p:spPr>
            <a:xfrm>
              <a:off x="2323475"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00" name="Google Shape;2200;p45"/>
            <p:cNvSpPr/>
            <p:nvPr/>
          </p:nvSpPr>
          <p:spPr>
            <a:xfrm>
              <a:off x="2217300" y="2232775"/>
              <a:ext cx="39725" cy="39725"/>
            </a:xfrm>
            <a:custGeom>
              <a:avLst/>
              <a:gdLst/>
              <a:ahLst/>
              <a:cxnLst/>
              <a:rect l="l" t="t" r="r" b="b"/>
              <a:pathLst>
                <a:path w="1589" h="1589" extrusionOk="0">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01" name="Google Shape;2201;p45"/>
            <p:cNvSpPr/>
            <p:nvPr/>
          </p:nvSpPr>
          <p:spPr>
            <a:xfrm>
              <a:off x="2164225" y="2146225"/>
              <a:ext cx="252500" cy="252500"/>
            </a:xfrm>
            <a:custGeom>
              <a:avLst/>
              <a:gdLst/>
              <a:ahLst/>
              <a:cxnLst/>
              <a:rect l="l" t="t" r="r" b="b"/>
              <a:pathLst>
                <a:path w="10100" h="10100" extrusionOk="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02" name="Google Shape;2202;p45"/>
          <p:cNvGrpSpPr/>
          <p:nvPr/>
        </p:nvGrpSpPr>
        <p:grpSpPr>
          <a:xfrm>
            <a:off x="4015992" y="4342551"/>
            <a:ext cx="334400" cy="344821"/>
            <a:chOff x="689975" y="1737200"/>
            <a:chExt cx="252950" cy="252950"/>
          </a:xfrm>
        </p:grpSpPr>
        <p:sp>
          <p:nvSpPr>
            <p:cNvPr id="2203" name="Google Shape;2203;p45"/>
            <p:cNvSpPr/>
            <p:nvPr/>
          </p:nvSpPr>
          <p:spPr>
            <a:xfrm>
              <a:off x="779200" y="1907050"/>
              <a:ext cx="79850" cy="26875"/>
            </a:xfrm>
            <a:custGeom>
              <a:avLst/>
              <a:gdLst/>
              <a:ahLst/>
              <a:cxnLst/>
              <a:rect l="l" t="t" r="r" b="b"/>
              <a:pathLst>
                <a:path w="3194" h="1075" extrusionOk="0">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04" name="Google Shape;2204;p45"/>
            <p:cNvSpPr/>
            <p:nvPr/>
          </p:nvSpPr>
          <p:spPr>
            <a:xfrm>
              <a:off x="743050" y="1833100"/>
              <a:ext cx="40175" cy="39725"/>
            </a:xfrm>
            <a:custGeom>
              <a:avLst/>
              <a:gdLst/>
              <a:ahLst/>
              <a:cxnLst/>
              <a:rect l="l" t="t" r="r" b="b"/>
              <a:pathLst>
                <a:path w="1607" h="1589" extrusionOk="0">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05" name="Google Shape;2205;p45"/>
            <p:cNvSpPr/>
            <p:nvPr/>
          </p:nvSpPr>
          <p:spPr>
            <a:xfrm>
              <a:off x="739925" y="1799600"/>
              <a:ext cx="46875" cy="16575"/>
            </a:xfrm>
            <a:custGeom>
              <a:avLst/>
              <a:gdLst/>
              <a:ahLst/>
              <a:cxnLst/>
              <a:rect l="l" t="t" r="r" b="b"/>
              <a:pathLst>
                <a:path w="1875" h="663" extrusionOk="0">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06" name="Google Shape;2206;p45"/>
            <p:cNvSpPr/>
            <p:nvPr/>
          </p:nvSpPr>
          <p:spPr>
            <a:xfrm>
              <a:off x="849675" y="1833100"/>
              <a:ext cx="40175" cy="39725"/>
            </a:xfrm>
            <a:custGeom>
              <a:avLst/>
              <a:gdLst/>
              <a:ahLst/>
              <a:cxnLst/>
              <a:rect l="l" t="t" r="r" b="b"/>
              <a:pathLst>
                <a:path w="1607"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07" name="Google Shape;2207;p45"/>
            <p:cNvSpPr/>
            <p:nvPr/>
          </p:nvSpPr>
          <p:spPr>
            <a:xfrm>
              <a:off x="846100" y="1799600"/>
              <a:ext cx="47300" cy="16575"/>
            </a:xfrm>
            <a:custGeom>
              <a:avLst/>
              <a:gdLst/>
              <a:ahLst/>
              <a:cxnLst/>
              <a:rect l="l" t="t" r="r" b="b"/>
              <a:pathLst>
                <a:path w="1892" h="663" extrusionOk="0">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08" name="Google Shape;2208;p45"/>
            <p:cNvSpPr/>
            <p:nvPr/>
          </p:nvSpPr>
          <p:spPr>
            <a:xfrm>
              <a:off x="689975" y="1737200"/>
              <a:ext cx="252950" cy="252950"/>
            </a:xfrm>
            <a:custGeom>
              <a:avLst/>
              <a:gdLst/>
              <a:ahLst/>
              <a:cxnLst/>
              <a:rect l="l" t="t" r="r" b="b"/>
              <a:pathLst>
                <a:path w="10118" h="10118" extrusionOk="0">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09" name="Google Shape;2209;p45"/>
          <p:cNvGrpSpPr/>
          <p:nvPr/>
        </p:nvGrpSpPr>
        <p:grpSpPr>
          <a:xfrm>
            <a:off x="5596850" y="4332427"/>
            <a:ext cx="334400" cy="344208"/>
            <a:chOff x="2961350" y="1740750"/>
            <a:chExt cx="252950" cy="252500"/>
          </a:xfrm>
        </p:grpSpPr>
        <p:sp>
          <p:nvSpPr>
            <p:cNvPr id="2210" name="Google Shape;2210;p45"/>
            <p:cNvSpPr/>
            <p:nvPr/>
          </p:nvSpPr>
          <p:spPr>
            <a:xfrm>
              <a:off x="3014425" y="1833100"/>
              <a:ext cx="40175" cy="39725"/>
            </a:xfrm>
            <a:custGeom>
              <a:avLst/>
              <a:gdLst/>
              <a:ahLst/>
              <a:cxnLst/>
              <a:rect l="l" t="t" r="r" b="b"/>
              <a:pathLst>
                <a:path w="1607" h="1589" extrusionOk="0">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1" name="Google Shape;2211;p45"/>
            <p:cNvSpPr/>
            <p:nvPr/>
          </p:nvSpPr>
          <p:spPr>
            <a:xfrm>
              <a:off x="3010850" y="1792950"/>
              <a:ext cx="58025" cy="28125"/>
            </a:xfrm>
            <a:custGeom>
              <a:avLst/>
              <a:gdLst/>
              <a:ahLst/>
              <a:cxnLst/>
              <a:rect l="l" t="t" r="r" b="b"/>
              <a:pathLst>
                <a:path w="2321" h="1125" extrusionOk="0">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2" name="Google Shape;2212;p45"/>
            <p:cNvSpPr/>
            <p:nvPr/>
          </p:nvSpPr>
          <p:spPr>
            <a:xfrm>
              <a:off x="3034500" y="1908025"/>
              <a:ext cx="106625" cy="32150"/>
            </a:xfrm>
            <a:custGeom>
              <a:avLst/>
              <a:gdLst/>
              <a:ahLst/>
              <a:cxnLst/>
              <a:rect l="l" t="t" r="r" b="b"/>
              <a:pathLst>
                <a:path w="4265" h="1286" extrusionOk="0">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3" name="Google Shape;2213;p45"/>
            <p:cNvSpPr/>
            <p:nvPr/>
          </p:nvSpPr>
          <p:spPr>
            <a:xfrm>
              <a:off x="3107200" y="1792675"/>
              <a:ext cx="58025" cy="27950"/>
            </a:xfrm>
            <a:custGeom>
              <a:avLst/>
              <a:gdLst/>
              <a:ahLst/>
              <a:cxnLst/>
              <a:rect l="l" t="t" r="r" b="b"/>
              <a:pathLst>
                <a:path w="2321" h="1118" extrusionOk="0">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4" name="Google Shape;2214;p45"/>
            <p:cNvSpPr/>
            <p:nvPr/>
          </p:nvSpPr>
          <p:spPr>
            <a:xfrm>
              <a:off x="3121050" y="1833100"/>
              <a:ext cx="40150" cy="39725"/>
            </a:xfrm>
            <a:custGeom>
              <a:avLst/>
              <a:gdLst/>
              <a:ahLst/>
              <a:cxnLst/>
              <a:rect l="l" t="t" r="r" b="b"/>
              <a:pathLst>
                <a:path w="1606"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5" name="Google Shape;2215;p45"/>
            <p:cNvSpPr/>
            <p:nvPr/>
          </p:nvSpPr>
          <p:spPr>
            <a:xfrm>
              <a:off x="2961350" y="1740750"/>
              <a:ext cx="252950" cy="252500"/>
            </a:xfrm>
            <a:custGeom>
              <a:avLst/>
              <a:gdLst/>
              <a:ahLst/>
              <a:cxnLst/>
              <a:rect l="l" t="t" r="r" b="b"/>
              <a:pathLst>
                <a:path w="10118" h="10100" extrusionOk="0">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216" name="Google Shape;2216;p45"/>
          <p:cNvSpPr/>
          <p:nvPr/>
        </p:nvSpPr>
        <p:spPr>
          <a:xfrm>
            <a:off x="6154529" y="4361552"/>
            <a:ext cx="333026" cy="343577"/>
          </a:xfrm>
          <a:custGeom>
            <a:avLst/>
            <a:gdLst/>
            <a:ahLst/>
            <a:cxnLst/>
            <a:rect l="l" t="t" r="r" b="b"/>
            <a:pathLst>
              <a:path w="5728" h="4202" extrusionOk="0">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grpSp>
        <p:nvGrpSpPr>
          <p:cNvPr id="2217" name="Google Shape;2217;p45"/>
          <p:cNvGrpSpPr/>
          <p:nvPr/>
        </p:nvGrpSpPr>
        <p:grpSpPr>
          <a:xfrm>
            <a:off x="6680883" y="4280793"/>
            <a:ext cx="271902" cy="376448"/>
            <a:chOff x="4026550" y="3640100"/>
            <a:chExt cx="205675" cy="276150"/>
          </a:xfrm>
        </p:grpSpPr>
        <p:sp>
          <p:nvSpPr>
            <p:cNvPr id="2218" name="Google Shape;2218;p45"/>
            <p:cNvSpPr/>
            <p:nvPr/>
          </p:nvSpPr>
          <p:spPr>
            <a:xfrm>
              <a:off x="4119325" y="3640100"/>
              <a:ext cx="20100" cy="29925"/>
            </a:xfrm>
            <a:custGeom>
              <a:avLst/>
              <a:gdLst/>
              <a:ahLst/>
              <a:cxnLst/>
              <a:rect l="l" t="t" r="r" b="b"/>
              <a:pathLst>
                <a:path w="804" h="1197" extrusionOk="0">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9" name="Google Shape;2219;p45"/>
            <p:cNvSpPr/>
            <p:nvPr/>
          </p:nvSpPr>
          <p:spPr>
            <a:xfrm>
              <a:off x="4086325" y="3656625"/>
              <a:ext cx="19650" cy="29900"/>
            </a:xfrm>
            <a:custGeom>
              <a:avLst/>
              <a:gdLst/>
              <a:ahLst/>
              <a:cxnLst/>
              <a:rect l="l" t="t" r="r" b="b"/>
              <a:pathLst>
                <a:path w="786" h="1196" extrusionOk="0">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0" name="Google Shape;2220;p45"/>
            <p:cNvSpPr/>
            <p:nvPr/>
          </p:nvSpPr>
          <p:spPr>
            <a:xfrm>
              <a:off x="4152800" y="3656625"/>
              <a:ext cx="19650" cy="29900"/>
            </a:xfrm>
            <a:custGeom>
              <a:avLst/>
              <a:gdLst/>
              <a:ahLst/>
              <a:cxnLst/>
              <a:rect l="l" t="t" r="r" b="b"/>
              <a:pathLst>
                <a:path w="786" h="1196" extrusionOk="0">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1" name="Google Shape;2221;p45"/>
            <p:cNvSpPr/>
            <p:nvPr/>
          </p:nvSpPr>
          <p:spPr>
            <a:xfrm>
              <a:off x="4035925" y="3683375"/>
              <a:ext cx="186475" cy="129600"/>
            </a:xfrm>
            <a:custGeom>
              <a:avLst/>
              <a:gdLst/>
              <a:ahLst/>
              <a:cxnLst/>
              <a:rect l="l" t="t" r="r" b="b"/>
              <a:pathLst>
                <a:path w="7459" h="5184" extrusionOk="0">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2" name="Google Shape;2222;p45"/>
            <p:cNvSpPr/>
            <p:nvPr/>
          </p:nvSpPr>
          <p:spPr>
            <a:xfrm>
              <a:off x="4037250" y="3823000"/>
              <a:ext cx="186050" cy="59800"/>
            </a:xfrm>
            <a:custGeom>
              <a:avLst/>
              <a:gdLst/>
              <a:ahLst/>
              <a:cxnLst/>
              <a:rect l="l" t="t" r="r" b="b"/>
              <a:pathLst>
                <a:path w="7442" h="2392" extrusionOk="0">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3" name="Google Shape;2223;p45"/>
            <p:cNvSpPr/>
            <p:nvPr/>
          </p:nvSpPr>
          <p:spPr>
            <a:xfrm>
              <a:off x="4026550" y="3896150"/>
              <a:ext cx="205675" cy="20100"/>
            </a:xfrm>
            <a:custGeom>
              <a:avLst/>
              <a:gdLst/>
              <a:ahLst/>
              <a:cxnLst/>
              <a:rect l="l" t="t" r="r" b="b"/>
              <a:pathLst>
                <a:path w="8227" h="804" extrusionOk="0">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224" name="Google Shape;2224;p45"/>
          <p:cNvSpPr/>
          <p:nvPr/>
        </p:nvSpPr>
        <p:spPr>
          <a:xfrm>
            <a:off x="7174706" y="4346708"/>
            <a:ext cx="319032" cy="363054"/>
          </a:xfrm>
          <a:custGeom>
            <a:avLst/>
            <a:gdLst/>
            <a:ahLst/>
            <a:cxnLst/>
            <a:rect l="l" t="t" r="r" b="b"/>
            <a:pathLst>
              <a:path w="9653" h="10653" extrusionOk="0">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225" name="Google Shape;2225;p45"/>
          <p:cNvGrpSpPr/>
          <p:nvPr/>
        </p:nvGrpSpPr>
        <p:grpSpPr>
          <a:xfrm>
            <a:off x="7717488" y="4380028"/>
            <a:ext cx="351487" cy="294826"/>
            <a:chOff x="853250" y="4006875"/>
            <a:chExt cx="265875" cy="216275"/>
          </a:xfrm>
        </p:grpSpPr>
        <p:sp>
          <p:nvSpPr>
            <p:cNvPr id="2226" name="Google Shape;2226;p45"/>
            <p:cNvSpPr/>
            <p:nvPr/>
          </p:nvSpPr>
          <p:spPr>
            <a:xfrm>
              <a:off x="1016500" y="4006875"/>
              <a:ext cx="70950" cy="106525"/>
            </a:xfrm>
            <a:custGeom>
              <a:avLst/>
              <a:gdLst/>
              <a:ahLst/>
              <a:cxnLst/>
              <a:rect l="l" t="t" r="r" b="b"/>
              <a:pathLst>
                <a:path w="2838" h="4261" extrusionOk="0">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7" name="Google Shape;2227;p45"/>
            <p:cNvSpPr/>
            <p:nvPr/>
          </p:nvSpPr>
          <p:spPr>
            <a:xfrm>
              <a:off x="853250" y="4036650"/>
              <a:ext cx="265875" cy="186500"/>
            </a:xfrm>
            <a:custGeom>
              <a:avLst/>
              <a:gdLst/>
              <a:ahLst/>
              <a:cxnLst/>
              <a:rect l="l" t="t" r="r" b="b"/>
              <a:pathLst>
                <a:path w="10635" h="7460" extrusionOk="0">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28" name="Google Shape;2228;p45"/>
          <p:cNvGrpSpPr/>
          <p:nvPr/>
        </p:nvGrpSpPr>
        <p:grpSpPr>
          <a:xfrm>
            <a:off x="8895055" y="4345607"/>
            <a:ext cx="245925" cy="363668"/>
            <a:chOff x="1978675" y="3981800"/>
            <a:chExt cx="186025" cy="266775"/>
          </a:xfrm>
        </p:grpSpPr>
        <p:sp>
          <p:nvSpPr>
            <p:cNvPr id="2229" name="Google Shape;2229;p45"/>
            <p:cNvSpPr/>
            <p:nvPr/>
          </p:nvSpPr>
          <p:spPr>
            <a:xfrm>
              <a:off x="1978675" y="3982250"/>
              <a:ext cx="20075" cy="266325"/>
            </a:xfrm>
            <a:custGeom>
              <a:avLst/>
              <a:gdLst/>
              <a:ahLst/>
              <a:cxnLst/>
              <a:rect l="l" t="t" r="r" b="b"/>
              <a:pathLst>
                <a:path w="803" h="10653" extrusionOk="0">
                  <a:moveTo>
                    <a:pt x="393" y="0"/>
                  </a:moveTo>
                  <a:cubicBezTo>
                    <a:pt x="178" y="0"/>
                    <a:pt x="0" y="179"/>
                    <a:pt x="0" y="411"/>
                  </a:cubicBezTo>
                  <a:lnTo>
                    <a:pt x="0" y="10652"/>
                  </a:lnTo>
                  <a:lnTo>
                    <a:pt x="803" y="10652"/>
                  </a:lnTo>
                  <a:lnTo>
                    <a:pt x="803" y="411"/>
                  </a:lnTo>
                  <a:cubicBezTo>
                    <a:pt x="803" y="179"/>
                    <a:pt x="625" y="0"/>
                    <a:pt x="393"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30" name="Google Shape;2230;p45"/>
            <p:cNvSpPr/>
            <p:nvPr/>
          </p:nvSpPr>
          <p:spPr>
            <a:xfrm>
              <a:off x="2012125" y="3981800"/>
              <a:ext cx="152575" cy="119575"/>
            </a:xfrm>
            <a:custGeom>
              <a:avLst/>
              <a:gdLst/>
              <a:ahLst/>
              <a:cxnLst/>
              <a:rect l="l" t="t" r="r" b="b"/>
              <a:pathLst>
                <a:path w="6103" h="4783" extrusionOk="0">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231" name="Google Shape;2231;p45"/>
          <p:cNvSpPr/>
          <p:nvPr/>
        </p:nvSpPr>
        <p:spPr>
          <a:xfrm>
            <a:off x="8292071" y="4367040"/>
            <a:ext cx="317875" cy="322363"/>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232" name="Google Shape;2232;p45"/>
          <p:cNvGrpSpPr/>
          <p:nvPr/>
        </p:nvGrpSpPr>
        <p:grpSpPr>
          <a:xfrm>
            <a:off x="9424795" y="4355051"/>
            <a:ext cx="333805" cy="344821"/>
            <a:chOff x="480325" y="3970200"/>
            <a:chExt cx="252500" cy="252950"/>
          </a:xfrm>
        </p:grpSpPr>
        <p:sp>
          <p:nvSpPr>
            <p:cNvPr id="2233" name="Google Shape;2233;p45"/>
            <p:cNvSpPr/>
            <p:nvPr/>
          </p:nvSpPr>
          <p:spPr>
            <a:xfrm>
              <a:off x="480325" y="3970200"/>
              <a:ext cx="252500" cy="252950"/>
            </a:xfrm>
            <a:custGeom>
              <a:avLst/>
              <a:gdLst/>
              <a:ahLst/>
              <a:cxnLst/>
              <a:rect l="l" t="t" r="r" b="b"/>
              <a:pathLst>
                <a:path w="10100" h="10118" extrusionOk="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34" name="Google Shape;2234;p45"/>
            <p:cNvSpPr/>
            <p:nvPr/>
          </p:nvSpPr>
          <p:spPr>
            <a:xfrm>
              <a:off x="625300" y="4115175"/>
              <a:ext cx="92800" cy="92800"/>
            </a:xfrm>
            <a:custGeom>
              <a:avLst/>
              <a:gdLst/>
              <a:ahLst/>
              <a:cxnLst/>
              <a:rect l="l" t="t" r="r" b="b"/>
              <a:pathLst>
                <a:path w="3712" h="3712" extrusionOk="0">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35" name="Google Shape;2235;p45"/>
            <p:cNvSpPr/>
            <p:nvPr/>
          </p:nvSpPr>
          <p:spPr>
            <a:xfrm>
              <a:off x="625300" y="3985375"/>
              <a:ext cx="92800" cy="92800"/>
            </a:xfrm>
            <a:custGeom>
              <a:avLst/>
              <a:gdLst/>
              <a:ahLst/>
              <a:cxnLst/>
              <a:rect l="l" t="t" r="r" b="b"/>
              <a:pathLst>
                <a:path w="3712" h="3712" extrusionOk="0">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36" name="Google Shape;2236;p45"/>
            <p:cNvSpPr/>
            <p:nvPr/>
          </p:nvSpPr>
          <p:spPr>
            <a:xfrm>
              <a:off x="495050" y="3985375"/>
              <a:ext cx="93250" cy="92350"/>
            </a:xfrm>
            <a:custGeom>
              <a:avLst/>
              <a:gdLst/>
              <a:ahLst/>
              <a:cxnLst/>
              <a:rect l="l" t="t" r="r" b="b"/>
              <a:pathLst>
                <a:path w="3730" h="3694" extrusionOk="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37" name="Google Shape;2237;p45"/>
            <p:cNvSpPr/>
            <p:nvPr/>
          </p:nvSpPr>
          <p:spPr>
            <a:xfrm>
              <a:off x="495050" y="4115625"/>
              <a:ext cx="93250" cy="92350"/>
            </a:xfrm>
            <a:custGeom>
              <a:avLst/>
              <a:gdLst/>
              <a:ahLst/>
              <a:cxnLst/>
              <a:rect l="l" t="t" r="r" b="b"/>
              <a:pathLst>
                <a:path w="3730" h="3694" extrusionOk="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238" name="Google Shape;2238;p45"/>
          <p:cNvSpPr/>
          <p:nvPr/>
        </p:nvSpPr>
        <p:spPr>
          <a:xfrm>
            <a:off x="2592146" y="4965894"/>
            <a:ext cx="193442" cy="308322"/>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239" name="Google Shape;2239;p45"/>
          <p:cNvGrpSpPr/>
          <p:nvPr/>
        </p:nvGrpSpPr>
        <p:grpSpPr>
          <a:xfrm>
            <a:off x="3000518" y="4944656"/>
            <a:ext cx="334400" cy="344208"/>
            <a:chOff x="5745250" y="4378350"/>
            <a:chExt cx="252950" cy="252500"/>
          </a:xfrm>
        </p:grpSpPr>
        <p:sp>
          <p:nvSpPr>
            <p:cNvPr id="2240" name="Google Shape;2240;p45"/>
            <p:cNvSpPr/>
            <p:nvPr/>
          </p:nvSpPr>
          <p:spPr>
            <a:xfrm>
              <a:off x="5745250" y="4378350"/>
              <a:ext cx="252950" cy="252500"/>
            </a:xfrm>
            <a:custGeom>
              <a:avLst/>
              <a:gdLst/>
              <a:ahLst/>
              <a:cxnLst/>
              <a:rect l="l" t="t" r="r" b="b"/>
              <a:pathLst>
                <a:path w="10118" h="10100" extrusionOk="0">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41" name="Google Shape;2241;p45"/>
            <p:cNvSpPr/>
            <p:nvPr/>
          </p:nvSpPr>
          <p:spPr>
            <a:xfrm>
              <a:off x="5806350" y="4419725"/>
              <a:ext cx="15650" cy="18425"/>
            </a:xfrm>
            <a:custGeom>
              <a:avLst/>
              <a:gdLst/>
              <a:ahLst/>
              <a:cxnLst/>
              <a:rect l="l" t="t" r="r" b="b"/>
              <a:pathLst>
                <a:path w="626" h="737" extrusionOk="0">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42" name="Google Shape;2242;p45"/>
          <p:cNvGrpSpPr/>
          <p:nvPr/>
        </p:nvGrpSpPr>
        <p:grpSpPr>
          <a:xfrm>
            <a:off x="3510017" y="4948916"/>
            <a:ext cx="334400" cy="344821"/>
            <a:chOff x="6130650" y="4381475"/>
            <a:chExt cx="252950" cy="252950"/>
          </a:xfrm>
        </p:grpSpPr>
        <p:sp>
          <p:nvSpPr>
            <p:cNvPr id="2243" name="Google Shape;2243;p45"/>
            <p:cNvSpPr/>
            <p:nvPr/>
          </p:nvSpPr>
          <p:spPr>
            <a:xfrm>
              <a:off x="6130650" y="4381475"/>
              <a:ext cx="252950" cy="252950"/>
            </a:xfrm>
            <a:custGeom>
              <a:avLst/>
              <a:gdLst/>
              <a:ahLst/>
              <a:cxnLst/>
              <a:rect l="l" t="t" r="r" b="b"/>
              <a:pathLst>
                <a:path w="10118" h="10118" extrusionOk="0">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44" name="Google Shape;2244;p45"/>
            <p:cNvSpPr/>
            <p:nvPr/>
          </p:nvSpPr>
          <p:spPr>
            <a:xfrm>
              <a:off x="6266250" y="4488650"/>
              <a:ext cx="34375" cy="11325"/>
            </a:xfrm>
            <a:custGeom>
              <a:avLst/>
              <a:gdLst/>
              <a:ahLst/>
              <a:cxnLst/>
              <a:rect l="l" t="t" r="r" b="b"/>
              <a:pathLst>
                <a:path w="1375" h="453" extrusionOk="0">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245" name="Google Shape;2245;p45"/>
          <p:cNvSpPr/>
          <p:nvPr/>
        </p:nvSpPr>
        <p:spPr>
          <a:xfrm>
            <a:off x="4017053" y="4963815"/>
            <a:ext cx="323196" cy="316740"/>
          </a:xfrm>
          <a:custGeom>
            <a:avLst/>
            <a:gdLst/>
            <a:ahLst/>
            <a:cxnLst/>
            <a:rect l="l" t="t" r="r" b="b"/>
            <a:pathLst>
              <a:path w="9779" h="9294" extrusionOk="0">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246" name="Google Shape;2246;p45"/>
          <p:cNvGrpSpPr/>
          <p:nvPr/>
        </p:nvGrpSpPr>
        <p:grpSpPr>
          <a:xfrm>
            <a:off x="4517821" y="4971999"/>
            <a:ext cx="352082" cy="299802"/>
            <a:chOff x="6919750" y="1464650"/>
            <a:chExt cx="266325" cy="219925"/>
          </a:xfrm>
        </p:grpSpPr>
        <p:sp>
          <p:nvSpPr>
            <p:cNvPr id="2247" name="Google Shape;2247;p45"/>
            <p:cNvSpPr/>
            <p:nvPr/>
          </p:nvSpPr>
          <p:spPr>
            <a:xfrm>
              <a:off x="6919750" y="1464650"/>
              <a:ext cx="266325" cy="219925"/>
            </a:xfrm>
            <a:custGeom>
              <a:avLst/>
              <a:gdLst/>
              <a:ahLst/>
              <a:cxnLst/>
              <a:rect l="l" t="t" r="r" b="b"/>
              <a:pathLst>
                <a:path w="10653" h="8797" extrusionOk="0">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48" name="Google Shape;2248;p45"/>
            <p:cNvSpPr/>
            <p:nvPr/>
          </p:nvSpPr>
          <p:spPr>
            <a:xfrm>
              <a:off x="7006275" y="1551175"/>
              <a:ext cx="93250" cy="93250"/>
            </a:xfrm>
            <a:custGeom>
              <a:avLst/>
              <a:gdLst/>
              <a:ahLst/>
              <a:cxnLst/>
              <a:rect l="l" t="t" r="r" b="b"/>
              <a:pathLst>
                <a:path w="3730" h="3730" extrusionOk="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49" name="Google Shape;2249;p45"/>
          <p:cNvGrpSpPr/>
          <p:nvPr/>
        </p:nvGrpSpPr>
        <p:grpSpPr>
          <a:xfrm>
            <a:off x="5044018" y="4947441"/>
            <a:ext cx="366855" cy="339948"/>
            <a:chOff x="4759875" y="1027050"/>
            <a:chExt cx="277500" cy="249375"/>
          </a:xfrm>
        </p:grpSpPr>
        <p:sp>
          <p:nvSpPr>
            <p:cNvPr id="2250" name="Google Shape;2250;p45"/>
            <p:cNvSpPr/>
            <p:nvPr/>
          </p:nvSpPr>
          <p:spPr>
            <a:xfrm>
              <a:off x="4885225" y="1027050"/>
              <a:ext cx="26800" cy="39725"/>
            </a:xfrm>
            <a:custGeom>
              <a:avLst/>
              <a:gdLst/>
              <a:ahLst/>
              <a:cxnLst/>
              <a:rect l="l" t="t" r="r" b="b"/>
              <a:pathLst>
                <a:path w="1072" h="1589" extrusionOk="0">
                  <a:moveTo>
                    <a:pt x="536" y="1"/>
                  </a:moveTo>
                  <a:lnTo>
                    <a:pt x="1" y="786"/>
                  </a:lnTo>
                  <a:lnTo>
                    <a:pt x="536" y="1589"/>
                  </a:lnTo>
                  <a:lnTo>
                    <a:pt x="1071" y="786"/>
                  </a:lnTo>
                  <a:lnTo>
                    <a:pt x="536"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1" name="Google Shape;2251;p45"/>
            <p:cNvSpPr/>
            <p:nvPr/>
          </p:nvSpPr>
          <p:spPr>
            <a:xfrm>
              <a:off x="4795575" y="1077025"/>
              <a:ext cx="206100" cy="159250"/>
            </a:xfrm>
            <a:custGeom>
              <a:avLst/>
              <a:gdLst/>
              <a:ahLst/>
              <a:cxnLst/>
              <a:rect l="l" t="t" r="r" b="b"/>
              <a:pathLst>
                <a:path w="8244" h="6370" extrusionOk="0">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2" name="Google Shape;2252;p45"/>
            <p:cNvSpPr/>
            <p:nvPr/>
          </p:nvSpPr>
          <p:spPr>
            <a:xfrm>
              <a:off x="4815650" y="1249650"/>
              <a:ext cx="165950" cy="26775"/>
            </a:xfrm>
            <a:custGeom>
              <a:avLst/>
              <a:gdLst/>
              <a:ahLst/>
              <a:cxnLst/>
              <a:rect l="l" t="t" r="r" b="b"/>
              <a:pathLst>
                <a:path w="6638" h="1071" extrusionOk="0">
                  <a:moveTo>
                    <a:pt x="0" y="0"/>
                  </a:moveTo>
                  <a:lnTo>
                    <a:pt x="0" y="1071"/>
                  </a:lnTo>
                  <a:lnTo>
                    <a:pt x="6638" y="1071"/>
                  </a:lnTo>
                  <a:lnTo>
                    <a:pt x="663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3" name="Google Shape;2253;p45"/>
            <p:cNvSpPr/>
            <p:nvPr/>
          </p:nvSpPr>
          <p:spPr>
            <a:xfrm>
              <a:off x="4759875" y="1094425"/>
              <a:ext cx="28125" cy="28125"/>
            </a:xfrm>
            <a:custGeom>
              <a:avLst/>
              <a:gdLst/>
              <a:ahLst/>
              <a:cxnLst/>
              <a:rect l="l" t="t" r="r" b="b"/>
              <a:pathLst>
                <a:path w="1125" h="1125" extrusionOk="0">
                  <a:moveTo>
                    <a:pt x="1" y="0"/>
                  </a:moveTo>
                  <a:lnTo>
                    <a:pt x="197" y="928"/>
                  </a:lnTo>
                  <a:lnTo>
                    <a:pt x="1125" y="1124"/>
                  </a:lnTo>
                  <a:lnTo>
                    <a:pt x="1125" y="1124"/>
                  </a:lnTo>
                  <a:lnTo>
                    <a:pt x="929" y="196"/>
                  </a:lnTo>
                  <a:lnTo>
                    <a:pt x="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4" name="Google Shape;2254;p45"/>
            <p:cNvSpPr/>
            <p:nvPr/>
          </p:nvSpPr>
          <p:spPr>
            <a:xfrm>
              <a:off x="5009225" y="1094425"/>
              <a:ext cx="28150" cy="28125"/>
            </a:xfrm>
            <a:custGeom>
              <a:avLst/>
              <a:gdLst/>
              <a:ahLst/>
              <a:cxnLst/>
              <a:rect l="l" t="t" r="r" b="b"/>
              <a:pathLst>
                <a:path w="1126" h="1125" extrusionOk="0">
                  <a:moveTo>
                    <a:pt x="1125" y="0"/>
                  </a:moveTo>
                  <a:lnTo>
                    <a:pt x="197" y="196"/>
                  </a:lnTo>
                  <a:lnTo>
                    <a:pt x="1" y="1124"/>
                  </a:lnTo>
                  <a:lnTo>
                    <a:pt x="1" y="1124"/>
                  </a:lnTo>
                  <a:lnTo>
                    <a:pt x="929" y="928"/>
                  </a:lnTo>
                  <a:lnTo>
                    <a:pt x="1125"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55" name="Google Shape;2255;p45"/>
          <p:cNvGrpSpPr/>
          <p:nvPr/>
        </p:nvGrpSpPr>
        <p:grpSpPr>
          <a:xfrm>
            <a:off x="5585303" y="4931415"/>
            <a:ext cx="372738" cy="343186"/>
            <a:chOff x="3357900" y="1057675"/>
            <a:chExt cx="281950" cy="251750"/>
          </a:xfrm>
        </p:grpSpPr>
        <p:sp>
          <p:nvSpPr>
            <p:cNvPr id="2256" name="Google Shape;2256;p45"/>
            <p:cNvSpPr/>
            <p:nvPr/>
          </p:nvSpPr>
          <p:spPr>
            <a:xfrm>
              <a:off x="3357900" y="1064075"/>
              <a:ext cx="226625" cy="245350"/>
            </a:xfrm>
            <a:custGeom>
              <a:avLst/>
              <a:gdLst/>
              <a:ahLst/>
              <a:cxnLst/>
              <a:rect l="l" t="t" r="r" b="b"/>
              <a:pathLst>
                <a:path w="9065" h="9814" extrusionOk="0">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7" name="Google Shape;2257;p45"/>
            <p:cNvSpPr/>
            <p:nvPr/>
          </p:nvSpPr>
          <p:spPr>
            <a:xfrm>
              <a:off x="3593875" y="1188800"/>
              <a:ext cx="45975" cy="48375"/>
            </a:xfrm>
            <a:custGeom>
              <a:avLst/>
              <a:gdLst/>
              <a:ahLst/>
              <a:cxnLst/>
              <a:rect l="l" t="t" r="r" b="b"/>
              <a:pathLst>
                <a:path w="1839" h="1935" extrusionOk="0">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8" name="Google Shape;2258;p45"/>
            <p:cNvSpPr/>
            <p:nvPr/>
          </p:nvSpPr>
          <p:spPr>
            <a:xfrm>
              <a:off x="3562650" y="1057675"/>
              <a:ext cx="77200" cy="78325"/>
            </a:xfrm>
            <a:custGeom>
              <a:avLst/>
              <a:gdLst/>
              <a:ahLst/>
              <a:cxnLst/>
              <a:rect l="l" t="t" r="r" b="b"/>
              <a:pathLst>
                <a:path w="3088" h="3133" extrusionOk="0">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59" name="Google Shape;2259;p45"/>
          <p:cNvGrpSpPr/>
          <p:nvPr/>
        </p:nvGrpSpPr>
        <p:grpSpPr>
          <a:xfrm>
            <a:off x="6148475" y="4916420"/>
            <a:ext cx="191095" cy="401974"/>
            <a:chOff x="3783900" y="1046675"/>
            <a:chExt cx="144550" cy="294875"/>
          </a:xfrm>
        </p:grpSpPr>
        <p:sp>
          <p:nvSpPr>
            <p:cNvPr id="2260" name="Google Shape;2260;p45"/>
            <p:cNvSpPr/>
            <p:nvPr/>
          </p:nvSpPr>
          <p:spPr>
            <a:xfrm>
              <a:off x="3783900" y="1046675"/>
              <a:ext cx="144550" cy="294875"/>
            </a:xfrm>
            <a:custGeom>
              <a:avLst/>
              <a:gdLst/>
              <a:ahLst/>
              <a:cxnLst/>
              <a:rect l="l" t="t" r="r" b="b"/>
              <a:pathLst>
                <a:path w="5782" h="11795" extrusionOk="0">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1" name="Google Shape;2261;p45"/>
            <p:cNvSpPr/>
            <p:nvPr/>
          </p:nvSpPr>
          <p:spPr>
            <a:xfrm>
              <a:off x="3821350" y="1161775"/>
              <a:ext cx="69625" cy="146325"/>
            </a:xfrm>
            <a:custGeom>
              <a:avLst/>
              <a:gdLst/>
              <a:ahLst/>
              <a:cxnLst/>
              <a:rect l="l" t="t" r="r" b="b"/>
              <a:pathLst>
                <a:path w="2785" h="5853" extrusionOk="0">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262" name="Google Shape;2262;p45"/>
          <p:cNvSpPr/>
          <p:nvPr/>
        </p:nvSpPr>
        <p:spPr>
          <a:xfrm>
            <a:off x="6673514" y="4940654"/>
            <a:ext cx="257162" cy="363054"/>
          </a:xfrm>
          <a:custGeom>
            <a:avLst/>
            <a:gdLst/>
            <a:ahLst/>
            <a:cxnLst/>
            <a:rect l="l" t="t" r="r" b="b"/>
            <a:pathLst>
              <a:path w="7781" h="10653" extrusionOk="0">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263" name="Google Shape;2263;p45"/>
          <p:cNvGrpSpPr/>
          <p:nvPr/>
        </p:nvGrpSpPr>
        <p:grpSpPr>
          <a:xfrm>
            <a:off x="7047755" y="4673803"/>
            <a:ext cx="552596" cy="674409"/>
            <a:chOff x="238550" y="1487175"/>
            <a:chExt cx="418000" cy="494725"/>
          </a:xfrm>
        </p:grpSpPr>
        <p:sp>
          <p:nvSpPr>
            <p:cNvPr id="2264" name="Google Shape;2264;p45"/>
            <p:cNvSpPr/>
            <p:nvPr/>
          </p:nvSpPr>
          <p:spPr>
            <a:xfrm>
              <a:off x="238550" y="1487175"/>
              <a:ext cx="184700" cy="358675"/>
            </a:xfrm>
            <a:custGeom>
              <a:avLst/>
              <a:gdLst/>
              <a:ahLst/>
              <a:cxnLst/>
              <a:rect l="l" t="t" r="r" b="b"/>
              <a:pathLst>
                <a:path w="7388" h="14347" extrusionOk="0">
                  <a:moveTo>
                    <a:pt x="1" y="1"/>
                  </a:moveTo>
                  <a:close/>
                  <a:moveTo>
                    <a:pt x="4997" y="13543"/>
                  </a:moveTo>
                  <a:lnTo>
                    <a:pt x="4997" y="14346"/>
                  </a:lnTo>
                  <a:lnTo>
                    <a:pt x="7388" y="14346"/>
                  </a:lnTo>
                  <a:lnTo>
                    <a:pt x="7388" y="13543"/>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5" name="Google Shape;2265;p45"/>
            <p:cNvSpPr/>
            <p:nvPr/>
          </p:nvSpPr>
          <p:spPr>
            <a:xfrm>
              <a:off x="596300" y="1825750"/>
              <a:ext cx="60250" cy="20100"/>
            </a:xfrm>
            <a:custGeom>
              <a:avLst/>
              <a:gdLst/>
              <a:ahLst/>
              <a:cxnLst/>
              <a:rect l="l" t="t" r="r" b="b"/>
              <a:pathLst>
                <a:path w="2410" h="804" extrusionOk="0">
                  <a:moveTo>
                    <a:pt x="1" y="0"/>
                  </a:moveTo>
                  <a:lnTo>
                    <a:pt x="1" y="803"/>
                  </a:lnTo>
                  <a:lnTo>
                    <a:pt x="2409" y="803"/>
                  </a:lnTo>
                  <a:lnTo>
                    <a:pt x="240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6" name="Google Shape;2266;p45"/>
            <p:cNvSpPr/>
            <p:nvPr/>
          </p:nvSpPr>
          <p:spPr>
            <a:xfrm>
              <a:off x="436600" y="1762400"/>
              <a:ext cx="146800" cy="146350"/>
            </a:xfrm>
            <a:custGeom>
              <a:avLst/>
              <a:gdLst/>
              <a:ahLst/>
              <a:cxnLst/>
              <a:rect l="l" t="t" r="r" b="b"/>
              <a:pathLst>
                <a:path w="5872" h="5854" extrusionOk="0">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7" name="Google Shape;2267;p45"/>
            <p:cNvSpPr/>
            <p:nvPr/>
          </p:nvSpPr>
          <p:spPr>
            <a:xfrm>
              <a:off x="499950" y="1922100"/>
              <a:ext cx="20100" cy="59800"/>
            </a:xfrm>
            <a:custGeom>
              <a:avLst/>
              <a:gdLst/>
              <a:ahLst/>
              <a:cxnLst/>
              <a:rect l="l" t="t" r="r" b="b"/>
              <a:pathLst>
                <a:path w="804" h="2392" extrusionOk="0">
                  <a:moveTo>
                    <a:pt x="1" y="0"/>
                  </a:moveTo>
                  <a:lnTo>
                    <a:pt x="1" y="2391"/>
                  </a:lnTo>
                  <a:lnTo>
                    <a:pt x="804" y="2391"/>
                  </a:lnTo>
                  <a:lnTo>
                    <a:pt x="80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8" name="Google Shape;2268;p45"/>
            <p:cNvSpPr/>
            <p:nvPr/>
          </p:nvSpPr>
          <p:spPr>
            <a:xfrm>
              <a:off x="499950" y="1689250"/>
              <a:ext cx="20100" cy="59800"/>
            </a:xfrm>
            <a:custGeom>
              <a:avLst/>
              <a:gdLst/>
              <a:ahLst/>
              <a:cxnLst/>
              <a:rect l="l" t="t" r="r" b="b"/>
              <a:pathLst>
                <a:path w="804" h="2392" extrusionOk="0">
                  <a:moveTo>
                    <a:pt x="1" y="1"/>
                  </a:moveTo>
                  <a:lnTo>
                    <a:pt x="1" y="2391"/>
                  </a:lnTo>
                  <a:lnTo>
                    <a:pt x="804" y="2391"/>
                  </a:lnTo>
                  <a:lnTo>
                    <a:pt x="80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9" name="Google Shape;2269;p45"/>
            <p:cNvSpPr/>
            <p:nvPr/>
          </p:nvSpPr>
          <p:spPr>
            <a:xfrm>
              <a:off x="399150" y="1889525"/>
              <a:ext cx="56675" cy="56675"/>
            </a:xfrm>
            <a:custGeom>
              <a:avLst/>
              <a:gdLst/>
              <a:ahLst/>
              <a:cxnLst/>
              <a:rect l="l" t="t" r="r" b="b"/>
              <a:pathLst>
                <a:path w="2267" h="2267" extrusionOk="0">
                  <a:moveTo>
                    <a:pt x="1695" y="1"/>
                  </a:moveTo>
                  <a:lnTo>
                    <a:pt x="0" y="1696"/>
                  </a:lnTo>
                  <a:lnTo>
                    <a:pt x="571" y="2267"/>
                  </a:lnTo>
                  <a:lnTo>
                    <a:pt x="2266" y="572"/>
                  </a:lnTo>
                  <a:lnTo>
                    <a:pt x="1695"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0" name="Google Shape;2270;p45"/>
            <p:cNvSpPr/>
            <p:nvPr/>
          </p:nvSpPr>
          <p:spPr>
            <a:xfrm>
              <a:off x="564175" y="1725375"/>
              <a:ext cx="56675" cy="56675"/>
            </a:xfrm>
            <a:custGeom>
              <a:avLst/>
              <a:gdLst/>
              <a:ahLst/>
              <a:cxnLst/>
              <a:rect l="l" t="t" r="r" b="b"/>
              <a:pathLst>
                <a:path w="2267" h="2267" extrusionOk="0">
                  <a:moveTo>
                    <a:pt x="1696" y="1"/>
                  </a:moveTo>
                  <a:lnTo>
                    <a:pt x="1" y="1696"/>
                  </a:lnTo>
                  <a:lnTo>
                    <a:pt x="572" y="2267"/>
                  </a:lnTo>
                  <a:lnTo>
                    <a:pt x="2267" y="572"/>
                  </a:lnTo>
                  <a:lnTo>
                    <a:pt x="1696"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1" name="Google Shape;2271;p45"/>
            <p:cNvSpPr/>
            <p:nvPr/>
          </p:nvSpPr>
          <p:spPr>
            <a:xfrm>
              <a:off x="399600" y="1724925"/>
              <a:ext cx="56675" cy="56675"/>
            </a:xfrm>
            <a:custGeom>
              <a:avLst/>
              <a:gdLst/>
              <a:ahLst/>
              <a:cxnLst/>
              <a:rect l="l" t="t" r="r" b="b"/>
              <a:pathLst>
                <a:path w="2267" h="2267" extrusionOk="0">
                  <a:moveTo>
                    <a:pt x="571" y="1"/>
                  </a:moveTo>
                  <a:lnTo>
                    <a:pt x="0" y="572"/>
                  </a:lnTo>
                  <a:lnTo>
                    <a:pt x="1695" y="2267"/>
                  </a:lnTo>
                  <a:lnTo>
                    <a:pt x="2266" y="1696"/>
                  </a:lnTo>
                  <a:lnTo>
                    <a:pt x="571"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2" name="Google Shape;2272;p45"/>
            <p:cNvSpPr/>
            <p:nvPr/>
          </p:nvSpPr>
          <p:spPr>
            <a:xfrm>
              <a:off x="564175" y="1889975"/>
              <a:ext cx="56250" cy="56675"/>
            </a:xfrm>
            <a:custGeom>
              <a:avLst/>
              <a:gdLst/>
              <a:ahLst/>
              <a:cxnLst/>
              <a:rect l="l" t="t" r="r" b="b"/>
              <a:pathLst>
                <a:path w="2250" h="2267" extrusionOk="0">
                  <a:moveTo>
                    <a:pt x="554" y="1"/>
                  </a:moveTo>
                  <a:lnTo>
                    <a:pt x="1" y="572"/>
                  </a:lnTo>
                  <a:lnTo>
                    <a:pt x="1696" y="2267"/>
                  </a:lnTo>
                  <a:lnTo>
                    <a:pt x="2249" y="1696"/>
                  </a:lnTo>
                  <a:lnTo>
                    <a:pt x="55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273" name="Google Shape;2273;p45"/>
          <p:cNvSpPr/>
          <p:nvPr/>
        </p:nvSpPr>
        <p:spPr>
          <a:xfrm>
            <a:off x="7717149" y="5074539"/>
            <a:ext cx="374490" cy="217396"/>
          </a:xfrm>
          <a:custGeom>
            <a:avLst/>
            <a:gdLst/>
            <a:ahLst/>
            <a:cxnLst/>
            <a:rect l="l" t="t" r="r" b="b"/>
            <a:pathLst>
              <a:path w="11331" h="6379" extrusionOk="0">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4" name="Google Shape;2274;p45"/>
          <p:cNvSpPr/>
          <p:nvPr/>
        </p:nvSpPr>
        <p:spPr>
          <a:xfrm>
            <a:off x="8208611" y="4985305"/>
            <a:ext cx="352082" cy="376448"/>
          </a:xfrm>
          <a:custGeom>
            <a:avLst/>
            <a:gdLst/>
            <a:ahLst/>
            <a:cxnLst/>
            <a:rect l="l" t="t" r="r" b="b"/>
            <a:pathLst>
              <a:path w="10653" h="11046" extrusionOk="0">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275" name="Google Shape;2275;p45"/>
          <p:cNvGrpSpPr/>
          <p:nvPr/>
        </p:nvGrpSpPr>
        <p:grpSpPr>
          <a:xfrm>
            <a:off x="8800133" y="5000562"/>
            <a:ext cx="364707" cy="363804"/>
            <a:chOff x="6010925" y="3998175"/>
            <a:chExt cx="275875" cy="266875"/>
          </a:xfrm>
        </p:grpSpPr>
        <p:sp>
          <p:nvSpPr>
            <p:cNvPr id="2276" name="Google Shape;2276;p45"/>
            <p:cNvSpPr/>
            <p:nvPr/>
          </p:nvSpPr>
          <p:spPr>
            <a:xfrm>
              <a:off x="6222525" y="3998175"/>
              <a:ext cx="64275" cy="58575"/>
            </a:xfrm>
            <a:custGeom>
              <a:avLst/>
              <a:gdLst/>
              <a:ahLst/>
              <a:cxnLst/>
              <a:rect l="l" t="t" r="r" b="b"/>
              <a:pathLst>
                <a:path w="2571" h="2343" extrusionOk="0">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7" name="Google Shape;2277;p45"/>
            <p:cNvSpPr/>
            <p:nvPr/>
          </p:nvSpPr>
          <p:spPr>
            <a:xfrm>
              <a:off x="6010925" y="4089600"/>
              <a:ext cx="85400" cy="77650"/>
            </a:xfrm>
            <a:custGeom>
              <a:avLst/>
              <a:gdLst/>
              <a:ahLst/>
              <a:cxnLst/>
              <a:rect l="l" t="t" r="r" b="b"/>
              <a:pathLst>
                <a:path w="3416" h="3106" extrusionOk="0">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8" name="Google Shape;2278;p45"/>
            <p:cNvSpPr/>
            <p:nvPr/>
          </p:nvSpPr>
          <p:spPr>
            <a:xfrm>
              <a:off x="6111825" y="4181175"/>
              <a:ext cx="80400" cy="83875"/>
            </a:xfrm>
            <a:custGeom>
              <a:avLst/>
              <a:gdLst/>
              <a:ahLst/>
              <a:cxnLst/>
              <a:rect l="l" t="t" r="r" b="b"/>
              <a:pathLst>
                <a:path w="3216" h="3355" extrusionOk="0">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9" name="Google Shape;2279;p45"/>
            <p:cNvSpPr/>
            <p:nvPr/>
          </p:nvSpPr>
          <p:spPr>
            <a:xfrm>
              <a:off x="6086050" y="4013025"/>
              <a:ext cx="179325" cy="178900"/>
            </a:xfrm>
            <a:custGeom>
              <a:avLst/>
              <a:gdLst/>
              <a:ahLst/>
              <a:cxnLst/>
              <a:rect l="l" t="t" r="r" b="b"/>
              <a:pathLst>
                <a:path w="7173" h="7156" extrusionOk="0">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0" name="Google Shape;2280;p45"/>
            <p:cNvSpPr/>
            <p:nvPr/>
          </p:nvSpPr>
          <p:spPr>
            <a:xfrm>
              <a:off x="6042775" y="4183750"/>
              <a:ext cx="57575" cy="47550"/>
            </a:xfrm>
            <a:custGeom>
              <a:avLst/>
              <a:gdLst/>
              <a:ahLst/>
              <a:cxnLst/>
              <a:rect l="l" t="t" r="r" b="b"/>
              <a:pathLst>
                <a:path w="2303" h="1902" extrusionOk="0">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81" name="Google Shape;2281;p45"/>
          <p:cNvGrpSpPr/>
          <p:nvPr/>
        </p:nvGrpSpPr>
        <p:grpSpPr>
          <a:xfrm>
            <a:off x="9402329" y="5019187"/>
            <a:ext cx="352082" cy="308322"/>
            <a:chOff x="6866650" y="1038650"/>
            <a:chExt cx="266325" cy="226175"/>
          </a:xfrm>
        </p:grpSpPr>
        <p:sp>
          <p:nvSpPr>
            <p:cNvPr id="2282" name="Google Shape;2282;p45"/>
            <p:cNvSpPr/>
            <p:nvPr/>
          </p:nvSpPr>
          <p:spPr>
            <a:xfrm>
              <a:off x="6866650" y="1078350"/>
              <a:ext cx="39725" cy="186475"/>
            </a:xfrm>
            <a:custGeom>
              <a:avLst/>
              <a:gdLst/>
              <a:ahLst/>
              <a:cxnLst/>
              <a:rect l="l" t="t" r="r" b="b"/>
              <a:pathLst>
                <a:path w="1589" h="7459" extrusionOk="0">
                  <a:moveTo>
                    <a:pt x="536" y="1"/>
                  </a:moveTo>
                  <a:cubicBezTo>
                    <a:pt x="233" y="1"/>
                    <a:pt x="1" y="250"/>
                    <a:pt x="1" y="536"/>
                  </a:cubicBezTo>
                  <a:lnTo>
                    <a:pt x="1" y="6924"/>
                  </a:lnTo>
                  <a:cubicBezTo>
                    <a:pt x="1" y="7227"/>
                    <a:pt x="233" y="7459"/>
                    <a:pt x="536" y="7459"/>
                  </a:cubicBezTo>
                  <a:lnTo>
                    <a:pt x="1589" y="7459"/>
                  </a:lnTo>
                  <a:lnTo>
                    <a:pt x="1589"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3" name="Google Shape;2283;p45"/>
            <p:cNvSpPr/>
            <p:nvPr/>
          </p:nvSpPr>
          <p:spPr>
            <a:xfrm>
              <a:off x="7092800" y="1078350"/>
              <a:ext cx="40175" cy="186475"/>
            </a:xfrm>
            <a:custGeom>
              <a:avLst/>
              <a:gdLst/>
              <a:ahLst/>
              <a:cxnLst/>
              <a:rect l="l" t="t" r="r" b="b"/>
              <a:pathLst>
                <a:path w="1607" h="7459" extrusionOk="0">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4" name="Google Shape;2284;p45"/>
            <p:cNvSpPr/>
            <p:nvPr/>
          </p:nvSpPr>
          <p:spPr>
            <a:xfrm>
              <a:off x="6919750" y="1038650"/>
              <a:ext cx="159700" cy="226175"/>
            </a:xfrm>
            <a:custGeom>
              <a:avLst/>
              <a:gdLst/>
              <a:ahLst/>
              <a:cxnLst/>
              <a:rect l="l" t="t" r="r" b="b"/>
              <a:pathLst>
                <a:path w="6388" h="9047" extrusionOk="0">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85" name="Google Shape;2285;p45"/>
          <p:cNvGrpSpPr/>
          <p:nvPr/>
        </p:nvGrpSpPr>
        <p:grpSpPr>
          <a:xfrm>
            <a:off x="5139862" y="1655337"/>
            <a:ext cx="272497" cy="362441"/>
            <a:chOff x="2033075" y="2942475"/>
            <a:chExt cx="206125" cy="265875"/>
          </a:xfrm>
        </p:grpSpPr>
        <p:sp>
          <p:nvSpPr>
            <p:cNvPr id="2286" name="Google Shape;2286;p45"/>
            <p:cNvSpPr/>
            <p:nvPr/>
          </p:nvSpPr>
          <p:spPr>
            <a:xfrm>
              <a:off x="2033075" y="2942475"/>
              <a:ext cx="206125" cy="265875"/>
            </a:xfrm>
            <a:custGeom>
              <a:avLst/>
              <a:gdLst/>
              <a:ahLst/>
              <a:cxnLst/>
              <a:rect l="l" t="t" r="r" b="b"/>
              <a:pathLst>
                <a:path w="8245" h="10635" extrusionOk="0">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7" name="Google Shape;2287;p45"/>
            <p:cNvSpPr/>
            <p:nvPr/>
          </p:nvSpPr>
          <p:spPr>
            <a:xfrm>
              <a:off x="2072775" y="3065575"/>
              <a:ext cx="126275" cy="13400"/>
            </a:xfrm>
            <a:custGeom>
              <a:avLst/>
              <a:gdLst/>
              <a:ahLst/>
              <a:cxnLst/>
              <a:rect l="l" t="t" r="r" b="b"/>
              <a:pathLst>
                <a:path w="5051" h="536" extrusionOk="0">
                  <a:moveTo>
                    <a:pt x="1" y="1"/>
                  </a:moveTo>
                  <a:lnTo>
                    <a:pt x="1" y="536"/>
                  </a:lnTo>
                  <a:lnTo>
                    <a:pt x="5050" y="536"/>
                  </a:lnTo>
                  <a:lnTo>
                    <a:pt x="505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8" name="Google Shape;2288;p45"/>
            <p:cNvSpPr/>
            <p:nvPr/>
          </p:nvSpPr>
          <p:spPr>
            <a:xfrm>
              <a:off x="2072775" y="3038825"/>
              <a:ext cx="43300" cy="13400"/>
            </a:xfrm>
            <a:custGeom>
              <a:avLst/>
              <a:gdLst/>
              <a:ahLst/>
              <a:cxnLst/>
              <a:rect l="l" t="t" r="r" b="b"/>
              <a:pathLst>
                <a:path w="1732" h="536" extrusionOk="0">
                  <a:moveTo>
                    <a:pt x="1" y="0"/>
                  </a:moveTo>
                  <a:lnTo>
                    <a:pt x="1" y="535"/>
                  </a:lnTo>
                  <a:lnTo>
                    <a:pt x="1732" y="535"/>
                  </a:lnTo>
                  <a:lnTo>
                    <a:pt x="1732"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9" name="Google Shape;2289;p45"/>
            <p:cNvSpPr/>
            <p:nvPr/>
          </p:nvSpPr>
          <p:spPr>
            <a:xfrm>
              <a:off x="2072775" y="3091900"/>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0" name="Google Shape;2290;p45"/>
            <p:cNvSpPr/>
            <p:nvPr/>
          </p:nvSpPr>
          <p:spPr>
            <a:xfrm>
              <a:off x="2072775" y="3118650"/>
              <a:ext cx="126275" cy="13425"/>
            </a:xfrm>
            <a:custGeom>
              <a:avLst/>
              <a:gdLst/>
              <a:ahLst/>
              <a:cxnLst/>
              <a:rect l="l" t="t" r="r" b="b"/>
              <a:pathLst>
                <a:path w="5051" h="537" extrusionOk="0">
                  <a:moveTo>
                    <a:pt x="1" y="1"/>
                  </a:moveTo>
                  <a:lnTo>
                    <a:pt x="1" y="536"/>
                  </a:lnTo>
                  <a:lnTo>
                    <a:pt x="5050" y="536"/>
                  </a:lnTo>
                  <a:lnTo>
                    <a:pt x="505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1" name="Google Shape;2291;p45"/>
            <p:cNvSpPr/>
            <p:nvPr/>
          </p:nvSpPr>
          <p:spPr>
            <a:xfrm>
              <a:off x="2072775" y="3145425"/>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292" name="Google Shape;2292;p45"/>
          <p:cNvSpPr/>
          <p:nvPr/>
        </p:nvSpPr>
        <p:spPr>
          <a:xfrm>
            <a:off x="2504291" y="5595748"/>
            <a:ext cx="281917" cy="398327"/>
          </a:xfrm>
          <a:custGeom>
            <a:avLst/>
            <a:gdLst/>
            <a:ahLst/>
            <a:cxnLst/>
            <a:rect l="l" t="t" r="r" b="b"/>
            <a:pathLst>
              <a:path w="8530" h="11688" extrusionOk="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293" name="Google Shape;2293;p45"/>
          <p:cNvGrpSpPr/>
          <p:nvPr/>
        </p:nvGrpSpPr>
        <p:grpSpPr>
          <a:xfrm>
            <a:off x="3001577" y="5631739"/>
            <a:ext cx="325576" cy="362441"/>
            <a:chOff x="3081775" y="1061400"/>
            <a:chExt cx="246275" cy="265875"/>
          </a:xfrm>
        </p:grpSpPr>
        <p:sp>
          <p:nvSpPr>
            <p:cNvPr id="2294" name="Google Shape;2294;p45"/>
            <p:cNvSpPr/>
            <p:nvPr/>
          </p:nvSpPr>
          <p:spPr>
            <a:xfrm>
              <a:off x="3081775" y="1061400"/>
              <a:ext cx="246275" cy="225750"/>
            </a:xfrm>
            <a:custGeom>
              <a:avLst/>
              <a:gdLst/>
              <a:ahLst/>
              <a:cxnLst/>
              <a:rect l="l" t="t" r="r" b="b"/>
              <a:pathLst>
                <a:path w="9851" h="9030" extrusionOk="0">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5" name="Google Shape;2295;p45"/>
            <p:cNvSpPr/>
            <p:nvPr/>
          </p:nvSpPr>
          <p:spPr>
            <a:xfrm>
              <a:off x="3121925" y="1287125"/>
              <a:ext cx="39725" cy="40150"/>
            </a:xfrm>
            <a:custGeom>
              <a:avLst/>
              <a:gdLst/>
              <a:ahLst/>
              <a:cxnLst/>
              <a:rect l="l" t="t" r="r" b="b"/>
              <a:pathLst>
                <a:path w="1589" h="1606" extrusionOk="0">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6" name="Google Shape;2296;p45"/>
            <p:cNvSpPr/>
            <p:nvPr/>
          </p:nvSpPr>
          <p:spPr>
            <a:xfrm>
              <a:off x="3268250" y="1287125"/>
              <a:ext cx="40150" cy="40150"/>
            </a:xfrm>
            <a:custGeom>
              <a:avLst/>
              <a:gdLst/>
              <a:ahLst/>
              <a:cxnLst/>
              <a:rect l="l" t="t" r="r" b="b"/>
              <a:pathLst>
                <a:path w="1606" h="1606" extrusionOk="0">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97" name="Google Shape;2297;p45"/>
          <p:cNvGrpSpPr/>
          <p:nvPr/>
        </p:nvGrpSpPr>
        <p:grpSpPr>
          <a:xfrm>
            <a:off x="3541288" y="5673859"/>
            <a:ext cx="369202" cy="325941"/>
            <a:chOff x="2847150" y="1805000"/>
            <a:chExt cx="279275" cy="239100"/>
          </a:xfrm>
        </p:grpSpPr>
        <p:sp>
          <p:nvSpPr>
            <p:cNvPr id="2298" name="Google Shape;2298;p45"/>
            <p:cNvSpPr/>
            <p:nvPr/>
          </p:nvSpPr>
          <p:spPr>
            <a:xfrm>
              <a:off x="2847150" y="1805000"/>
              <a:ext cx="279275" cy="145450"/>
            </a:xfrm>
            <a:custGeom>
              <a:avLst/>
              <a:gdLst/>
              <a:ahLst/>
              <a:cxnLst/>
              <a:rect l="l" t="t" r="r" b="b"/>
              <a:pathLst>
                <a:path w="11171" h="5818" extrusionOk="0">
                  <a:moveTo>
                    <a:pt x="5585" y="0"/>
                  </a:moveTo>
                  <a:lnTo>
                    <a:pt x="1" y="5317"/>
                  </a:lnTo>
                  <a:lnTo>
                    <a:pt x="607" y="5817"/>
                  </a:lnTo>
                  <a:lnTo>
                    <a:pt x="5585" y="1089"/>
                  </a:lnTo>
                  <a:lnTo>
                    <a:pt x="10563" y="5817"/>
                  </a:lnTo>
                  <a:lnTo>
                    <a:pt x="11170" y="5317"/>
                  </a:lnTo>
                  <a:lnTo>
                    <a:pt x="5585"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9" name="Google Shape;2299;p45"/>
            <p:cNvSpPr/>
            <p:nvPr/>
          </p:nvSpPr>
          <p:spPr>
            <a:xfrm>
              <a:off x="2887300" y="1850950"/>
              <a:ext cx="199425" cy="193150"/>
            </a:xfrm>
            <a:custGeom>
              <a:avLst/>
              <a:gdLst/>
              <a:ahLst/>
              <a:cxnLst/>
              <a:rect l="l" t="t" r="r" b="b"/>
              <a:pathLst>
                <a:path w="7977" h="7726" extrusionOk="0">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300" name="Google Shape;2300;p45"/>
          <p:cNvSpPr/>
          <p:nvPr/>
        </p:nvSpPr>
        <p:spPr>
          <a:xfrm>
            <a:off x="4123609" y="5723635"/>
            <a:ext cx="386850" cy="190371"/>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301" name="Google Shape;2301;p45"/>
          <p:cNvGrpSpPr/>
          <p:nvPr/>
        </p:nvGrpSpPr>
        <p:grpSpPr>
          <a:xfrm>
            <a:off x="4727082" y="5618116"/>
            <a:ext cx="352082" cy="363054"/>
            <a:chOff x="6435300" y="1095300"/>
            <a:chExt cx="266325" cy="266325"/>
          </a:xfrm>
        </p:grpSpPr>
        <p:sp>
          <p:nvSpPr>
            <p:cNvPr id="2302" name="Google Shape;2302;p45"/>
            <p:cNvSpPr/>
            <p:nvPr/>
          </p:nvSpPr>
          <p:spPr>
            <a:xfrm>
              <a:off x="6444225" y="1095300"/>
              <a:ext cx="247150" cy="266325"/>
            </a:xfrm>
            <a:custGeom>
              <a:avLst/>
              <a:gdLst/>
              <a:ahLst/>
              <a:cxnLst/>
              <a:rect l="l" t="t" r="r" b="b"/>
              <a:pathLst>
                <a:path w="9886" h="10653" extrusionOk="0">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3" name="Google Shape;2303;p45"/>
            <p:cNvSpPr/>
            <p:nvPr/>
          </p:nvSpPr>
          <p:spPr>
            <a:xfrm>
              <a:off x="6435300" y="1258125"/>
              <a:ext cx="79875" cy="20100"/>
            </a:xfrm>
            <a:custGeom>
              <a:avLst/>
              <a:gdLst/>
              <a:ahLst/>
              <a:cxnLst/>
              <a:rect l="l" t="t" r="r" b="b"/>
              <a:pathLst>
                <a:path w="3195" h="804" extrusionOk="0">
                  <a:moveTo>
                    <a:pt x="1" y="0"/>
                  </a:moveTo>
                  <a:cubicBezTo>
                    <a:pt x="1" y="446"/>
                    <a:pt x="715" y="803"/>
                    <a:pt x="1589" y="803"/>
                  </a:cubicBezTo>
                  <a:cubicBezTo>
                    <a:pt x="2481" y="803"/>
                    <a:pt x="3195" y="446"/>
                    <a:pt x="319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4" name="Google Shape;2304;p45"/>
            <p:cNvSpPr/>
            <p:nvPr/>
          </p:nvSpPr>
          <p:spPr>
            <a:xfrm>
              <a:off x="6621325" y="1258125"/>
              <a:ext cx="80300" cy="20100"/>
            </a:xfrm>
            <a:custGeom>
              <a:avLst/>
              <a:gdLst/>
              <a:ahLst/>
              <a:cxnLst/>
              <a:rect l="l" t="t" r="r" b="b"/>
              <a:pathLst>
                <a:path w="3212" h="804" extrusionOk="0">
                  <a:moveTo>
                    <a:pt x="0" y="0"/>
                  </a:moveTo>
                  <a:cubicBezTo>
                    <a:pt x="0" y="446"/>
                    <a:pt x="732" y="803"/>
                    <a:pt x="1606" y="803"/>
                  </a:cubicBezTo>
                  <a:cubicBezTo>
                    <a:pt x="2480" y="803"/>
                    <a:pt x="3212" y="446"/>
                    <a:pt x="3212"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305" name="Google Shape;2305;p45"/>
          <p:cNvSpPr/>
          <p:nvPr/>
        </p:nvSpPr>
        <p:spPr>
          <a:xfrm>
            <a:off x="5290932" y="5632304"/>
            <a:ext cx="246520" cy="331428"/>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6" name="Google Shape;2306;p45"/>
          <p:cNvSpPr/>
          <p:nvPr/>
        </p:nvSpPr>
        <p:spPr>
          <a:xfrm>
            <a:off x="5751682" y="5603997"/>
            <a:ext cx="312554" cy="308935"/>
          </a:xfrm>
          <a:custGeom>
            <a:avLst/>
            <a:gdLst/>
            <a:ahLst/>
            <a:cxnLst/>
            <a:rect l="l" t="t" r="r" b="b"/>
            <a:pathLst>
              <a:path w="9457" h="9065" extrusionOk="0">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307" name="Google Shape;2307;p45"/>
          <p:cNvGrpSpPr/>
          <p:nvPr/>
        </p:nvGrpSpPr>
        <p:grpSpPr>
          <a:xfrm>
            <a:off x="6280151" y="5613180"/>
            <a:ext cx="301350" cy="363054"/>
            <a:chOff x="4506525" y="1060950"/>
            <a:chExt cx="227950" cy="266325"/>
          </a:xfrm>
        </p:grpSpPr>
        <p:sp>
          <p:nvSpPr>
            <p:cNvPr id="2308" name="Google Shape;2308;p45"/>
            <p:cNvSpPr/>
            <p:nvPr/>
          </p:nvSpPr>
          <p:spPr>
            <a:xfrm>
              <a:off x="4603750"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9" name="Google Shape;2309;p45"/>
            <p:cNvSpPr/>
            <p:nvPr/>
          </p:nvSpPr>
          <p:spPr>
            <a:xfrm>
              <a:off x="4623825"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0" name="Google Shape;2310;p45"/>
            <p:cNvSpPr/>
            <p:nvPr/>
          </p:nvSpPr>
          <p:spPr>
            <a:xfrm>
              <a:off x="4613575" y="1220650"/>
              <a:ext cx="13400" cy="13400"/>
            </a:xfrm>
            <a:custGeom>
              <a:avLst/>
              <a:gdLst/>
              <a:ahLst/>
              <a:cxnLst/>
              <a:rect l="l" t="t" r="r" b="b"/>
              <a:pathLst>
                <a:path w="536" h="536" extrusionOk="0">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1" name="Google Shape;2311;p45"/>
            <p:cNvSpPr/>
            <p:nvPr/>
          </p:nvSpPr>
          <p:spPr>
            <a:xfrm>
              <a:off x="4613575" y="1247425"/>
              <a:ext cx="13400" cy="12950"/>
            </a:xfrm>
            <a:custGeom>
              <a:avLst/>
              <a:gdLst/>
              <a:ahLst/>
              <a:cxnLst/>
              <a:rect l="l" t="t" r="r" b="b"/>
              <a:pathLst>
                <a:path w="536" h="518" extrusionOk="0">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2" name="Google Shape;2312;p45"/>
            <p:cNvSpPr/>
            <p:nvPr/>
          </p:nvSpPr>
          <p:spPr>
            <a:xfrm>
              <a:off x="4613575" y="1270600"/>
              <a:ext cx="13400" cy="13425"/>
            </a:xfrm>
            <a:custGeom>
              <a:avLst/>
              <a:gdLst/>
              <a:ahLst/>
              <a:cxnLst/>
              <a:rect l="l" t="t" r="r" b="b"/>
              <a:pathLst>
                <a:path w="536" h="537" extrusionOk="0">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3" name="Google Shape;2313;p45"/>
            <p:cNvSpPr/>
            <p:nvPr/>
          </p:nvSpPr>
          <p:spPr>
            <a:xfrm>
              <a:off x="4506525" y="1060950"/>
              <a:ext cx="227950" cy="266325"/>
            </a:xfrm>
            <a:custGeom>
              <a:avLst/>
              <a:gdLst/>
              <a:ahLst/>
              <a:cxnLst/>
              <a:rect l="l" t="t" r="r" b="b"/>
              <a:pathLst>
                <a:path w="9118" h="10653" extrusionOk="0">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4" name="Google Shape;2314;p45"/>
            <p:cNvSpPr/>
            <p:nvPr/>
          </p:nvSpPr>
          <p:spPr>
            <a:xfrm>
              <a:off x="4613575" y="1160875"/>
              <a:ext cx="20100" cy="13400"/>
            </a:xfrm>
            <a:custGeom>
              <a:avLst/>
              <a:gdLst/>
              <a:ahLst/>
              <a:cxnLst/>
              <a:rect l="l" t="t" r="r" b="b"/>
              <a:pathLst>
                <a:path w="804" h="536" extrusionOk="0">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315" name="Google Shape;2315;p45"/>
          <p:cNvSpPr/>
          <p:nvPr/>
        </p:nvSpPr>
        <p:spPr>
          <a:xfrm>
            <a:off x="6739198" y="5736468"/>
            <a:ext cx="386883" cy="126846"/>
          </a:xfrm>
          <a:custGeom>
            <a:avLst/>
            <a:gdLst/>
            <a:ahLst/>
            <a:cxnLst/>
            <a:rect l="l" t="t" r="r" b="b"/>
            <a:pathLst>
              <a:path w="11706" h="3722" extrusionOk="0">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6" name="Google Shape;2316;p45"/>
          <p:cNvSpPr/>
          <p:nvPr/>
        </p:nvSpPr>
        <p:spPr>
          <a:xfrm>
            <a:off x="7735916" y="5690828"/>
            <a:ext cx="307266" cy="358181"/>
          </a:xfrm>
          <a:custGeom>
            <a:avLst/>
            <a:gdLst/>
            <a:ahLst/>
            <a:cxnLst/>
            <a:rect l="l" t="t" r="r" b="b"/>
            <a:pathLst>
              <a:path w="9297" h="10510" extrusionOk="0">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317" name="Google Shape;2317;p45"/>
          <p:cNvGrpSpPr/>
          <p:nvPr/>
        </p:nvGrpSpPr>
        <p:grpSpPr>
          <a:xfrm>
            <a:off x="7285785" y="5691036"/>
            <a:ext cx="251246" cy="356340"/>
            <a:chOff x="867500" y="3647700"/>
            <a:chExt cx="190050" cy="261400"/>
          </a:xfrm>
        </p:grpSpPr>
        <p:sp>
          <p:nvSpPr>
            <p:cNvPr id="2318" name="Google Shape;2318;p45"/>
            <p:cNvSpPr/>
            <p:nvPr/>
          </p:nvSpPr>
          <p:spPr>
            <a:xfrm>
              <a:off x="923275" y="3796225"/>
              <a:ext cx="78525" cy="78975"/>
            </a:xfrm>
            <a:custGeom>
              <a:avLst/>
              <a:gdLst/>
              <a:ahLst/>
              <a:cxnLst/>
              <a:rect l="l" t="t" r="r" b="b"/>
              <a:pathLst>
                <a:path w="3141" h="3159" extrusionOk="0">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9" name="Google Shape;2319;p45"/>
            <p:cNvSpPr/>
            <p:nvPr/>
          </p:nvSpPr>
          <p:spPr>
            <a:xfrm>
              <a:off x="888925" y="3762775"/>
              <a:ext cx="146775" cy="146325"/>
            </a:xfrm>
            <a:custGeom>
              <a:avLst/>
              <a:gdLst/>
              <a:ahLst/>
              <a:cxnLst/>
              <a:rect l="l" t="t" r="r" b="b"/>
              <a:pathLst>
                <a:path w="5871" h="5853" extrusionOk="0">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0" name="Google Shape;2320;p45"/>
            <p:cNvSpPr/>
            <p:nvPr/>
          </p:nvSpPr>
          <p:spPr>
            <a:xfrm>
              <a:off x="980375" y="3647700"/>
              <a:ext cx="77175" cy="120450"/>
            </a:xfrm>
            <a:custGeom>
              <a:avLst/>
              <a:gdLst/>
              <a:ahLst/>
              <a:cxnLst/>
              <a:rect l="l" t="t" r="r" b="b"/>
              <a:pathLst>
                <a:path w="3087" h="4818" extrusionOk="0">
                  <a:moveTo>
                    <a:pt x="1874" y="0"/>
                  </a:moveTo>
                  <a:lnTo>
                    <a:pt x="821" y="2266"/>
                  </a:lnTo>
                  <a:lnTo>
                    <a:pt x="0" y="4122"/>
                  </a:lnTo>
                  <a:cubicBezTo>
                    <a:pt x="535" y="4247"/>
                    <a:pt x="1035" y="4479"/>
                    <a:pt x="1445" y="4818"/>
                  </a:cubicBezTo>
                  <a:lnTo>
                    <a:pt x="3087" y="1106"/>
                  </a:lnTo>
                  <a:lnTo>
                    <a:pt x="2338"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1" name="Google Shape;2321;p45"/>
            <p:cNvSpPr/>
            <p:nvPr/>
          </p:nvSpPr>
          <p:spPr>
            <a:xfrm>
              <a:off x="867500" y="3647700"/>
              <a:ext cx="77200" cy="120450"/>
            </a:xfrm>
            <a:custGeom>
              <a:avLst/>
              <a:gdLst/>
              <a:ahLst/>
              <a:cxnLst/>
              <a:rect l="l" t="t" r="r" b="b"/>
              <a:pathLst>
                <a:path w="3088" h="4818" extrusionOk="0">
                  <a:moveTo>
                    <a:pt x="733" y="0"/>
                  </a:moveTo>
                  <a:lnTo>
                    <a:pt x="1" y="1106"/>
                  </a:lnTo>
                  <a:lnTo>
                    <a:pt x="1643" y="4818"/>
                  </a:lnTo>
                  <a:cubicBezTo>
                    <a:pt x="2053" y="4479"/>
                    <a:pt x="2552" y="4247"/>
                    <a:pt x="3088" y="4122"/>
                  </a:cubicBezTo>
                  <a:lnTo>
                    <a:pt x="2249" y="2266"/>
                  </a:lnTo>
                  <a:lnTo>
                    <a:pt x="121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2" name="Google Shape;2322;p45"/>
            <p:cNvSpPr/>
            <p:nvPr/>
          </p:nvSpPr>
          <p:spPr>
            <a:xfrm>
              <a:off x="912575" y="3647700"/>
              <a:ext cx="99925" cy="40175"/>
            </a:xfrm>
            <a:custGeom>
              <a:avLst/>
              <a:gdLst/>
              <a:ahLst/>
              <a:cxnLst/>
              <a:rect l="l" t="t" r="r" b="b"/>
              <a:pathLst>
                <a:path w="3997" h="1607" extrusionOk="0">
                  <a:moveTo>
                    <a:pt x="0" y="0"/>
                  </a:moveTo>
                  <a:lnTo>
                    <a:pt x="732" y="1606"/>
                  </a:lnTo>
                  <a:lnTo>
                    <a:pt x="3247" y="1606"/>
                  </a:lnTo>
                  <a:lnTo>
                    <a:pt x="3997"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323" name="Google Shape;2323;p45"/>
          <p:cNvSpPr/>
          <p:nvPr/>
        </p:nvSpPr>
        <p:spPr>
          <a:xfrm>
            <a:off x="8242362" y="5657681"/>
            <a:ext cx="356775" cy="308356"/>
          </a:xfrm>
          <a:custGeom>
            <a:avLst/>
            <a:gdLst/>
            <a:ahLst/>
            <a:cxnLst/>
            <a:rect l="l" t="t" r="r" b="b"/>
            <a:pathLst>
              <a:path w="10795" h="9048" extrusionOk="0">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4" name="Google Shape;2324;p45"/>
          <p:cNvSpPr/>
          <p:nvPr/>
        </p:nvSpPr>
        <p:spPr>
          <a:xfrm>
            <a:off x="8844168" y="5656419"/>
            <a:ext cx="306671" cy="362134"/>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325" name="Google Shape;2325;p45"/>
          <p:cNvGrpSpPr/>
          <p:nvPr/>
        </p:nvGrpSpPr>
        <p:grpSpPr>
          <a:xfrm>
            <a:off x="9428063" y="5646209"/>
            <a:ext cx="299598" cy="398327"/>
            <a:chOff x="3707175" y="1322350"/>
            <a:chExt cx="226625" cy="292200"/>
          </a:xfrm>
        </p:grpSpPr>
        <p:sp>
          <p:nvSpPr>
            <p:cNvPr id="2326" name="Google Shape;2326;p45"/>
            <p:cNvSpPr/>
            <p:nvPr/>
          </p:nvSpPr>
          <p:spPr>
            <a:xfrm>
              <a:off x="3707175" y="1322350"/>
              <a:ext cx="226625" cy="292200"/>
            </a:xfrm>
            <a:custGeom>
              <a:avLst/>
              <a:gdLst/>
              <a:ahLst/>
              <a:cxnLst/>
              <a:rect l="l" t="t" r="r" b="b"/>
              <a:pathLst>
                <a:path w="9065" h="11688" extrusionOk="0">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7" name="Google Shape;2327;p45"/>
            <p:cNvSpPr/>
            <p:nvPr/>
          </p:nvSpPr>
          <p:spPr>
            <a:xfrm>
              <a:off x="3880250" y="1415575"/>
              <a:ext cx="33475" cy="33050"/>
            </a:xfrm>
            <a:custGeom>
              <a:avLst/>
              <a:gdLst/>
              <a:ahLst/>
              <a:cxnLst/>
              <a:rect l="l" t="t" r="r" b="b"/>
              <a:pathLst>
                <a:path w="1339" h="1322" extrusionOk="0">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1"/>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grpSp>
        <p:nvGrpSpPr>
          <p:cNvPr id="1446" name="Google Shape;1446;p24"/>
          <p:cNvGrpSpPr/>
          <p:nvPr/>
        </p:nvGrpSpPr>
        <p:grpSpPr>
          <a:xfrm>
            <a:off x="5602226" y="4202570"/>
            <a:ext cx="987493" cy="987727"/>
            <a:chOff x="8025900" y="568625"/>
            <a:chExt cx="2772300" cy="3430800"/>
          </a:xfrm>
        </p:grpSpPr>
        <p:sp>
          <p:nvSpPr>
            <p:cNvPr id="1447" name="Google Shape;1447;p24"/>
            <p:cNvSpPr/>
            <p:nvPr/>
          </p:nvSpPr>
          <p:spPr>
            <a:xfrm>
              <a:off x="8025900" y="568625"/>
              <a:ext cx="2772300" cy="34308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448" name="Google Shape;1448;p24"/>
            <p:cNvPicPr preferRelativeResize="0"/>
            <p:nvPr/>
          </p:nvPicPr>
          <p:blipFill rotWithShape="1">
            <a:blip r:embed="rId3">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grpSp>
        <p:nvGrpSpPr>
          <p:cNvPr id="1449" name="Google Shape;1449;p24"/>
          <p:cNvGrpSpPr/>
          <p:nvPr/>
        </p:nvGrpSpPr>
        <p:grpSpPr>
          <a:xfrm>
            <a:off x="8920024" y="4286097"/>
            <a:ext cx="927892" cy="927892"/>
            <a:chOff x="8878102" y="4612385"/>
            <a:chExt cx="927892" cy="927892"/>
          </a:xfrm>
        </p:grpSpPr>
        <p:sp>
          <p:nvSpPr>
            <p:cNvPr id="1450" name="Google Shape;1450;p24"/>
            <p:cNvSpPr/>
            <p:nvPr/>
          </p:nvSpPr>
          <p:spPr>
            <a:xfrm>
              <a:off x="8878102" y="4612385"/>
              <a:ext cx="927892" cy="927892"/>
            </a:xfrm>
            <a:custGeom>
              <a:avLst/>
              <a:gdLst/>
              <a:ahLst/>
              <a:cxnLst/>
              <a:rect l="l" t="t" r="r" b="b"/>
              <a:pathLst>
                <a:path w="474019" h="474019" extrusionOk="0">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451" name="Google Shape;1451;p24"/>
            <p:cNvPicPr preferRelativeResize="0"/>
            <p:nvPr/>
          </p:nvPicPr>
          <p:blipFill rotWithShape="1">
            <a:blip r:embed="rId3">
              <a:alphaModFix amt="20000"/>
            </a:blip>
            <a:srcRect l="67169" t="19635" r="19367" b="72770"/>
            <a:stretch/>
          </p:blipFill>
          <p:spPr>
            <a:xfrm rot="5400000">
              <a:off x="8878102" y="4612385"/>
              <a:ext cx="927892" cy="927892"/>
            </a:xfrm>
            <a:custGeom>
              <a:avLst/>
              <a:gdLst/>
              <a:ahLst/>
              <a:cxnLst/>
              <a:rect l="l" t="t" r="r" b="b"/>
              <a:pathLst>
                <a:path w="927892" h="927892" extrusionOk="0">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452" name="Google Shape;1452;p24"/>
          <p:cNvGrpSpPr/>
          <p:nvPr/>
        </p:nvGrpSpPr>
        <p:grpSpPr>
          <a:xfrm>
            <a:off x="2344024" y="4286097"/>
            <a:ext cx="927892" cy="927892"/>
            <a:chOff x="8878102" y="4612385"/>
            <a:chExt cx="927892" cy="927892"/>
          </a:xfrm>
        </p:grpSpPr>
        <p:sp>
          <p:nvSpPr>
            <p:cNvPr id="1453" name="Google Shape;1453;p24"/>
            <p:cNvSpPr/>
            <p:nvPr/>
          </p:nvSpPr>
          <p:spPr>
            <a:xfrm>
              <a:off x="8878102" y="4612385"/>
              <a:ext cx="927892" cy="927892"/>
            </a:xfrm>
            <a:custGeom>
              <a:avLst/>
              <a:gdLst/>
              <a:ahLst/>
              <a:cxnLst/>
              <a:rect l="l" t="t" r="r" b="b"/>
              <a:pathLst>
                <a:path w="474019" h="474019" extrusionOk="0">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454" name="Google Shape;1454;p24"/>
            <p:cNvPicPr preferRelativeResize="0"/>
            <p:nvPr/>
          </p:nvPicPr>
          <p:blipFill rotWithShape="1">
            <a:blip r:embed="rId3">
              <a:alphaModFix amt="20000"/>
            </a:blip>
            <a:srcRect l="67169" t="19635" r="19367" b="72770"/>
            <a:stretch/>
          </p:blipFill>
          <p:spPr>
            <a:xfrm rot="5400000">
              <a:off x="8878102" y="4612385"/>
              <a:ext cx="927892" cy="927892"/>
            </a:xfrm>
            <a:custGeom>
              <a:avLst/>
              <a:gdLst/>
              <a:ahLst/>
              <a:cxnLst/>
              <a:rect l="l" t="t" r="r" b="b"/>
              <a:pathLst>
                <a:path w="927892" h="927892" extrusionOk="0">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455" name="Google Shape;1455;p24"/>
          <p:cNvGrpSpPr/>
          <p:nvPr/>
        </p:nvGrpSpPr>
        <p:grpSpPr>
          <a:xfrm>
            <a:off x="8890526" y="1869682"/>
            <a:ext cx="987493" cy="987727"/>
            <a:chOff x="8025900" y="568625"/>
            <a:chExt cx="2772300" cy="3430800"/>
          </a:xfrm>
        </p:grpSpPr>
        <p:sp>
          <p:nvSpPr>
            <p:cNvPr id="1456" name="Google Shape;1456;p24"/>
            <p:cNvSpPr/>
            <p:nvPr/>
          </p:nvSpPr>
          <p:spPr>
            <a:xfrm>
              <a:off x="8025900" y="568625"/>
              <a:ext cx="2772300" cy="3430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457" name="Google Shape;1457;p24"/>
            <p:cNvPicPr preferRelativeResize="0"/>
            <p:nvPr/>
          </p:nvPicPr>
          <p:blipFill rotWithShape="1">
            <a:blip r:embed="rId3">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grpSp>
        <p:nvGrpSpPr>
          <p:cNvPr id="1458" name="Google Shape;1458;p24"/>
          <p:cNvGrpSpPr/>
          <p:nvPr/>
        </p:nvGrpSpPr>
        <p:grpSpPr>
          <a:xfrm>
            <a:off x="415625" y="396138"/>
            <a:ext cx="11360748" cy="987760"/>
            <a:chOff x="514536" y="1250125"/>
            <a:chExt cx="7128089" cy="1140600"/>
          </a:xfrm>
        </p:grpSpPr>
        <p:sp>
          <p:nvSpPr>
            <p:cNvPr id="1459" name="Google Shape;1459;p24"/>
            <p:cNvSpPr/>
            <p:nvPr/>
          </p:nvSpPr>
          <p:spPr>
            <a:xfrm>
              <a:off x="515525" y="1250125"/>
              <a:ext cx="7127100" cy="1140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460" name="Google Shape;1460;p24"/>
            <p:cNvPicPr preferRelativeResize="0"/>
            <p:nvPr/>
          </p:nvPicPr>
          <p:blipFill rotWithShape="1">
            <a:blip r:embed="rId3">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1461" name="Google Shape;1461;p24"/>
          <p:cNvSpPr txBox="1">
            <a:spLocks noGrp="1"/>
          </p:cNvSpPr>
          <p:nvPr>
            <p:ph type="title"/>
          </p:nvPr>
        </p:nvSpPr>
        <p:spPr>
          <a:xfrm>
            <a:off x="428225" y="423075"/>
            <a:ext cx="11360700" cy="933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SzPts val="990"/>
              <a:buNone/>
            </a:pPr>
            <a:r>
              <a:rPr lang="en"/>
              <a:t>Table of contents.</a:t>
            </a:r>
            <a:endParaRPr/>
          </a:p>
        </p:txBody>
      </p:sp>
      <p:sp>
        <p:nvSpPr>
          <p:cNvPr id="1462" name="Google Shape;1462;p24"/>
          <p:cNvSpPr txBox="1">
            <a:spLocks noGrp="1"/>
          </p:cNvSpPr>
          <p:nvPr>
            <p:ph type="body" idx="2"/>
          </p:nvPr>
        </p:nvSpPr>
        <p:spPr>
          <a:xfrm>
            <a:off x="1277531" y="2733800"/>
            <a:ext cx="3060900" cy="1264800"/>
          </a:xfrm>
          <a:prstGeom prst="rect">
            <a:avLst/>
          </a:prstGeom>
        </p:spPr>
        <p:txBody>
          <a:bodyPr spcFirstLastPara="1" wrap="square" lIns="121900" tIns="121900" rIns="121900" bIns="121900" anchor="t" anchorCtr="0">
            <a:normAutofit lnSpcReduction="10000"/>
          </a:bodyPr>
          <a:lstStyle/>
          <a:p>
            <a:pPr marL="0" lvl="0" indent="0" algn="ctr" rtl="0">
              <a:spcBef>
                <a:spcPts val="0"/>
              </a:spcBef>
              <a:spcAft>
                <a:spcPts val="1600"/>
              </a:spcAft>
              <a:buNone/>
            </a:pPr>
            <a:r>
              <a:rPr lang="en"/>
              <a:t>We will talk about this first.</a:t>
            </a:r>
            <a:endParaRPr/>
          </a:p>
        </p:txBody>
      </p:sp>
      <p:sp>
        <p:nvSpPr>
          <p:cNvPr id="1463" name="Google Shape;1463;p24"/>
          <p:cNvSpPr txBox="1">
            <a:spLocks noGrp="1"/>
          </p:cNvSpPr>
          <p:nvPr>
            <p:ph type="body" idx="4"/>
          </p:nvPr>
        </p:nvSpPr>
        <p:spPr>
          <a:xfrm>
            <a:off x="4565566" y="2733800"/>
            <a:ext cx="3060900" cy="1264800"/>
          </a:xfrm>
          <a:prstGeom prst="rect">
            <a:avLst/>
          </a:prstGeom>
        </p:spPr>
        <p:txBody>
          <a:bodyPr spcFirstLastPara="1" wrap="square" lIns="121900" tIns="121900" rIns="121900" bIns="121900" anchor="t" anchorCtr="0">
            <a:normAutofit lnSpcReduction="10000"/>
          </a:bodyPr>
          <a:lstStyle/>
          <a:p>
            <a:pPr marL="0" lvl="0" indent="0" algn="ctr" rtl="0">
              <a:spcBef>
                <a:spcPts val="0"/>
              </a:spcBef>
              <a:spcAft>
                <a:spcPts val="1600"/>
              </a:spcAft>
              <a:buNone/>
            </a:pPr>
            <a:r>
              <a:rPr lang="en"/>
              <a:t>We will talk about this second.</a:t>
            </a:r>
            <a:endParaRPr/>
          </a:p>
        </p:txBody>
      </p:sp>
      <p:sp>
        <p:nvSpPr>
          <p:cNvPr id="1464" name="Google Shape;1464;p24"/>
          <p:cNvSpPr txBox="1">
            <a:spLocks noGrp="1"/>
          </p:cNvSpPr>
          <p:nvPr>
            <p:ph type="subTitle" idx="5"/>
          </p:nvPr>
        </p:nvSpPr>
        <p:spPr>
          <a:xfrm>
            <a:off x="8990550" y="2133025"/>
            <a:ext cx="837600" cy="517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852"/>
              <a:buNone/>
            </a:pPr>
            <a:r>
              <a:rPr lang="en"/>
              <a:t>03</a:t>
            </a:r>
            <a:endParaRPr/>
          </a:p>
        </p:txBody>
      </p:sp>
      <p:sp>
        <p:nvSpPr>
          <p:cNvPr id="1465" name="Google Shape;1465;p24"/>
          <p:cNvSpPr txBox="1">
            <a:spLocks noGrp="1"/>
          </p:cNvSpPr>
          <p:nvPr>
            <p:ph type="body" idx="6"/>
          </p:nvPr>
        </p:nvSpPr>
        <p:spPr>
          <a:xfrm>
            <a:off x="7853622" y="2733800"/>
            <a:ext cx="3060900" cy="1264800"/>
          </a:xfrm>
          <a:prstGeom prst="rect">
            <a:avLst/>
          </a:prstGeom>
        </p:spPr>
        <p:txBody>
          <a:bodyPr spcFirstLastPara="1" wrap="square" lIns="121900" tIns="121900" rIns="121900" bIns="121900" anchor="t" anchorCtr="0">
            <a:normAutofit lnSpcReduction="10000"/>
          </a:bodyPr>
          <a:lstStyle/>
          <a:p>
            <a:pPr marL="0" lvl="0" indent="0" algn="ctr" rtl="0">
              <a:spcBef>
                <a:spcPts val="0"/>
              </a:spcBef>
              <a:spcAft>
                <a:spcPts val="1600"/>
              </a:spcAft>
              <a:buNone/>
            </a:pPr>
            <a:r>
              <a:rPr lang="en"/>
              <a:t>Then, we will talk about this.</a:t>
            </a:r>
            <a:endParaRPr/>
          </a:p>
        </p:txBody>
      </p:sp>
      <p:sp>
        <p:nvSpPr>
          <p:cNvPr id="1466" name="Google Shape;1466;p24"/>
          <p:cNvSpPr txBox="1">
            <a:spLocks noGrp="1"/>
          </p:cNvSpPr>
          <p:nvPr>
            <p:ph type="subTitle" idx="7"/>
          </p:nvPr>
        </p:nvSpPr>
        <p:spPr>
          <a:xfrm>
            <a:off x="2388983" y="4437828"/>
            <a:ext cx="837600" cy="517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852"/>
              <a:buNone/>
            </a:pPr>
            <a:r>
              <a:rPr lang="en"/>
              <a:t>04</a:t>
            </a:r>
            <a:endParaRPr/>
          </a:p>
        </p:txBody>
      </p:sp>
      <p:sp>
        <p:nvSpPr>
          <p:cNvPr id="1467" name="Google Shape;1467;p24"/>
          <p:cNvSpPr txBox="1">
            <a:spLocks noGrp="1"/>
          </p:cNvSpPr>
          <p:nvPr>
            <p:ph type="body" idx="8"/>
          </p:nvPr>
        </p:nvSpPr>
        <p:spPr>
          <a:xfrm>
            <a:off x="1277478" y="5136534"/>
            <a:ext cx="3060900" cy="1264800"/>
          </a:xfrm>
          <a:prstGeom prst="rect">
            <a:avLst/>
          </a:prstGeom>
        </p:spPr>
        <p:txBody>
          <a:bodyPr spcFirstLastPara="1" wrap="square" lIns="121900" tIns="121900" rIns="121900" bIns="121900" anchor="t" anchorCtr="0">
            <a:normAutofit lnSpcReduction="10000"/>
          </a:bodyPr>
          <a:lstStyle/>
          <a:p>
            <a:pPr marL="0" lvl="0" indent="0" algn="ctr" rtl="0">
              <a:spcBef>
                <a:spcPts val="0"/>
              </a:spcBef>
              <a:spcAft>
                <a:spcPts val="1600"/>
              </a:spcAft>
              <a:buNone/>
            </a:pPr>
            <a:r>
              <a:rPr lang="en"/>
              <a:t>After that we will talk about this.</a:t>
            </a:r>
            <a:endParaRPr/>
          </a:p>
        </p:txBody>
      </p:sp>
      <p:sp>
        <p:nvSpPr>
          <p:cNvPr id="1468" name="Google Shape;1468;p24"/>
          <p:cNvSpPr txBox="1">
            <a:spLocks noGrp="1"/>
          </p:cNvSpPr>
          <p:nvPr>
            <p:ph type="subTitle" idx="9"/>
          </p:nvPr>
        </p:nvSpPr>
        <p:spPr>
          <a:xfrm>
            <a:off x="5689770" y="4437828"/>
            <a:ext cx="837600" cy="517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852"/>
              <a:buNone/>
            </a:pPr>
            <a:r>
              <a:rPr lang="en"/>
              <a:t>05</a:t>
            </a:r>
            <a:endParaRPr/>
          </a:p>
        </p:txBody>
      </p:sp>
      <p:sp>
        <p:nvSpPr>
          <p:cNvPr id="1469" name="Google Shape;1469;p24"/>
          <p:cNvSpPr txBox="1">
            <a:spLocks noGrp="1"/>
          </p:cNvSpPr>
          <p:nvPr>
            <p:ph type="body" idx="13"/>
          </p:nvPr>
        </p:nvSpPr>
        <p:spPr>
          <a:xfrm>
            <a:off x="4565513" y="5136534"/>
            <a:ext cx="3060900" cy="1264800"/>
          </a:xfrm>
          <a:prstGeom prst="rect">
            <a:avLst/>
          </a:prstGeom>
        </p:spPr>
        <p:txBody>
          <a:bodyPr spcFirstLastPara="1" wrap="square" lIns="121900" tIns="121900" rIns="121900" bIns="121900" anchor="t" anchorCtr="0">
            <a:normAutofit lnSpcReduction="10000"/>
          </a:bodyPr>
          <a:lstStyle/>
          <a:p>
            <a:pPr marL="0" lvl="0" indent="0" algn="ctr" rtl="0">
              <a:spcBef>
                <a:spcPts val="0"/>
              </a:spcBef>
              <a:spcAft>
                <a:spcPts val="1600"/>
              </a:spcAft>
              <a:buNone/>
            </a:pPr>
            <a:r>
              <a:rPr lang="en"/>
              <a:t>We will also talk about this.</a:t>
            </a:r>
            <a:endParaRPr/>
          </a:p>
        </p:txBody>
      </p:sp>
      <p:sp>
        <p:nvSpPr>
          <p:cNvPr id="1470" name="Google Shape;1470;p24"/>
          <p:cNvSpPr txBox="1">
            <a:spLocks noGrp="1"/>
          </p:cNvSpPr>
          <p:nvPr>
            <p:ph type="subTitle" idx="14"/>
          </p:nvPr>
        </p:nvSpPr>
        <p:spPr>
          <a:xfrm>
            <a:off x="8990550" y="4437828"/>
            <a:ext cx="837600" cy="517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852"/>
              <a:buNone/>
            </a:pPr>
            <a:r>
              <a:rPr lang="en"/>
              <a:t>06</a:t>
            </a:r>
            <a:endParaRPr/>
          </a:p>
        </p:txBody>
      </p:sp>
      <p:sp>
        <p:nvSpPr>
          <p:cNvPr id="1471" name="Google Shape;1471;p24"/>
          <p:cNvSpPr txBox="1">
            <a:spLocks noGrp="1"/>
          </p:cNvSpPr>
          <p:nvPr>
            <p:ph type="body" idx="15"/>
          </p:nvPr>
        </p:nvSpPr>
        <p:spPr>
          <a:xfrm>
            <a:off x="7853569" y="5136534"/>
            <a:ext cx="3060900" cy="1264800"/>
          </a:xfrm>
          <a:prstGeom prst="rect">
            <a:avLst/>
          </a:prstGeom>
        </p:spPr>
        <p:txBody>
          <a:bodyPr spcFirstLastPara="1" wrap="square" lIns="121900" tIns="121900" rIns="121900" bIns="121900" anchor="t" anchorCtr="0">
            <a:normAutofit lnSpcReduction="10000"/>
          </a:bodyPr>
          <a:lstStyle/>
          <a:p>
            <a:pPr marL="0" lvl="0" indent="0" algn="ctr" rtl="0">
              <a:spcBef>
                <a:spcPts val="0"/>
              </a:spcBef>
              <a:spcAft>
                <a:spcPts val="1600"/>
              </a:spcAft>
              <a:buNone/>
            </a:pPr>
            <a:r>
              <a:rPr lang="en"/>
              <a:t>And we will talk about this last.</a:t>
            </a:r>
            <a:endParaRPr/>
          </a:p>
        </p:txBody>
      </p:sp>
      <p:grpSp>
        <p:nvGrpSpPr>
          <p:cNvPr id="1472" name="Google Shape;1472;p24"/>
          <p:cNvGrpSpPr/>
          <p:nvPr/>
        </p:nvGrpSpPr>
        <p:grpSpPr>
          <a:xfrm>
            <a:off x="5682086" y="1927697"/>
            <a:ext cx="927892" cy="927892"/>
            <a:chOff x="8878102" y="4612385"/>
            <a:chExt cx="927892" cy="927892"/>
          </a:xfrm>
        </p:grpSpPr>
        <p:sp>
          <p:nvSpPr>
            <p:cNvPr id="1473" name="Google Shape;1473;p24"/>
            <p:cNvSpPr/>
            <p:nvPr/>
          </p:nvSpPr>
          <p:spPr>
            <a:xfrm>
              <a:off x="8878102" y="4612385"/>
              <a:ext cx="927892" cy="927892"/>
            </a:xfrm>
            <a:custGeom>
              <a:avLst/>
              <a:gdLst/>
              <a:ahLst/>
              <a:cxnLst/>
              <a:rect l="l" t="t" r="r" b="b"/>
              <a:pathLst>
                <a:path w="474019" h="474019" extrusionOk="0">
                  <a:moveTo>
                    <a:pt x="0" y="237010"/>
                  </a:moveTo>
                  <a:cubicBezTo>
                    <a:pt x="0" y="106114"/>
                    <a:pt x="106113" y="0"/>
                    <a:pt x="237010" y="0"/>
                  </a:cubicBezTo>
                  <a:cubicBezTo>
                    <a:pt x="367906" y="0"/>
                    <a:pt x="474019" y="106114"/>
                    <a:pt x="474019" y="237010"/>
                  </a:cubicBezTo>
                  <a:cubicBezTo>
                    <a:pt x="474019" y="367906"/>
                    <a:pt x="367906" y="474019"/>
                    <a:pt x="237010" y="474019"/>
                  </a:cubicBezTo>
                  <a:cubicBezTo>
                    <a:pt x="106113" y="474019"/>
                    <a:pt x="0" y="367906"/>
                    <a:pt x="0" y="2370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474" name="Google Shape;1474;p24"/>
            <p:cNvPicPr preferRelativeResize="0"/>
            <p:nvPr/>
          </p:nvPicPr>
          <p:blipFill rotWithShape="1">
            <a:blip r:embed="rId3">
              <a:alphaModFix amt="20000"/>
            </a:blip>
            <a:srcRect l="67169" t="19635" r="19367" b="72770"/>
            <a:stretch/>
          </p:blipFill>
          <p:spPr>
            <a:xfrm rot="5400000">
              <a:off x="8878102" y="4612385"/>
              <a:ext cx="927892" cy="927892"/>
            </a:xfrm>
            <a:custGeom>
              <a:avLst/>
              <a:gdLst/>
              <a:ahLst/>
              <a:cxnLst/>
              <a:rect l="l" t="t" r="r" b="b"/>
              <a:pathLst>
                <a:path w="927892" h="927892" extrusionOk="0">
                  <a:moveTo>
                    <a:pt x="0" y="463945"/>
                  </a:moveTo>
                  <a:cubicBezTo>
                    <a:pt x="0" y="207716"/>
                    <a:pt x="207718" y="0"/>
                    <a:pt x="463947" y="0"/>
                  </a:cubicBezTo>
                  <a:cubicBezTo>
                    <a:pt x="720176" y="0"/>
                    <a:pt x="927892" y="207716"/>
                    <a:pt x="927892" y="463945"/>
                  </a:cubicBezTo>
                  <a:cubicBezTo>
                    <a:pt x="927892" y="720176"/>
                    <a:pt x="720176" y="927892"/>
                    <a:pt x="463947" y="927892"/>
                  </a:cubicBezTo>
                  <a:cubicBezTo>
                    <a:pt x="207718" y="927892"/>
                    <a:pt x="0" y="720176"/>
                    <a:pt x="0" y="463945"/>
                  </a:cubicBezTo>
                  <a:close/>
                </a:path>
              </a:pathLst>
            </a:custGeom>
            <a:noFill/>
            <a:ln>
              <a:noFill/>
            </a:ln>
          </p:spPr>
        </p:pic>
      </p:grpSp>
      <p:grpSp>
        <p:nvGrpSpPr>
          <p:cNvPr id="1475" name="Google Shape;1475;p24"/>
          <p:cNvGrpSpPr/>
          <p:nvPr/>
        </p:nvGrpSpPr>
        <p:grpSpPr>
          <a:xfrm>
            <a:off x="2314026" y="1869670"/>
            <a:ext cx="987493" cy="987727"/>
            <a:chOff x="8025900" y="568625"/>
            <a:chExt cx="2772300" cy="3430800"/>
          </a:xfrm>
        </p:grpSpPr>
        <p:sp>
          <p:nvSpPr>
            <p:cNvPr id="1476" name="Google Shape;1476;p24"/>
            <p:cNvSpPr/>
            <p:nvPr/>
          </p:nvSpPr>
          <p:spPr>
            <a:xfrm>
              <a:off x="8025900" y="568625"/>
              <a:ext cx="2772300" cy="343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477" name="Google Shape;1477;p24"/>
            <p:cNvPicPr preferRelativeResize="0"/>
            <p:nvPr/>
          </p:nvPicPr>
          <p:blipFill rotWithShape="1">
            <a:blip r:embed="rId3">
              <a:alphaModFix amt="20000"/>
            </a:blip>
            <a:srcRect l="8501" t="11512" r="41722" b="65796"/>
            <a:stretch/>
          </p:blipFill>
          <p:spPr>
            <a:xfrm rot="5400000">
              <a:off x="7696650" y="897875"/>
              <a:ext cx="3430800" cy="2772300"/>
            </a:xfrm>
            <a:custGeom>
              <a:avLst/>
              <a:gdLst/>
              <a:ahLst/>
              <a:cxnLst/>
              <a:rect l="l" t="t" r="r" b="b"/>
              <a:pathLst>
                <a:path w="3430800" h="2772300" extrusionOk="0">
                  <a:moveTo>
                    <a:pt x="0" y="2772300"/>
                  </a:moveTo>
                  <a:lnTo>
                    <a:pt x="0" y="0"/>
                  </a:lnTo>
                  <a:lnTo>
                    <a:pt x="3430800" y="0"/>
                  </a:lnTo>
                  <a:lnTo>
                    <a:pt x="3430800" y="2772300"/>
                  </a:lnTo>
                  <a:close/>
                </a:path>
              </a:pathLst>
            </a:custGeom>
            <a:noFill/>
            <a:ln>
              <a:noFill/>
            </a:ln>
          </p:spPr>
        </p:pic>
      </p:grpSp>
      <p:sp>
        <p:nvSpPr>
          <p:cNvPr id="1478" name="Google Shape;1478;p24"/>
          <p:cNvSpPr txBox="1">
            <a:spLocks noGrp="1"/>
          </p:cNvSpPr>
          <p:nvPr>
            <p:ph type="subTitle" idx="1"/>
          </p:nvPr>
        </p:nvSpPr>
        <p:spPr>
          <a:xfrm>
            <a:off x="2388985" y="2133049"/>
            <a:ext cx="837600" cy="517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852"/>
              <a:buNone/>
            </a:pPr>
            <a:r>
              <a:rPr lang="en"/>
              <a:t>01</a:t>
            </a:r>
            <a:endParaRPr/>
          </a:p>
        </p:txBody>
      </p:sp>
      <p:sp>
        <p:nvSpPr>
          <p:cNvPr id="1479" name="Google Shape;1479;p24"/>
          <p:cNvSpPr txBox="1">
            <a:spLocks noGrp="1"/>
          </p:cNvSpPr>
          <p:nvPr>
            <p:ph type="subTitle" idx="3"/>
          </p:nvPr>
        </p:nvSpPr>
        <p:spPr>
          <a:xfrm>
            <a:off x="5689770" y="2133049"/>
            <a:ext cx="837600" cy="517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852"/>
              <a:buNone/>
            </a:pPr>
            <a:r>
              <a:rPr lang="en"/>
              <a:t>02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25"/>
          <p:cNvSpPr txBox="1">
            <a:spLocks noGrp="1"/>
          </p:cNvSpPr>
          <p:nvPr>
            <p:ph type="title"/>
          </p:nvPr>
        </p:nvSpPr>
        <p:spPr>
          <a:xfrm>
            <a:off x="4810400" y="1919200"/>
            <a:ext cx="6879000" cy="15042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SzPts val="990"/>
              <a:buNone/>
            </a:pPr>
            <a:r>
              <a:rPr lang="en"/>
              <a:t>We will talk about this first.</a:t>
            </a:r>
            <a:endParaRPr/>
          </a:p>
        </p:txBody>
      </p:sp>
      <p:sp>
        <p:nvSpPr>
          <p:cNvPr id="1485" name="Google Shape;1485;p25"/>
          <p:cNvSpPr/>
          <p:nvPr/>
        </p:nvSpPr>
        <p:spPr>
          <a:xfrm>
            <a:off x="967125" y="1441426"/>
            <a:ext cx="2092588" cy="1191936"/>
          </a:xfrm>
          <a:prstGeom prst="rect">
            <a:avLst/>
          </a:prstGeom>
        </p:spPr>
        <p:txBody>
          <a:bodyPr>
            <a:prstTxWarp prst="textPlain">
              <a:avLst/>
            </a:prstTxWarp>
          </a:bodyPr>
          <a:lstStyle/>
          <a:p>
            <a:pPr lvl="0" algn="ctr"/>
            <a:r>
              <a:rPr b="0" i="0">
                <a:ln>
                  <a:noFill/>
                </a:ln>
                <a:solidFill>
                  <a:schemeClr val="lt2"/>
                </a:solidFill>
                <a:latin typeface="Archivo Black"/>
              </a:rPr>
              <a:t>01</a:t>
            </a:r>
          </a:p>
        </p:txBody>
      </p:sp>
      <p:sp>
        <p:nvSpPr>
          <p:cNvPr id="1486" name="Google Shape;1486;p25"/>
          <p:cNvSpPr txBox="1">
            <a:spLocks noGrp="1"/>
          </p:cNvSpPr>
          <p:nvPr>
            <p:ph type="body" idx="1"/>
          </p:nvPr>
        </p:nvSpPr>
        <p:spPr>
          <a:xfrm>
            <a:off x="4810400" y="3509426"/>
            <a:ext cx="6879000" cy="1633800"/>
          </a:xfrm>
          <a:prstGeom prst="rect">
            <a:avLst/>
          </a:prstGeom>
        </p:spPr>
        <p:txBody>
          <a:bodyPr spcFirstLastPara="1" wrap="square" lIns="121900" tIns="121900" rIns="121900" bIns="121900" anchor="t" anchorCtr="0">
            <a:normAutofit fontScale="92500" lnSpcReduction="10000"/>
          </a:bodyPr>
          <a:lstStyle/>
          <a:p>
            <a:pPr marL="0" lvl="0" indent="0" algn="l" rtl="0">
              <a:spcBef>
                <a:spcPts val="0"/>
              </a:spcBef>
              <a:spcAft>
                <a:spcPts val="1600"/>
              </a:spcAft>
              <a:buNone/>
            </a:pPr>
            <a:r>
              <a:rPr lang="en"/>
              <a:t>Add a brief introduction of your section here: Let’s dive in and get to know some interesting facts about animals!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1" name="Google Shape;1491;p26"/>
          <p:cNvSpPr txBox="1">
            <a:spLocks noGrp="1"/>
          </p:cNvSpPr>
          <p:nvPr>
            <p:ph type="body" idx="1"/>
          </p:nvPr>
        </p:nvSpPr>
        <p:spPr>
          <a:xfrm>
            <a:off x="1373700" y="2303752"/>
            <a:ext cx="9444600" cy="31269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
              <a:t>Did you know that elephants can sense storms?</a:t>
            </a:r>
            <a:endParaRPr/>
          </a:p>
          <a:p>
            <a:pPr marL="0" lvl="0" indent="0" algn="l" rtl="0">
              <a:spcBef>
                <a:spcPts val="1600"/>
              </a:spcBef>
              <a:spcAft>
                <a:spcPts val="0"/>
              </a:spcAft>
              <a:buNone/>
            </a:pPr>
            <a:r>
              <a:rPr lang="en"/>
              <a:t>Elephants may be able to detect a thunderstorm from hundreds of miles away, and will head towards it, looking for water. </a:t>
            </a:r>
            <a:endParaRPr/>
          </a:p>
          <a:p>
            <a:pPr marL="0" lvl="0" indent="0" algn="l" rtl="0">
              <a:spcBef>
                <a:spcPts val="1600"/>
              </a:spcBef>
              <a:spcAft>
                <a:spcPts val="1600"/>
              </a:spcAft>
              <a:buNone/>
            </a:pPr>
            <a:r>
              <a:rPr lang="en"/>
              <a:t>You can add a little bit more information. But try to not overload your slides with text.</a:t>
            </a:r>
            <a:endParaRPr/>
          </a:p>
        </p:txBody>
      </p:sp>
      <p:grpSp>
        <p:nvGrpSpPr>
          <p:cNvPr id="1492" name="Google Shape;1492;p26"/>
          <p:cNvGrpSpPr/>
          <p:nvPr/>
        </p:nvGrpSpPr>
        <p:grpSpPr>
          <a:xfrm>
            <a:off x="415625" y="396138"/>
            <a:ext cx="11360748" cy="987760"/>
            <a:chOff x="514536" y="1250125"/>
            <a:chExt cx="7128089" cy="1140600"/>
          </a:xfrm>
        </p:grpSpPr>
        <p:sp>
          <p:nvSpPr>
            <p:cNvPr id="1493" name="Google Shape;1493;p26"/>
            <p:cNvSpPr/>
            <p:nvPr/>
          </p:nvSpPr>
          <p:spPr>
            <a:xfrm>
              <a:off x="515525" y="1250125"/>
              <a:ext cx="7127100" cy="1140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494" name="Google Shape;1494;p26"/>
            <p:cNvPicPr preferRelativeResize="0"/>
            <p:nvPr/>
          </p:nvPicPr>
          <p:blipFill rotWithShape="1">
            <a:blip r:embed="rId3">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1495" name="Google Shape;1495;p26"/>
          <p:cNvSpPr txBox="1">
            <a:spLocks noGrp="1"/>
          </p:cNvSpPr>
          <p:nvPr>
            <p:ph type="title"/>
          </p:nvPr>
        </p:nvSpPr>
        <p:spPr>
          <a:xfrm>
            <a:off x="1373700" y="396150"/>
            <a:ext cx="9444600" cy="987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990"/>
              <a:buNone/>
            </a:pPr>
            <a:r>
              <a:rPr lang="en"/>
              <a:t>Did you know?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pic>
        <p:nvPicPr>
          <p:cNvPr id="1500" name="Google Shape;1500;p27"/>
          <p:cNvPicPr preferRelativeResize="0"/>
          <p:nvPr/>
        </p:nvPicPr>
        <p:blipFill rotWithShape="1">
          <a:blip r:embed="rId3">
            <a:alphaModFix/>
          </a:blip>
          <a:srcRect l="5658" r="5658"/>
          <a:stretch/>
        </p:blipFill>
        <p:spPr>
          <a:xfrm>
            <a:off x="598650" y="509800"/>
            <a:ext cx="6469500" cy="4679400"/>
          </a:xfrm>
          <a:prstGeom prst="roundRect">
            <a:avLst>
              <a:gd name="adj" fmla="val 0"/>
            </a:avLst>
          </a:prstGeom>
          <a:noFill/>
          <a:ln>
            <a:noFill/>
          </a:ln>
        </p:spPr>
      </p:pic>
      <p:sp>
        <p:nvSpPr>
          <p:cNvPr id="1501" name="Google Shape;1501;p27"/>
          <p:cNvSpPr txBox="1">
            <a:spLocks noGrp="1"/>
          </p:cNvSpPr>
          <p:nvPr>
            <p:ph type="title"/>
          </p:nvPr>
        </p:nvSpPr>
        <p:spPr>
          <a:xfrm>
            <a:off x="7393350" y="1008300"/>
            <a:ext cx="4200000" cy="3836700"/>
          </a:xfrm>
          <a:prstGeom prst="rect">
            <a:avLst/>
          </a:prstGeom>
        </p:spPr>
        <p:txBody>
          <a:bodyPr spcFirstLastPara="1" wrap="square" lIns="121900" tIns="121900" rIns="121900" bIns="121900" anchor="ctr" anchorCtr="0">
            <a:normAutofit/>
          </a:bodyPr>
          <a:lstStyle/>
          <a:p>
            <a:pPr marL="0" lvl="0" indent="0" algn="l" rtl="0">
              <a:spcBef>
                <a:spcPts val="0"/>
              </a:spcBef>
              <a:spcAft>
                <a:spcPts val="0"/>
              </a:spcAft>
              <a:buNone/>
            </a:pPr>
            <a:r>
              <a:rPr lang="en"/>
              <a:t>Koalas are even more lazy than cats.</a:t>
            </a:r>
            <a:endParaRPr/>
          </a:p>
        </p:txBody>
      </p:sp>
      <p:sp>
        <p:nvSpPr>
          <p:cNvPr id="1502" name="Google Shape;1502;p27"/>
          <p:cNvSpPr txBox="1">
            <a:spLocks noGrp="1"/>
          </p:cNvSpPr>
          <p:nvPr>
            <p:ph type="body" idx="1"/>
          </p:nvPr>
        </p:nvSpPr>
        <p:spPr>
          <a:xfrm>
            <a:off x="598650" y="5338700"/>
            <a:ext cx="10994700" cy="857100"/>
          </a:xfrm>
          <a:prstGeom prst="rect">
            <a:avLst/>
          </a:prstGeom>
        </p:spPr>
        <p:txBody>
          <a:bodyPr spcFirstLastPara="1" wrap="square" lIns="121900" tIns="121900" rIns="121900" bIns="121900" anchor="t" anchorCtr="0">
            <a:normAutofit fontScale="85000" lnSpcReduction="20000"/>
          </a:bodyPr>
          <a:lstStyle/>
          <a:p>
            <a:pPr marL="0" lvl="0" indent="0" algn="l" rtl="0">
              <a:spcBef>
                <a:spcPts val="0"/>
              </a:spcBef>
              <a:spcAft>
                <a:spcPts val="0"/>
              </a:spcAft>
              <a:buNone/>
            </a:pPr>
            <a:r>
              <a:rPr lang="en"/>
              <a:t>Koalas don’t have much energy and, when not feasting on leaves, they spend their time dozing in the branches. Believe it or not, they can sleep for up to 18 hours a day!</a:t>
            </a:r>
            <a:endParaRPr/>
          </a:p>
        </p:txBody>
      </p:sp>
      <p:grpSp>
        <p:nvGrpSpPr>
          <p:cNvPr id="1503" name="Google Shape;1503;p27"/>
          <p:cNvGrpSpPr/>
          <p:nvPr/>
        </p:nvGrpSpPr>
        <p:grpSpPr>
          <a:xfrm>
            <a:off x="-1" y="3211118"/>
            <a:ext cx="1470261" cy="1470319"/>
            <a:chOff x="3519724" y="-159776"/>
            <a:chExt cx="1633623" cy="1633869"/>
          </a:xfrm>
        </p:grpSpPr>
        <p:sp>
          <p:nvSpPr>
            <p:cNvPr id="1504" name="Google Shape;1504;p27"/>
            <p:cNvSpPr/>
            <p:nvPr/>
          </p:nvSpPr>
          <p:spPr>
            <a:xfrm>
              <a:off x="3519724" y="-159776"/>
              <a:ext cx="1633622" cy="1633867"/>
            </a:xfrm>
            <a:custGeom>
              <a:avLst/>
              <a:gdLst/>
              <a:ahLst/>
              <a:cxnLst/>
              <a:rect l="l" t="t" r="r" b="b"/>
              <a:pathLst>
                <a:path w="834545" h="834670" extrusionOk="0">
                  <a:moveTo>
                    <a:pt x="417208" y="0"/>
                  </a:moveTo>
                  <a:cubicBezTo>
                    <a:pt x="186752" y="0"/>
                    <a:pt x="0" y="186874"/>
                    <a:pt x="0" y="417333"/>
                  </a:cubicBezTo>
                  <a:cubicBezTo>
                    <a:pt x="0" y="647793"/>
                    <a:pt x="186752" y="834671"/>
                    <a:pt x="417208" y="834671"/>
                  </a:cubicBezTo>
                  <a:cubicBezTo>
                    <a:pt x="647668" y="834671"/>
                    <a:pt x="834545" y="647793"/>
                    <a:pt x="834545" y="417333"/>
                  </a:cubicBezTo>
                  <a:cubicBezTo>
                    <a:pt x="834545" y="186874"/>
                    <a:pt x="647668" y="0"/>
                    <a:pt x="417208" y="0"/>
                  </a:cubicBezTo>
                  <a:close/>
                  <a:moveTo>
                    <a:pt x="417208" y="211515"/>
                  </a:moveTo>
                  <a:cubicBezTo>
                    <a:pt x="530871" y="211515"/>
                    <a:pt x="623031" y="303674"/>
                    <a:pt x="623031" y="417333"/>
                  </a:cubicBezTo>
                  <a:cubicBezTo>
                    <a:pt x="623031" y="530997"/>
                    <a:pt x="530871" y="623156"/>
                    <a:pt x="417208" y="623156"/>
                  </a:cubicBezTo>
                  <a:cubicBezTo>
                    <a:pt x="303549" y="623156"/>
                    <a:pt x="211389" y="530997"/>
                    <a:pt x="211389" y="417333"/>
                  </a:cubicBezTo>
                  <a:cubicBezTo>
                    <a:pt x="211389" y="303674"/>
                    <a:pt x="303549" y="211515"/>
                    <a:pt x="417208" y="2115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505" name="Google Shape;1505;p27"/>
            <p:cNvPicPr preferRelativeResize="0"/>
            <p:nvPr/>
          </p:nvPicPr>
          <p:blipFill rotWithShape="1">
            <a:blip r:embed="rId4">
              <a:alphaModFix amt="20000"/>
            </a:blip>
            <a:srcRect t="57607" r="76435" b="29021"/>
            <a:stretch/>
          </p:blipFill>
          <p:spPr>
            <a:xfrm rot="5400000">
              <a:off x="3524425" y="-154828"/>
              <a:ext cx="1624221" cy="1633622"/>
            </a:xfrm>
            <a:custGeom>
              <a:avLst/>
              <a:gdLst/>
              <a:ahLst/>
              <a:cxnLst/>
              <a:rect l="l" t="t" r="r" b="b"/>
              <a:pathLst>
                <a:path w="1624221" h="1633622" extrusionOk="0">
                  <a:moveTo>
                    <a:pt x="404393" y="816937"/>
                  </a:moveTo>
                  <a:cubicBezTo>
                    <a:pt x="404393" y="1039425"/>
                    <a:pt x="584794" y="1219828"/>
                    <a:pt x="807282" y="1219828"/>
                  </a:cubicBezTo>
                  <a:cubicBezTo>
                    <a:pt x="1029779" y="1219828"/>
                    <a:pt x="1210180" y="1039425"/>
                    <a:pt x="1210180" y="816937"/>
                  </a:cubicBezTo>
                  <a:cubicBezTo>
                    <a:pt x="1210180" y="594442"/>
                    <a:pt x="1029779" y="414039"/>
                    <a:pt x="807282" y="414039"/>
                  </a:cubicBezTo>
                  <a:cubicBezTo>
                    <a:pt x="584794" y="414039"/>
                    <a:pt x="404393" y="594442"/>
                    <a:pt x="404393" y="816937"/>
                  </a:cubicBezTo>
                  <a:close/>
                  <a:moveTo>
                    <a:pt x="0" y="936017"/>
                  </a:moveTo>
                  <a:lnTo>
                    <a:pt x="0" y="697849"/>
                  </a:lnTo>
                  <a:lnTo>
                    <a:pt x="6951" y="652312"/>
                  </a:lnTo>
                  <a:cubicBezTo>
                    <a:pt x="83137" y="280075"/>
                    <a:pt x="412549" y="0"/>
                    <a:pt x="807282" y="0"/>
                  </a:cubicBezTo>
                  <a:cubicBezTo>
                    <a:pt x="1258407" y="0"/>
                    <a:pt x="1624221" y="365812"/>
                    <a:pt x="1624221" y="816937"/>
                  </a:cubicBezTo>
                  <a:cubicBezTo>
                    <a:pt x="1624221" y="1268055"/>
                    <a:pt x="1258407" y="1633622"/>
                    <a:pt x="807282" y="1633622"/>
                  </a:cubicBezTo>
                  <a:cubicBezTo>
                    <a:pt x="412548" y="1633622"/>
                    <a:pt x="83137" y="1353735"/>
                    <a:pt x="6951" y="981549"/>
                  </a:cubicBezTo>
                  <a:close/>
                </a:path>
              </a:pathLst>
            </a:cu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0" name="Google Shape;1510;p28"/>
          <p:cNvSpPr txBox="1">
            <a:spLocks noGrp="1"/>
          </p:cNvSpPr>
          <p:nvPr>
            <p:ph type="title"/>
          </p:nvPr>
        </p:nvSpPr>
        <p:spPr>
          <a:xfrm>
            <a:off x="1082738" y="1632726"/>
            <a:ext cx="10825500" cy="3639900"/>
          </a:xfrm>
          <a:prstGeom prst="rect">
            <a:avLst/>
          </a:prstGeom>
        </p:spPr>
        <p:txBody>
          <a:bodyPr spcFirstLastPara="1" wrap="square" lIns="121900" tIns="121900" rIns="121900" bIns="121900" anchor="ctr" anchorCtr="0">
            <a:normAutofit fontScale="90000"/>
          </a:bodyPr>
          <a:lstStyle/>
          <a:p>
            <a:pPr marL="0" lvl="0" indent="0" algn="l" rtl="0">
              <a:spcBef>
                <a:spcPts val="0"/>
              </a:spcBef>
              <a:spcAft>
                <a:spcPts val="0"/>
              </a:spcAft>
              <a:buNone/>
            </a:pPr>
            <a:r>
              <a:rPr lang="en"/>
              <a:t>Clearly, animals know more than we think, and think a great deal more than we know.</a:t>
            </a:r>
            <a:endParaRPr/>
          </a:p>
        </p:txBody>
      </p:sp>
      <p:sp>
        <p:nvSpPr>
          <p:cNvPr id="1511" name="Google Shape;1511;p28"/>
          <p:cNvSpPr txBox="1">
            <a:spLocks noGrp="1"/>
          </p:cNvSpPr>
          <p:nvPr>
            <p:ph type="subTitle" idx="1"/>
          </p:nvPr>
        </p:nvSpPr>
        <p:spPr>
          <a:xfrm>
            <a:off x="1082850" y="5595325"/>
            <a:ext cx="10825500" cy="731700"/>
          </a:xfrm>
          <a:prstGeom prst="rect">
            <a:avLst/>
          </a:prstGeom>
        </p:spPr>
        <p:txBody>
          <a:bodyPr spcFirstLastPara="1" wrap="square" lIns="121900" tIns="121900" rIns="121900" bIns="121900" anchor="t" anchorCtr="0">
            <a:normAutofit/>
          </a:bodyPr>
          <a:lstStyle/>
          <a:p>
            <a:pPr marL="457200" lvl="0" indent="0" algn="r" rtl="0">
              <a:spcBef>
                <a:spcPts val="0"/>
              </a:spcBef>
              <a:spcAft>
                <a:spcPts val="0"/>
              </a:spcAft>
              <a:buNone/>
            </a:pPr>
            <a:r>
              <a:rPr lang="en"/>
              <a:t>― Irene M. Pepperberg</a:t>
            </a:r>
            <a:endParaRPr/>
          </a:p>
        </p:txBody>
      </p:sp>
      <p:grpSp>
        <p:nvGrpSpPr>
          <p:cNvPr id="1512" name="Google Shape;1512;p28"/>
          <p:cNvGrpSpPr/>
          <p:nvPr/>
        </p:nvGrpSpPr>
        <p:grpSpPr>
          <a:xfrm rot="10800000">
            <a:off x="851202" y="438026"/>
            <a:ext cx="1237846" cy="872004"/>
            <a:chOff x="621403" y="597265"/>
            <a:chExt cx="1588204" cy="1118814"/>
          </a:xfrm>
        </p:grpSpPr>
        <p:sp>
          <p:nvSpPr>
            <p:cNvPr id="1513" name="Google Shape;1513;p28"/>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14" name="Google Shape;1514;p28"/>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grpSp>
        <p:nvGrpSpPr>
          <p:cNvPr id="1519" name="Google Shape;1519;p29"/>
          <p:cNvGrpSpPr/>
          <p:nvPr/>
        </p:nvGrpSpPr>
        <p:grpSpPr>
          <a:xfrm>
            <a:off x="415625" y="396138"/>
            <a:ext cx="11360748" cy="987760"/>
            <a:chOff x="514536" y="1250125"/>
            <a:chExt cx="7128089" cy="1140600"/>
          </a:xfrm>
        </p:grpSpPr>
        <p:sp>
          <p:nvSpPr>
            <p:cNvPr id="1520" name="Google Shape;1520;p29"/>
            <p:cNvSpPr/>
            <p:nvPr/>
          </p:nvSpPr>
          <p:spPr>
            <a:xfrm>
              <a:off x="515525" y="1250125"/>
              <a:ext cx="7127100" cy="1140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521" name="Google Shape;1521;p29"/>
            <p:cNvPicPr preferRelativeResize="0"/>
            <p:nvPr/>
          </p:nvPicPr>
          <p:blipFill rotWithShape="1">
            <a:blip r:embed="rId3">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1522" name="Google Shape;1522;p29"/>
          <p:cNvSpPr txBox="1">
            <a:spLocks noGrp="1"/>
          </p:cNvSpPr>
          <p:nvPr>
            <p:ph type="title"/>
          </p:nvPr>
        </p:nvSpPr>
        <p:spPr>
          <a:xfrm>
            <a:off x="551850" y="396150"/>
            <a:ext cx="11088300" cy="987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Did you know?</a:t>
            </a:r>
            <a:endParaRPr/>
          </a:p>
        </p:txBody>
      </p:sp>
      <p:sp>
        <p:nvSpPr>
          <p:cNvPr id="1523" name="Google Shape;1523;p29"/>
          <p:cNvSpPr txBox="1">
            <a:spLocks noGrp="1"/>
          </p:cNvSpPr>
          <p:nvPr>
            <p:ph type="body" idx="1"/>
          </p:nvPr>
        </p:nvSpPr>
        <p:spPr>
          <a:xfrm>
            <a:off x="1023113" y="1981150"/>
            <a:ext cx="4762800" cy="3846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dogs can smell your feelings?</a:t>
            </a:r>
            <a:endParaRPr/>
          </a:p>
          <a:p>
            <a:pPr marL="0" lvl="0" indent="0" algn="l" rtl="0">
              <a:spcBef>
                <a:spcPts val="1600"/>
              </a:spcBef>
              <a:spcAft>
                <a:spcPts val="1600"/>
              </a:spcAft>
              <a:buNone/>
            </a:pPr>
            <a:r>
              <a:rPr lang="en"/>
              <a:t>Dogs can pick up on subtle changes in your scent, which can help him figure out how you are feeling, such as by smelling your perspiration when you become nervous or fearful.</a:t>
            </a:r>
            <a:endParaRPr/>
          </a:p>
        </p:txBody>
      </p:sp>
      <p:sp>
        <p:nvSpPr>
          <p:cNvPr id="1524" name="Google Shape;1524;p29"/>
          <p:cNvSpPr txBox="1">
            <a:spLocks noGrp="1"/>
          </p:cNvSpPr>
          <p:nvPr>
            <p:ph type="body" idx="2"/>
          </p:nvPr>
        </p:nvSpPr>
        <p:spPr>
          <a:xfrm>
            <a:off x="6406088" y="1981150"/>
            <a:ext cx="4762800" cy="3846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a cat uses its whiskers as feelers to determine if a space is too small to squeeze through?</a:t>
            </a:r>
            <a:endParaRPr/>
          </a:p>
          <a:p>
            <a:pPr marL="0" lvl="0" indent="0" algn="l" rtl="0">
              <a:spcBef>
                <a:spcPts val="1600"/>
              </a:spcBef>
              <a:spcAft>
                <a:spcPts val="1600"/>
              </a:spcAft>
              <a:buNone/>
            </a:pPr>
            <a:r>
              <a:rPr lang="en"/>
              <a:t>Also, cats love to sleep. A fifteen-year-old cat has probably spent ten years of its life sleeping.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grpSp>
        <p:nvGrpSpPr>
          <p:cNvPr id="1529" name="Google Shape;1529;p30"/>
          <p:cNvGrpSpPr/>
          <p:nvPr/>
        </p:nvGrpSpPr>
        <p:grpSpPr>
          <a:xfrm>
            <a:off x="415625" y="396138"/>
            <a:ext cx="11360748" cy="987760"/>
            <a:chOff x="514536" y="1250125"/>
            <a:chExt cx="7128089" cy="1140600"/>
          </a:xfrm>
        </p:grpSpPr>
        <p:sp>
          <p:nvSpPr>
            <p:cNvPr id="1530" name="Google Shape;1530;p30"/>
            <p:cNvSpPr/>
            <p:nvPr/>
          </p:nvSpPr>
          <p:spPr>
            <a:xfrm>
              <a:off x="515525" y="1250125"/>
              <a:ext cx="7127100" cy="1140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pic>
          <p:nvPicPr>
            <p:cNvPr id="1531" name="Google Shape;1531;p30"/>
            <p:cNvPicPr preferRelativeResize="0"/>
            <p:nvPr/>
          </p:nvPicPr>
          <p:blipFill rotWithShape="1">
            <a:blip r:embed="rId3">
              <a:alphaModFix amt="20000"/>
            </a:blip>
            <a:srcRect l="20300" t="23673" r="24035" b="106"/>
            <a:stretch/>
          </p:blipFill>
          <p:spPr>
            <a:xfrm rot="5400000">
              <a:off x="3510692" y="-1746031"/>
              <a:ext cx="1131827" cy="7124139"/>
            </a:xfrm>
            <a:custGeom>
              <a:avLst/>
              <a:gdLst/>
              <a:ahLst/>
              <a:cxnLst/>
              <a:rect l="l" t="t" r="r" b="b"/>
              <a:pathLst>
                <a:path w="3836700" h="9312600" extrusionOk="0">
                  <a:moveTo>
                    <a:pt x="0" y="9312600"/>
                  </a:moveTo>
                  <a:lnTo>
                    <a:pt x="0" y="0"/>
                  </a:lnTo>
                  <a:lnTo>
                    <a:pt x="3836700" y="0"/>
                  </a:lnTo>
                  <a:lnTo>
                    <a:pt x="3836700" y="9312600"/>
                  </a:lnTo>
                  <a:close/>
                </a:path>
              </a:pathLst>
            </a:custGeom>
            <a:noFill/>
            <a:ln>
              <a:noFill/>
            </a:ln>
          </p:spPr>
        </p:pic>
      </p:grpSp>
      <p:sp>
        <p:nvSpPr>
          <p:cNvPr id="1532" name="Google Shape;1532;p30"/>
          <p:cNvSpPr txBox="1">
            <a:spLocks noGrp="1"/>
          </p:cNvSpPr>
          <p:nvPr>
            <p:ph type="title"/>
          </p:nvPr>
        </p:nvSpPr>
        <p:spPr>
          <a:xfrm>
            <a:off x="1373700" y="396150"/>
            <a:ext cx="9444600" cy="9879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
              <a:t>Bullet point list.</a:t>
            </a:r>
            <a:endParaRPr/>
          </a:p>
        </p:txBody>
      </p:sp>
      <p:sp>
        <p:nvSpPr>
          <p:cNvPr id="1533" name="Google Shape;1533;p30"/>
          <p:cNvSpPr txBox="1">
            <a:spLocks noGrp="1"/>
          </p:cNvSpPr>
          <p:nvPr>
            <p:ph type="body" idx="1"/>
          </p:nvPr>
        </p:nvSpPr>
        <p:spPr>
          <a:xfrm>
            <a:off x="1373700" y="2116226"/>
            <a:ext cx="9444600" cy="3436200"/>
          </a:xfrm>
          <a:prstGeom prst="rect">
            <a:avLst/>
          </a:prstGeom>
        </p:spPr>
        <p:txBody>
          <a:bodyPr spcFirstLastPara="1" wrap="square" lIns="121900" tIns="121900" rIns="121900" bIns="121900" anchor="t" anchorCtr="0">
            <a:normAutofit/>
          </a:bodyPr>
          <a:lstStyle/>
          <a:p>
            <a:pPr marL="457200" lvl="0" indent="-387350" algn="l" rtl="0">
              <a:lnSpc>
                <a:spcPct val="200000"/>
              </a:lnSpc>
              <a:spcBef>
                <a:spcPts val="0"/>
              </a:spcBef>
              <a:spcAft>
                <a:spcPts val="0"/>
              </a:spcAft>
              <a:buSzPts val="2500"/>
              <a:buChar char="●"/>
            </a:pPr>
            <a:r>
              <a:rPr lang="en"/>
              <a:t>Lorem ipsum dolor sit amet, consectetuer adipiscing elit.</a:t>
            </a:r>
            <a:endParaRPr/>
          </a:p>
          <a:p>
            <a:pPr marL="457200" lvl="0" indent="-387350" algn="l" rtl="0">
              <a:lnSpc>
                <a:spcPct val="200000"/>
              </a:lnSpc>
              <a:spcBef>
                <a:spcPts val="0"/>
              </a:spcBef>
              <a:spcAft>
                <a:spcPts val="0"/>
              </a:spcAft>
              <a:buSzPts val="2500"/>
              <a:buChar char="●"/>
            </a:pPr>
            <a:r>
              <a:rPr lang="en"/>
              <a:t>Lorem ipsum dolor sit amet, consectetuer elit.</a:t>
            </a:r>
            <a:endParaRPr/>
          </a:p>
          <a:p>
            <a:pPr marL="457200" lvl="0" indent="-387350" algn="l" rtl="0">
              <a:lnSpc>
                <a:spcPct val="200000"/>
              </a:lnSpc>
              <a:spcBef>
                <a:spcPts val="0"/>
              </a:spcBef>
              <a:spcAft>
                <a:spcPts val="0"/>
              </a:spcAft>
              <a:buSzPts val="2500"/>
              <a:buChar char="●"/>
            </a:pPr>
            <a:r>
              <a:rPr lang="en"/>
              <a:t>Lorem ipsum dolor sit amet, consectetuer adipiscing elit.</a:t>
            </a:r>
            <a:endParaRPr/>
          </a:p>
          <a:p>
            <a:pPr marL="457200" lvl="0" indent="-387350" algn="l" rtl="0">
              <a:lnSpc>
                <a:spcPct val="200000"/>
              </a:lnSpc>
              <a:spcBef>
                <a:spcPts val="0"/>
              </a:spcBef>
              <a:spcAft>
                <a:spcPts val="0"/>
              </a:spcAft>
              <a:buSzPts val="2500"/>
              <a:buChar char="●"/>
            </a:pPr>
            <a:r>
              <a:rPr lang="en"/>
              <a:t>Lorem ipsum dolor sit amet, consectetuer elit.</a:t>
            </a:r>
            <a:endParaRPr/>
          </a:p>
        </p:txBody>
      </p:sp>
    </p:spTree>
  </p:cSld>
  <p:clrMapOvr>
    <a:masterClrMapping/>
  </p:clrMapOvr>
</p:sld>
</file>

<file path=ppt/theme/theme1.xml><?xml version="1.0" encoding="utf-8"?>
<a:theme xmlns:a="http://schemas.openxmlformats.org/drawingml/2006/main" name="SlidesMania Template">
  <a:themeElements>
    <a:clrScheme name="Simple Light">
      <a:dk1>
        <a:srgbClr val="021324"/>
      </a:dk1>
      <a:lt1>
        <a:srgbClr val="F5F0EA"/>
      </a:lt1>
      <a:dk2>
        <a:srgbClr val="FFC1CB"/>
      </a:dk2>
      <a:lt2>
        <a:srgbClr val="FFFFFF"/>
      </a:lt2>
      <a:accent1>
        <a:srgbClr val="FA5041"/>
      </a:accent1>
      <a:accent2>
        <a:srgbClr val="5C76D8"/>
      </a:accent2>
      <a:accent3>
        <a:srgbClr val="9D6FC7"/>
      </a:accent3>
      <a:accent4>
        <a:srgbClr val="E7C126"/>
      </a:accent4>
      <a:accent5>
        <a:srgbClr val="6DD8C8"/>
      </a:accent5>
      <a:accent6>
        <a:srgbClr val="58C1DD"/>
      </a:accent6>
      <a:hlink>
        <a:srgbClr val="4BAA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849</Words>
  <Application>Microsoft Office PowerPoint</Application>
  <PresentationFormat>Widescreen</PresentationFormat>
  <Paragraphs>121</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Poppins</vt:lpstr>
      <vt:lpstr>Arial</vt:lpstr>
      <vt:lpstr>Didact Gothic</vt:lpstr>
      <vt:lpstr>Calibri</vt:lpstr>
      <vt:lpstr>Homemade Apple</vt:lpstr>
      <vt:lpstr>Archivo Black</vt:lpstr>
      <vt:lpstr>SlidesMania Template</vt:lpstr>
      <vt:lpstr>Your presentation title goes here.</vt:lpstr>
      <vt:lpstr>Hello! I’m…</vt:lpstr>
      <vt:lpstr>Table of contents.</vt:lpstr>
      <vt:lpstr>We will talk about this first.</vt:lpstr>
      <vt:lpstr>Did you know?</vt:lpstr>
      <vt:lpstr>Koalas are even more lazy than cats.</vt:lpstr>
      <vt:lpstr>Clearly, animals know more than we think, and think a great deal more than we know.</vt:lpstr>
      <vt:lpstr>Did you know?</vt:lpstr>
      <vt:lpstr>Bullet point list.</vt:lpstr>
      <vt:lpstr>Cats love to sleep.</vt:lpstr>
      <vt:lpstr>Add your title here.</vt:lpstr>
      <vt:lpstr>2,543,456</vt:lpstr>
      <vt:lpstr>Chart title.</vt:lpstr>
      <vt:lpstr>Very interesting facts!</vt:lpstr>
      <vt:lpstr>Add your title here.</vt:lpstr>
      <vt:lpstr>PowerPoint Presentation</vt:lpstr>
      <vt:lpstr>This is our team.</vt:lpstr>
      <vt:lpstr>This is a timeline.</vt:lpstr>
      <vt:lpstr>Presenting a website or an app?</vt:lpstr>
      <vt:lpstr>Presenting a website or an app?</vt:lpstr>
      <vt:lpstr>Thank you!</vt:lpstr>
      <vt:lpstr>Certificate of Completion</vt:lpstr>
      <vt:lpstr>PowerPoint Presentation</vt:lpstr>
      <vt:lpstr>PowerPoint Presentation</vt:lpstr>
      <vt:lpstr>PowerPoint Presentation</vt:lpstr>
      <vt:lpstr>Editable Icons.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Tuấn Hồ Văn</cp:lastModifiedBy>
  <cp:revision>1</cp:revision>
  <dcterms:modified xsi:type="dcterms:W3CDTF">2024-08-13T19:27:38Z</dcterms:modified>
</cp:coreProperties>
</file>