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Poppins"/>
      <p:regular r:id="rId31"/>
      <p:bold r:id="rId32"/>
      <p:italic r:id="rId33"/>
      <p:boldItalic r:id="rId34"/>
    </p:embeddedFont>
    <p:embeddedFont>
      <p:font typeface="Didact Gothic"/>
      <p:regular r:id="rId35"/>
    </p:embeddedFont>
    <p:embeddedFont>
      <p:font typeface="Archivo Black"/>
      <p:regular r:id="rId36"/>
    </p:embeddedFont>
    <p:embeddedFont>
      <p:font typeface="Homemade Appl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oppins-italic.fntdata"/><Relationship Id="rId10" Type="http://schemas.openxmlformats.org/officeDocument/2006/relationships/slide" Target="slides/slide5.xml"/><Relationship Id="rId32" Type="http://schemas.openxmlformats.org/officeDocument/2006/relationships/font" Target="fonts/Poppins-bold.fntdata"/><Relationship Id="rId13" Type="http://schemas.openxmlformats.org/officeDocument/2006/relationships/slide" Target="slides/slide8.xml"/><Relationship Id="rId35" Type="http://schemas.openxmlformats.org/officeDocument/2006/relationships/font" Target="fonts/DidactGothic-regular.fntdata"/><Relationship Id="rId12" Type="http://schemas.openxmlformats.org/officeDocument/2006/relationships/slide" Target="slides/slide7.xml"/><Relationship Id="rId34" Type="http://schemas.openxmlformats.org/officeDocument/2006/relationships/font" Target="fonts/Poppins-boldItalic.fntdata"/><Relationship Id="rId15" Type="http://schemas.openxmlformats.org/officeDocument/2006/relationships/slide" Target="slides/slide10.xml"/><Relationship Id="rId37" Type="http://schemas.openxmlformats.org/officeDocument/2006/relationships/font" Target="fonts/HomemadeApple-regular.fntdata"/><Relationship Id="rId14" Type="http://schemas.openxmlformats.org/officeDocument/2006/relationships/slide" Target="slides/slide9.xml"/><Relationship Id="rId36" Type="http://schemas.openxmlformats.org/officeDocument/2006/relationships/font" Target="fonts/ArchivoBlack-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1eb205fd2b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1eb205fd2b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1eb205fd2b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1eb205fd2b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1eb205fd2b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1eb205fd2b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1eb205fd2b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1eb205fd2b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1eb205fd2b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1eb205fd2b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1eb205fd2b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1eb205fd2b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1eb205fd2b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1eb205fd2b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1eb205fd2b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1eb205fd2b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1eb205fd2b6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1eb205fd2b6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1eb205fd2b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1eb205fd2b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eb2014fd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1eb2014fd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1eb205fd2b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1eb205fd2b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1eb205fd2b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1eb205fd2b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1eb205fd2b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1eb205fd2b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1eb205fd2b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1eb205fd2b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1eb205fd2b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1eb205fd2b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1eb205fd2b6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1eb205fd2b6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1eb2014fdb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1eb2014fdb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1eb2014fdb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1eb2014fdb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1eb2014fdb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1eb2014fdb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1eb205fd2b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1eb205fd2b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1eb205fd2b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1eb205fd2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1eb205fd2b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1eb205fd2b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1eb2014fdb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1eb2014fdb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7.png"/><Relationship Id="rId11" Type="http://schemas.openxmlformats.org/officeDocument/2006/relationships/image" Target="../media/image9.png"/><Relationship Id="rId10" Type="http://schemas.openxmlformats.org/officeDocument/2006/relationships/image" Target="../media/image8.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10.png"/><Relationship Id="rId7" Type="http://schemas.openxmlformats.org/officeDocument/2006/relationships/hyperlink" Target="https://www.pinterest.com/slidesmania/" TargetMode="External"/><Relationship Id="rId8"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2"/>
          <p:cNvGrpSpPr/>
          <p:nvPr/>
        </p:nvGrpSpPr>
        <p:grpSpPr>
          <a:xfrm>
            <a:off x="8559381" y="647960"/>
            <a:ext cx="2495070" cy="3086691"/>
            <a:chOff x="8025900" y="568625"/>
            <a:chExt cx="2772300" cy="3430800"/>
          </a:xfrm>
        </p:grpSpPr>
        <p:sp>
          <p:nvSpPr>
            <p:cNvPr id="13" name="Google Shape;13;p2"/>
            <p:cNvSpPr/>
            <p:nvPr/>
          </p:nvSpPr>
          <p:spPr>
            <a:xfrm>
              <a:off x="8025900" y="568625"/>
              <a:ext cx="2772300" cy="3430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4" name="Google Shape;14;p2"/>
            <p:cNvPicPr preferRelativeResize="0"/>
            <p:nvPr/>
          </p:nvPicPr>
          <p:blipFill rotWithShape="1">
            <a:blip r:embed="rId2">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grpSp>
        <p:nvGrpSpPr>
          <p:cNvPr id="15" name="Google Shape;15;p2"/>
          <p:cNvGrpSpPr/>
          <p:nvPr/>
        </p:nvGrpSpPr>
        <p:grpSpPr>
          <a:xfrm>
            <a:off x="9046414" y="3434392"/>
            <a:ext cx="2456459" cy="2424288"/>
            <a:chOff x="3161217" y="1970080"/>
            <a:chExt cx="1395636" cy="1377828"/>
          </a:xfrm>
        </p:grpSpPr>
        <p:sp>
          <p:nvSpPr>
            <p:cNvPr id="16" name="Google Shape;16;p2"/>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5" name="Google Shape;65;p2"/>
          <p:cNvGrpSpPr/>
          <p:nvPr/>
        </p:nvGrpSpPr>
        <p:grpSpPr>
          <a:xfrm>
            <a:off x="406681" y="496009"/>
            <a:ext cx="2456429" cy="2424287"/>
            <a:chOff x="812916" y="860267"/>
            <a:chExt cx="1395619" cy="1377827"/>
          </a:xfrm>
        </p:grpSpPr>
        <p:sp>
          <p:nvSpPr>
            <p:cNvPr id="66" name="Google Shape;66;p2"/>
            <p:cNvSpPr/>
            <p:nvPr/>
          </p:nvSpPr>
          <p:spPr>
            <a:xfrm>
              <a:off x="2145380" y="860267"/>
              <a:ext cx="53370" cy="53370"/>
            </a:xfrm>
            <a:custGeom>
              <a:rect b="b" l="l" r="r" t="t"/>
              <a:pathLst>
                <a:path extrusionOk="0" h="53370" w="5337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1923304" y="860267"/>
              <a:ext cx="53370" cy="53370"/>
            </a:xfrm>
            <a:custGeom>
              <a:rect b="b" l="l" r="r" t="t"/>
              <a:pathLst>
                <a:path extrusionOk="0" h="53370" w="5337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1701228" y="860267"/>
              <a:ext cx="53366" cy="53370"/>
            </a:xfrm>
            <a:custGeom>
              <a:rect b="b" l="l" r="r" t="t"/>
              <a:pathLst>
                <a:path extrusionOk="0" h="53370" w="53366">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1479148" y="860267"/>
              <a:ext cx="53370" cy="53370"/>
            </a:xfrm>
            <a:custGeom>
              <a:rect b="b" l="l" r="r" t="t"/>
              <a:pathLst>
                <a:path extrusionOk="0" h="53370" w="5337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1257072" y="860267"/>
              <a:ext cx="53370" cy="53370"/>
            </a:xfrm>
            <a:custGeom>
              <a:rect b="b" l="l" r="r" t="t"/>
              <a:pathLst>
                <a:path extrusionOk="0" h="53370" w="5337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1034996" y="860267"/>
              <a:ext cx="53370" cy="53370"/>
            </a:xfrm>
            <a:custGeom>
              <a:rect b="b" l="l" r="r" t="t"/>
              <a:pathLst>
                <a:path extrusionOk="0" h="53370" w="5337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812916" y="860267"/>
              <a:ext cx="53370" cy="53370"/>
            </a:xfrm>
            <a:custGeom>
              <a:rect b="b" l="l" r="r" t="t"/>
              <a:pathLst>
                <a:path extrusionOk="0" h="53370" w="5337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81380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81380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81380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81380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81380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81380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1037368" y="2184724"/>
              <a:ext cx="53366" cy="53370"/>
            </a:xfrm>
            <a:custGeom>
              <a:rect b="b" l="l" r="r" t="t"/>
              <a:pathLst>
                <a:path extrusionOk="0" h="53370" w="53366">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1037368" y="1962648"/>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1037368" y="1740572"/>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1037368" y="1518492"/>
              <a:ext cx="53366" cy="53370"/>
            </a:xfrm>
            <a:custGeom>
              <a:rect b="b" l="l" r="r" t="t"/>
              <a:pathLst>
                <a:path extrusionOk="0" h="53370" w="53366">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1037368" y="1296416"/>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1037368" y="1074339"/>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126092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126092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126092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126092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126092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126092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148448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148448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148448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148448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148448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148448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170804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170804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170804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170804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170804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170804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193160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193160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193160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193160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193160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193160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215516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215516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215516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215516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215516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215516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
          <p:cNvGrpSpPr/>
          <p:nvPr/>
        </p:nvGrpSpPr>
        <p:grpSpPr>
          <a:xfrm>
            <a:off x="0" y="1381925"/>
            <a:ext cx="9312600" cy="3836700"/>
            <a:chOff x="0" y="1381925"/>
            <a:chExt cx="9312600" cy="3836700"/>
          </a:xfrm>
        </p:grpSpPr>
        <p:sp>
          <p:nvSpPr>
            <p:cNvPr id="116" name="Google Shape;116;p2"/>
            <p:cNvSpPr/>
            <p:nvPr/>
          </p:nvSpPr>
          <p:spPr>
            <a:xfrm>
              <a:off x="0" y="1381925"/>
              <a:ext cx="9312600" cy="3836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17" name="Google Shape;117;p2"/>
            <p:cNvPicPr preferRelativeResize="0"/>
            <p:nvPr/>
          </p:nvPicPr>
          <p:blipFill rotWithShape="1">
            <a:blip r:embed="rId2">
              <a:alphaModFix amt="20000"/>
            </a:blip>
            <a:srcRect b="106" l="20300" r="24035" t="23673"/>
            <a:stretch/>
          </p:blipFill>
          <p:spPr>
            <a:xfrm rot="5400000">
              <a:off x="2737950" y="-1356025"/>
              <a:ext cx="3836700" cy="9312600"/>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18" name="Google Shape;118;p2"/>
          <p:cNvSpPr txBox="1"/>
          <p:nvPr>
            <p:ph type="ctrTitle"/>
          </p:nvPr>
        </p:nvSpPr>
        <p:spPr>
          <a:xfrm>
            <a:off x="159609" y="1639375"/>
            <a:ext cx="8718600" cy="27369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lt2"/>
              </a:buClr>
              <a:buSzPts val="6900"/>
              <a:buNone/>
              <a:defRPr sz="6810">
                <a:solidFill>
                  <a:schemeClr val="lt2"/>
                </a:solidFill>
              </a:defRPr>
            </a:lvl1pPr>
            <a:lvl2pPr lvl="1">
              <a:spcBef>
                <a:spcPts val="0"/>
              </a:spcBef>
              <a:spcAft>
                <a:spcPts val="0"/>
              </a:spcAft>
              <a:buClr>
                <a:schemeClr val="lt2"/>
              </a:buClr>
              <a:buSzPts val="6900"/>
              <a:buNone/>
              <a:defRPr sz="6900">
                <a:solidFill>
                  <a:schemeClr val="lt2"/>
                </a:solidFill>
              </a:defRPr>
            </a:lvl2pPr>
            <a:lvl3pPr lvl="2">
              <a:spcBef>
                <a:spcPts val="0"/>
              </a:spcBef>
              <a:spcAft>
                <a:spcPts val="0"/>
              </a:spcAft>
              <a:buClr>
                <a:schemeClr val="lt2"/>
              </a:buClr>
              <a:buSzPts val="6900"/>
              <a:buNone/>
              <a:defRPr sz="6900">
                <a:solidFill>
                  <a:schemeClr val="lt2"/>
                </a:solidFill>
              </a:defRPr>
            </a:lvl3pPr>
            <a:lvl4pPr lvl="3">
              <a:spcBef>
                <a:spcPts val="0"/>
              </a:spcBef>
              <a:spcAft>
                <a:spcPts val="0"/>
              </a:spcAft>
              <a:buClr>
                <a:schemeClr val="lt2"/>
              </a:buClr>
              <a:buSzPts val="6900"/>
              <a:buNone/>
              <a:defRPr sz="6900">
                <a:solidFill>
                  <a:schemeClr val="lt2"/>
                </a:solidFill>
              </a:defRPr>
            </a:lvl4pPr>
            <a:lvl5pPr lvl="4">
              <a:spcBef>
                <a:spcPts val="0"/>
              </a:spcBef>
              <a:spcAft>
                <a:spcPts val="0"/>
              </a:spcAft>
              <a:buClr>
                <a:schemeClr val="lt2"/>
              </a:buClr>
              <a:buSzPts val="6900"/>
              <a:buNone/>
              <a:defRPr sz="6900">
                <a:solidFill>
                  <a:schemeClr val="lt2"/>
                </a:solidFill>
              </a:defRPr>
            </a:lvl5pPr>
            <a:lvl6pPr lvl="5">
              <a:spcBef>
                <a:spcPts val="0"/>
              </a:spcBef>
              <a:spcAft>
                <a:spcPts val="0"/>
              </a:spcAft>
              <a:buClr>
                <a:schemeClr val="lt2"/>
              </a:buClr>
              <a:buSzPts val="6900"/>
              <a:buNone/>
              <a:defRPr sz="6900">
                <a:solidFill>
                  <a:schemeClr val="lt2"/>
                </a:solidFill>
              </a:defRPr>
            </a:lvl6pPr>
            <a:lvl7pPr lvl="6">
              <a:spcBef>
                <a:spcPts val="0"/>
              </a:spcBef>
              <a:spcAft>
                <a:spcPts val="0"/>
              </a:spcAft>
              <a:buClr>
                <a:schemeClr val="lt2"/>
              </a:buClr>
              <a:buSzPts val="6900"/>
              <a:buNone/>
              <a:defRPr sz="6900">
                <a:solidFill>
                  <a:schemeClr val="lt2"/>
                </a:solidFill>
              </a:defRPr>
            </a:lvl7pPr>
            <a:lvl8pPr lvl="7">
              <a:spcBef>
                <a:spcPts val="0"/>
              </a:spcBef>
              <a:spcAft>
                <a:spcPts val="0"/>
              </a:spcAft>
              <a:buClr>
                <a:schemeClr val="lt2"/>
              </a:buClr>
              <a:buSzPts val="6900"/>
              <a:buNone/>
              <a:defRPr sz="6900">
                <a:solidFill>
                  <a:schemeClr val="lt2"/>
                </a:solidFill>
              </a:defRPr>
            </a:lvl8pPr>
            <a:lvl9pPr lvl="8">
              <a:spcBef>
                <a:spcPts val="0"/>
              </a:spcBef>
              <a:spcAft>
                <a:spcPts val="0"/>
              </a:spcAft>
              <a:buClr>
                <a:schemeClr val="lt2"/>
              </a:buClr>
              <a:buSzPts val="6900"/>
              <a:buNone/>
              <a:defRPr sz="6900">
                <a:solidFill>
                  <a:schemeClr val="lt2"/>
                </a:solidFill>
              </a:defRPr>
            </a:lvl9pPr>
          </a:lstStyle>
          <a:p/>
        </p:txBody>
      </p:sp>
      <p:sp>
        <p:nvSpPr>
          <p:cNvPr id="119" name="Google Shape;119;p2"/>
          <p:cNvSpPr txBox="1"/>
          <p:nvPr>
            <p:ph idx="1" type="subTitle"/>
          </p:nvPr>
        </p:nvSpPr>
        <p:spPr>
          <a:xfrm>
            <a:off x="159600" y="4425425"/>
            <a:ext cx="8718600" cy="613800"/>
          </a:xfrm>
          <a:prstGeom prst="rect">
            <a:avLst/>
          </a:prstGeom>
          <a:ln>
            <a:noFill/>
          </a:ln>
        </p:spPr>
        <p:txBody>
          <a:bodyPr anchorCtr="0" anchor="t" bIns="121900" lIns="121900" spcFirstLastPara="1" rIns="121900" wrap="square" tIns="121900">
            <a:normAutofit/>
          </a:bodyPr>
          <a:lstStyle>
            <a:lvl1pPr lvl="0">
              <a:lnSpc>
                <a:spcPct val="100000"/>
              </a:lnSpc>
              <a:spcBef>
                <a:spcPts val="0"/>
              </a:spcBef>
              <a:spcAft>
                <a:spcPts val="0"/>
              </a:spcAft>
              <a:buSzPts val="3700"/>
              <a:buNone/>
              <a:defRPr b="1" sz="2200"/>
            </a:lvl1pPr>
            <a:lvl2pPr lvl="1">
              <a:lnSpc>
                <a:spcPct val="100000"/>
              </a:lnSpc>
              <a:spcBef>
                <a:spcPts val="0"/>
              </a:spcBef>
              <a:spcAft>
                <a:spcPts val="0"/>
              </a:spcAft>
              <a:buSzPts val="3700"/>
              <a:buNone/>
              <a:defRPr sz="3700"/>
            </a:lvl2pPr>
            <a:lvl3pPr lvl="2">
              <a:lnSpc>
                <a:spcPct val="100000"/>
              </a:lnSpc>
              <a:spcBef>
                <a:spcPts val="0"/>
              </a:spcBef>
              <a:spcAft>
                <a:spcPts val="0"/>
              </a:spcAft>
              <a:buSzPts val="3700"/>
              <a:buNone/>
              <a:defRPr sz="3700"/>
            </a:lvl3pPr>
            <a:lvl4pPr lvl="3">
              <a:lnSpc>
                <a:spcPct val="100000"/>
              </a:lnSpc>
              <a:spcBef>
                <a:spcPts val="0"/>
              </a:spcBef>
              <a:spcAft>
                <a:spcPts val="0"/>
              </a:spcAft>
              <a:buSzPts val="3700"/>
              <a:buNone/>
              <a:defRPr sz="3700"/>
            </a:lvl4pPr>
            <a:lvl5pPr lvl="4">
              <a:lnSpc>
                <a:spcPct val="100000"/>
              </a:lnSpc>
              <a:spcBef>
                <a:spcPts val="0"/>
              </a:spcBef>
              <a:spcAft>
                <a:spcPts val="0"/>
              </a:spcAft>
              <a:buSzPts val="3700"/>
              <a:buNone/>
              <a:defRPr sz="3700"/>
            </a:lvl5pPr>
            <a:lvl6pPr lvl="5">
              <a:lnSpc>
                <a:spcPct val="100000"/>
              </a:lnSpc>
              <a:spcBef>
                <a:spcPts val="0"/>
              </a:spcBef>
              <a:spcAft>
                <a:spcPts val="0"/>
              </a:spcAft>
              <a:buSzPts val="3700"/>
              <a:buNone/>
              <a:defRPr sz="3700"/>
            </a:lvl6pPr>
            <a:lvl7pPr lvl="6">
              <a:lnSpc>
                <a:spcPct val="100000"/>
              </a:lnSpc>
              <a:spcBef>
                <a:spcPts val="0"/>
              </a:spcBef>
              <a:spcAft>
                <a:spcPts val="0"/>
              </a:spcAft>
              <a:buSzPts val="3700"/>
              <a:buNone/>
              <a:defRPr sz="3700"/>
            </a:lvl7pPr>
            <a:lvl8pPr lvl="7">
              <a:lnSpc>
                <a:spcPct val="100000"/>
              </a:lnSpc>
              <a:spcBef>
                <a:spcPts val="0"/>
              </a:spcBef>
              <a:spcAft>
                <a:spcPts val="0"/>
              </a:spcAft>
              <a:buSzPts val="3700"/>
              <a:buNone/>
              <a:defRPr sz="3700"/>
            </a:lvl8pPr>
            <a:lvl9pPr lvl="8">
              <a:lnSpc>
                <a:spcPct val="100000"/>
              </a:lnSpc>
              <a:spcBef>
                <a:spcPts val="0"/>
              </a:spcBef>
              <a:spcAft>
                <a:spcPts val="0"/>
              </a:spcAft>
              <a:buSzPts val="3700"/>
              <a:buNone/>
              <a:defRPr sz="3700"/>
            </a:lvl9pPr>
          </a:lstStyle>
          <a:p/>
        </p:txBody>
      </p:sp>
      <p:sp>
        <p:nvSpPr>
          <p:cNvPr id="120" name="Google Shape;120;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21" name="Google Shape;121;p2"/>
          <p:cNvGrpSpPr/>
          <p:nvPr/>
        </p:nvGrpSpPr>
        <p:grpSpPr>
          <a:xfrm>
            <a:off x="8242340" y="307288"/>
            <a:ext cx="1372876" cy="675290"/>
            <a:chOff x="7673633" y="189975"/>
            <a:chExt cx="1525417" cy="750572"/>
          </a:xfrm>
        </p:grpSpPr>
        <p:sp>
          <p:nvSpPr>
            <p:cNvPr id="122" name="Google Shape;122;p2"/>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3" name="Google Shape;123;p2"/>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24" name="Google Shape;124;p2"/>
          <p:cNvGrpSpPr/>
          <p:nvPr/>
        </p:nvGrpSpPr>
        <p:grpSpPr>
          <a:xfrm>
            <a:off x="1311085" y="6281461"/>
            <a:ext cx="3900335" cy="576550"/>
            <a:chOff x="1439710" y="6217176"/>
            <a:chExt cx="4333706" cy="640824"/>
          </a:xfrm>
        </p:grpSpPr>
        <p:sp>
          <p:nvSpPr>
            <p:cNvPr id="125" name="Google Shape;125;p2"/>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8" name="Google Shape;128;p2"/>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129" name="Google Shape;129;p2"/>
          <p:cNvGrpSpPr/>
          <p:nvPr/>
        </p:nvGrpSpPr>
        <p:grpSpPr>
          <a:xfrm>
            <a:off x="9326362" y="4819531"/>
            <a:ext cx="835103" cy="834825"/>
            <a:chOff x="8878102" y="4612385"/>
            <a:chExt cx="927892" cy="927892"/>
          </a:xfrm>
        </p:grpSpPr>
        <p:sp>
          <p:nvSpPr>
            <p:cNvPr id="130" name="Google Shape;130;p2"/>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1" name="Google Shape;131;p2"/>
            <p:cNvPicPr preferRelativeResize="0"/>
            <p:nvPr/>
          </p:nvPicPr>
          <p:blipFill rotWithShape="1">
            <a:blip r:embed="rId2">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32" name="Google Shape;132;p2"/>
          <p:cNvGrpSpPr/>
          <p:nvPr/>
        </p:nvGrpSpPr>
        <p:grpSpPr>
          <a:xfrm>
            <a:off x="11419257" y="1462117"/>
            <a:ext cx="609055" cy="608802"/>
            <a:chOff x="11299596" y="1176502"/>
            <a:chExt cx="676727" cy="676672"/>
          </a:xfrm>
        </p:grpSpPr>
        <p:sp>
          <p:nvSpPr>
            <p:cNvPr id="133" name="Google Shape;133;p2"/>
            <p:cNvSpPr/>
            <p:nvPr/>
          </p:nvSpPr>
          <p:spPr>
            <a:xfrm>
              <a:off x="11299596" y="1176502"/>
              <a:ext cx="676725" cy="676671"/>
            </a:xfrm>
            <a:custGeom>
              <a:rect b="b" l="l" r="r" t="t"/>
              <a:pathLst>
                <a:path extrusionOk="0" h="345681" w="345709">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4" name="Google Shape;134;p2"/>
            <p:cNvPicPr preferRelativeResize="0"/>
            <p:nvPr/>
          </p:nvPicPr>
          <p:blipFill rotWithShape="1">
            <a:blip r:embed="rId2">
              <a:alphaModFix amt="20000"/>
            </a:blip>
            <a:srcRect b="92590" l="17318" r="72863" t="1871"/>
            <a:stretch/>
          </p:blipFill>
          <p:spPr>
            <a:xfrm rot="5400000">
              <a:off x="11299624" y="1176475"/>
              <a:ext cx="676671" cy="676727"/>
            </a:xfrm>
            <a:custGeom>
              <a:rect b="b" l="l" r="r" t="t"/>
              <a:pathLst>
                <a:path extrusionOk="0" h="676727" w="676671">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135" name="Google Shape;135;p2"/>
          <p:cNvGrpSpPr/>
          <p:nvPr/>
        </p:nvGrpSpPr>
        <p:grpSpPr>
          <a:xfrm>
            <a:off x="10730833" y="4719346"/>
            <a:ext cx="2330813" cy="2120564"/>
            <a:chOff x="10438625" y="4501032"/>
            <a:chExt cx="2589792" cy="2356968"/>
          </a:xfrm>
        </p:grpSpPr>
        <p:sp>
          <p:nvSpPr>
            <p:cNvPr id="136" name="Google Shape;136;p2"/>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7" name="Google Shape;137;p2"/>
            <p:cNvPicPr preferRelativeResize="0"/>
            <p:nvPr/>
          </p:nvPicPr>
          <p:blipFill rotWithShape="1">
            <a:blip r:embed="rId2">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38" name="Google Shape;138;p2"/>
          <p:cNvGrpSpPr/>
          <p:nvPr/>
        </p:nvGrpSpPr>
        <p:grpSpPr>
          <a:xfrm>
            <a:off x="10563015" y="2694399"/>
            <a:ext cx="1547029" cy="335088"/>
            <a:chOff x="10252161" y="2250341"/>
            <a:chExt cx="1718921" cy="372445"/>
          </a:xfrm>
        </p:grpSpPr>
        <p:grpSp>
          <p:nvGrpSpPr>
            <p:cNvPr id="139" name="Google Shape;139;p2"/>
            <p:cNvGrpSpPr/>
            <p:nvPr/>
          </p:nvGrpSpPr>
          <p:grpSpPr>
            <a:xfrm>
              <a:off x="10252161" y="2250341"/>
              <a:ext cx="1718919" cy="372444"/>
              <a:chOff x="5847152" y="1719922"/>
              <a:chExt cx="878928" cy="190440"/>
            </a:xfrm>
          </p:grpSpPr>
          <p:sp>
            <p:nvSpPr>
              <p:cNvPr id="140" name="Google Shape;140;p2"/>
              <p:cNvSpPr/>
              <p:nvPr/>
            </p:nvSpPr>
            <p:spPr>
              <a:xfrm>
                <a:off x="5847152" y="1719922"/>
                <a:ext cx="231188" cy="190440"/>
              </a:xfrm>
              <a:custGeom>
                <a:rect b="b" l="l" r="r" t="t"/>
                <a:pathLst>
                  <a:path extrusionOk="0" h="190440" w="231188">
                    <a:moveTo>
                      <a:pt x="128447" y="0"/>
                    </a:moveTo>
                    <a:lnTo>
                      <a:pt x="231188" y="0"/>
                    </a:lnTo>
                    <a:lnTo>
                      <a:pt x="102782" y="190440"/>
                    </a:lnTo>
                    <a:lnTo>
                      <a:pt x="0" y="190440"/>
                    </a:lnTo>
                    <a:lnTo>
                      <a:pt x="128447"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6063038" y="1719922"/>
                <a:ext cx="231228" cy="190440"/>
              </a:xfrm>
              <a:custGeom>
                <a:rect b="b" l="l" r="r" t="t"/>
                <a:pathLst>
                  <a:path extrusionOk="0" h="190440" w="231228">
                    <a:moveTo>
                      <a:pt x="128447" y="0"/>
                    </a:moveTo>
                    <a:lnTo>
                      <a:pt x="231229" y="0"/>
                    </a:lnTo>
                    <a:lnTo>
                      <a:pt x="102782" y="190440"/>
                    </a:lnTo>
                    <a:lnTo>
                      <a:pt x="0" y="190440"/>
                    </a:lnTo>
                    <a:lnTo>
                      <a:pt x="128447"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6278965" y="1719922"/>
                <a:ext cx="231188" cy="190440"/>
              </a:xfrm>
              <a:custGeom>
                <a:rect b="b" l="l" r="r" t="t"/>
                <a:pathLst>
                  <a:path extrusionOk="0" h="190440" w="231188">
                    <a:moveTo>
                      <a:pt x="128447" y="0"/>
                    </a:moveTo>
                    <a:lnTo>
                      <a:pt x="231188" y="0"/>
                    </a:lnTo>
                    <a:lnTo>
                      <a:pt x="102782" y="190440"/>
                    </a:lnTo>
                    <a:lnTo>
                      <a:pt x="0" y="190440"/>
                    </a:lnTo>
                    <a:lnTo>
                      <a:pt x="128447"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6494852" y="1719922"/>
                <a:ext cx="231228" cy="190440"/>
              </a:xfrm>
              <a:custGeom>
                <a:rect b="b" l="l" r="r" t="t"/>
                <a:pathLst>
                  <a:path extrusionOk="0" h="190440" w="231228">
                    <a:moveTo>
                      <a:pt x="128447" y="0"/>
                    </a:moveTo>
                    <a:lnTo>
                      <a:pt x="231229" y="0"/>
                    </a:lnTo>
                    <a:lnTo>
                      <a:pt x="102782" y="190440"/>
                    </a:lnTo>
                    <a:lnTo>
                      <a:pt x="0" y="190440"/>
                    </a:lnTo>
                    <a:lnTo>
                      <a:pt x="128447"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144" name="Google Shape;144;p2"/>
            <p:cNvPicPr preferRelativeResize="0"/>
            <p:nvPr/>
          </p:nvPicPr>
          <p:blipFill rotWithShape="1">
            <a:blip r:embed="rId2">
              <a:alphaModFix amt="20000"/>
            </a:blip>
            <a:srcRect b="84017" l="32899" r="61696" t="1914"/>
            <a:stretch/>
          </p:blipFill>
          <p:spPr>
            <a:xfrm rot="5400000">
              <a:off x="10925399" y="1577103"/>
              <a:ext cx="372444" cy="1718921"/>
            </a:xfrm>
            <a:custGeom>
              <a:rect b="b" l="l" r="r" t="t"/>
              <a:pathLst>
                <a:path extrusionOk="0" h="1718921" w="372444">
                  <a:moveTo>
                    <a:pt x="0" y="201011"/>
                  </a:moveTo>
                  <a:lnTo>
                    <a:pt x="0" y="0"/>
                  </a:lnTo>
                  <a:lnTo>
                    <a:pt x="372444" y="251204"/>
                  </a:lnTo>
                  <a:lnTo>
                    <a:pt x="372444" y="452214"/>
                  </a:lnTo>
                  <a:close/>
                  <a:moveTo>
                    <a:pt x="0" y="623221"/>
                  </a:moveTo>
                  <a:lnTo>
                    <a:pt x="0" y="422291"/>
                  </a:lnTo>
                  <a:lnTo>
                    <a:pt x="372444" y="673414"/>
                  </a:lnTo>
                  <a:lnTo>
                    <a:pt x="372444" y="874425"/>
                  </a:lnTo>
                  <a:close/>
                  <a:moveTo>
                    <a:pt x="0" y="1045510"/>
                  </a:moveTo>
                  <a:lnTo>
                    <a:pt x="0" y="844499"/>
                  </a:lnTo>
                  <a:lnTo>
                    <a:pt x="372444" y="1095703"/>
                  </a:lnTo>
                  <a:lnTo>
                    <a:pt x="372444" y="1296713"/>
                  </a:lnTo>
                  <a:close/>
                  <a:moveTo>
                    <a:pt x="0" y="1467717"/>
                  </a:moveTo>
                  <a:lnTo>
                    <a:pt x="0" y="1266787"/>
                  </a:lnTo>
                  <a:lnTo>
                    <a:pt x="372444" y="1517910"/>
                  </a:lnTo>
                  <a:lnTo>
                    <a:pt x="372444" y="1718921"/>
                  </a:lnTo>
                  <a:close/>
                </a:path>
              </a:pathLst>
            </a:custGeom>
            <a:noFill/>
            <a:ln>
              <a:noFill/>
            </a:ln>
          </p:spPr>
        </p:pic>
      </p:grpSp>
      <p:grpSp>
        <p:nvGrpSpPr>
          <p:cNvPr id="145" name="Google Shape;145;p2"/>
          <p:cNvGrpSpPr/>
          <p:nvPr/>
        </p:nvGrpSpPr>
        <p:grpSpPr>
          <a:xfrm>
            <a:off x="8806343" y="6151856"/>
            <a:ext cx="1547036" cy="335088"/>
            <a:chOff x="8300303" y="6093240"/>
            <a:chExt cx="1718929" cy="372445"/>
          </a:xfrm>
        </p:grpSpPr>
        <p:grpSp>
          <p:nvGrpSpPr>
            <p:cNvPr id="146" name="Google Shape;146;p2"/>
            <p:cNvGrpSpPr/>
            <p:nvPr/>
          </p:nvGrpSpPr>
          <p:grpSpPr>
            <a:xfrm>
              <a:off x="8300303" y="6093240"/>
              <a:ext cx="1718927" cy="372442"/>
              <a:chOff x="3290595" y="3170847"/>
              <a:chExt cx="878932" cy="190439"/>
            </a:xfrm>
          </p:grpSpPr>
          <p:sp>
            <p:nvSpPr>
              <p:cNvPr id="147" name="Google Shape;147;p2"/>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151" name="Google Shape;151;p2"/>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52" name="Google Shape;152;p2"/>
          <p:cNvGrpSpPr/>
          <p:nvPr/>
        </p:nvGrpSpPr>
        <p:grpSpPr>
          <a:xfrm>
            <a:off x="3208422" y="-159783"/>
            <a:ext cx="1470261" cy="1469992"/>
            <a:chOff x="3519724" y="-159776"/>
            <a:chExt cx="1633623" cy="1633869"/>
          </a:xfrm>
        </p:grpSpPr>
        <p:sp>
          <p:nvSpPr>
            <p:cNvPr id="153" name="Google Shape;153;p2"/>
            <p:cNvSpPr/>
            <p:nvPr/>
          </p:nvSpPr>
          <p:spPr>
            <a:xfrm>
              <a:off x="3519724" y="-159776"/>
              <a:ext cx="1633622" cy="1633867"/>
            </a:xfrm>
            <a:custGeom>
              <a:rect b="b" l="l" r="r" t="t"/>
              <a:pathLst>
                <a:path extrusionOk="0" h="834670" w="834545">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4" name="Google Shape;154;p2"/>
            <p:cNvPicPr preferRelativeResize="0"/>
            <p:nvPr/>
          </p:nvPicPr>
          <p:blipFill rotWithShape="1">
            <a:blip r:embed="rId2">
              <a:alphaModFix amt="20000"/>
            </a:blip>
            <a:srcRect b="29021" l="0" r="76435" t="57607"/>
            <a:stretch/>
          </p:blipFill>
          <p:spPr>
            <a:xfrm rot="5400000">
              <a:off x="3524425" y="-154828"/>
              <a:ext cx="1624221" cy="1633622"/>
            </a:xfrm>
            <a:custGeom>
              <a:rect b="b" l="l" r="r" t="t"/>
              <a:pathLst>
                <a:path extrusionOk="0" h="1633622" w="1624221">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AND_TWO_COLUMNS_1_1">
    <p:spTree>
      <p:nvGrpSpPr>
        <p:cNvPr id="849" name="Shape 849"/>
        <p:cNvGrpSpPr/>
        <p:nvPr/>
      </p:nvGrpSpPr>
      <p:grpSpPr>
        <a:xfrm>
          <a:off x="0" y="0"/>
          <a:ext cx="0" cy="0"/>
          <a:chOff x="0" y="0"/>
          <a:chExt cx="0" cy="0"/>
        </a:xfrm>
      </p:grpSpPr>
      <p:grpSp>
        <p:nvGrpSpPr>
          <p:cNvPr id="850" name="Google Shape;850;p11"/>
          <p:cNvGrpSpPr/>
          <p:nvPr/>
        </p:nvGrpSpPr>
        <p:grpSpPr>
          <a:xfrm>
            <a:off x="10009206" y="189715"/>
            <a:ext cx="2026882" cy="2001020"/>
            <a:chOff x="3161217" y="1970080"/>
            <a:chExt cx="1395636" cy="1377828"/>
          </a:xfrm>
        </p:grpSpPr>
        <p:sp>
          <p:nvSpPr>
            <p:cNvPr id="851" name="Google Shape;851;p11"/>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2" name="Google Shape;852;p11"/>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3" name="Google Shape;853;p11"/>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4" name="Google Shape;854;p11"/>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5" name="Google Shape;855;p11"/>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6" name="Google Shape;856;p11"/>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7" name="Google Shape;857;p11"/>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8" name="Google Shape;858;p11"/>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9" name="Google Shape;859;p11"/>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0" name="Google Shape;860;p11"/>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1" name="Google Shape;861;p11"/>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2" name="Google Shape;862;p11"/>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3" name="Google Shape;863;p11"/>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4" name="Google Shape;864;p11"/>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5" name="Google Shape;865;p11"/>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6" name="Google Shape;866;p11"/>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7" name="Google Shape;867;p11"/>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8" name="Google Shape;868;p11"/>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9" name="Google Shape;869;p11"/>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0" name="Google Shape;870;p11"/>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1" name="Google Shape;871;p11"/>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2" name="Google Shape;872;p11"/>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3" name="Google Shape;873;p11"/>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4" name="Google Shape;874;p11"/>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5" name="Google Shape;875;p11"/>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6" name="Google Shape;876;p11"/>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7" name="Google Shape;877;p11"/>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8" name="Google Shape;878;p11"/>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9" name="Google Shape;879;p11"/>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0" name="Google Shape;880;p11"/>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1" name="Google Shape;881;p11"/>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2" name="Google Shape;882;p11"/>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3" name="Google Shape;883;p11"/>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4" name="Google Shape;884;p11"/>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5" name="Google Shape;885;p11"/>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6" name="Google Shape;886;p11"/>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7" name="Google Shape;887;p11"/>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8" name="Google Shape;888;p11"/>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9" name="Google Shape;889;p11"/>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0" name="Google Shape;890;p11"/>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1" name="Google Shape;891;p11"/>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2" name="Google Shape;892;p11"/>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3" name="Google Shape;893;p11"/>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4" name="Google Shape;894;p11"/>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5" name="Google Shape;895;p11"/>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6" name="Google Shape;896;p11"/>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7" name="Google Shape;897;p11"/>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8" name="Google Shape;898;p11"/>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9" name="Google Shape;899;p11"/>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900" name="Google Shape;900;p11"/>
          <p:cNvGrpSpPr/>
          <p:nvPr/>
        </p:nvGrpSpPr>
        <p:grpSpPr>
          <a:xfrm>
            <a:off x="9370003" y="6485565"/>
            <a:ext cx="1718929" cy="372445"/>
            <a:chOff x="8300303" y="6093240"/>
            <a:chExt cx="1718929" cy="372445"/>
          </a:xfrm>
        </p:grpSpPr>
        <p:grpSp>
          <p:nvGrpSpPr>
            <p:cNvPr id="901" name="Google Shape;901;p11"/>
            <p:cNvGrpSpPr/>
            <p:nvPr/>
          </p:nvGrpSpPr>
          <p:grpSpPr>
            <a:xfrm>
              <a:off x="8300303" y="6093240"/>
              <a:ext cx="1718927" cy="372442"/>
              <a:chOff x="3290595" y="3170847"/>
              <a:chExt cx="878932" cy="190439"/>
            </a:xfrm>
          </p:grpSpPr>
          <p:sp>
            <p:nvSpPr>
              <p:cNvPr id="902" name="Google Shape;902;p11"/>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3" name="Google Shape;903;p11"/>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4" name="Google Shape;904;p11"/>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5" name="Google Shape;905;p11"/>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906" name="Google Shape;906;p11"/>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907" name="Google Shape;907;p11"/>
          <p:cNvGrpSpPr/>
          <p:nvPr/>
        </p:nvGrpSpPr>
        <p:grpSpPr>
          <a:xfrm>
            <a:off x="415610" y="6388862"/>
            <a:ext cx="3193508" cy="469147"/>
            <a:chOff x="1439710" y="6217176"/>
            <a:chExt cx="4333706" cy="640824"/>
          </a:xfrm>
        </p:grpSpPr>
        <p:sp>
          <p:nvSpPr>
            <p:cNvPr id="908" name="Google Shape;908;p11"/>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9" name="Google Shape;909;p11"/>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0" name="Google Shape;910;p11"/>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911" name="Google Shape;911;p11"/>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
        <p:nvSpPr>
          <p:cNvPr id="912" name="Google Shape;912;p11"/>
          <p:cNvSpPr txBox="1"/>
          <p:nvPr>
            <p:ph type="title"/>
          </p:nvPr>
        </p:nvSpPr>
        <p:spPr>
          <a:xfrm>
            <a:off x="507750" y="396150"/>
            <a:ext cx="11176500" cy="9879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913" name="Google Shape;913;p11"/>
          <p:cNvSpPr txBox="1"/>
          <p:nvPr>
            <p:ph idx="1" type="body"/>
          </p:nvPr>
        </p:nvSpPr>
        <p:spPr>
          <a:xfrm>
            <a:off x="507750" y="4810703"/>
            <a:ext cx="2243700" cy="8850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914" name="Google Shape;914;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15" name="Google Shape;915;p11"/>
          <p:cNvSpPr txBox="1"/>
          <p:nvPr>
            <p:ph idx="2" type="subTitle"/>
          </p:nvPr>
        </p:nvSpPr>
        <p:spPr>
          <a:xfrm>
            <a:off x="583950" y="2088750"/>
            <a:ext cx="21135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0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6" name="Google Shape;916;p11"/>
          <p:cNvSpPr txBox="1"/>
          <p:nvPr>
            <p:ph idx="3" type="body"/>
          </p:nvPr>
        </p:nvSpPr>
        <p:spPr>
          <a:xfrm>
            <a:off x="2757261" y="4810701"/>
            <a:ext cx="2243700" cy="8850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917" name="Google Shape;917;p11"/>
          <p:cNvSpPr txBox="1"/>
          <p:nvPr>
            <p:ph idx="4" type="subTitle"/>
          </p:nvPr>
        </p:nvSpPr>
        <p:spPr>
          <a:xfrm>
            <a:off x="2849738" y="2088750"/>
            <a:ext cx="21135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0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8" name="Google Shape;918;p11"/>
          <p:cNvSpPr txBox="1"/>
          <p:nvPr>
            <p:ph idx="5" type="body"/>
          </p:nvPr>
        </p:nvSpPr>
        <p:spPr>
          <a:xfrm>
            <a:off x="5006772" y="4810717"/>
            <a:ext cx="2243700" cy="8850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919" name="Google Shape;919;p11"/>
          <p:cNvSpPr txBox="1"/>
          <p:nvPr>
            <p:ph idx="6" type="subTitle"/>
          </p:nvPr>
        </p:nvSpPr>
        <p:spPr>
          <a:xfrm>
            <a:off x="5115526" y="2088750"/>
            <a:ext cx="21135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0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0" name="Google Shape;920;p11"/>
          <p:cNvSpPr txBox="1"/>
          <p:nvPr>
            <p:ph idx="7" type="body"/>
          </p:nvPr>
        </p:nvSpPr>
        <p:spPr>
          <a:xfrm>
            <a:off x="7256283" y="4810725"/>
            <a:ext cx="2243700" cy="8850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921" name="Google Shape;921;p11"/>
          <p:cNvSpPr txBox="1"/>
          <p:nvPr>
            <p:ph idx="8" type="subTitle"/>
          </p:nvPr>
        </p:nvSpPr>
        <p:spPr>
          <a:xfrm>
            <a:off x="7381313" y="2088775"/>
            <a:ext cx="21135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0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2" name="Google Shape;922;p11"/>
          <p:cNvSpPr txBox="1"/>
          <p:nvPr>
            <p:ph idx="9" type="body"/>
          </p:nvPr>
        </p:nvSpPr>
        <p:spPr>
          <a:xfrm>
            <a:off x="9505794" y="4810691"/>
            <a:ext cx="2243700" cy="8850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923" name="Google Shape;923;p11"/>
          <p:cNvSpPr txBox="1"/>
          <p:nvPr>
            <p:ph idx="13" type="subTitle"/>
          </p:nvPr>
        </p:nvSpPr>
        <p:spPr>
          <a:xfrm>
            <a:off x="9647101" y="2088750"/>
            <a:ext cx="21135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0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4" name="Google Shape;924;p11"/>
          <p:cNvSpPr txBox="1"/>
          <p:nvPr>
            <p:ph idx="14" type="subTitle"/>
          </p:nvPr>
        </p:nvSpPr>
        <p:spPr>
          <a:xfrm>
            <a:off x="507750" y="4356213"/>
            <a:ext cx="2243700" cy="530700"/>
          </a:xfrm>
          <a:prstGeom prst="rect">
            <a:avLst/>
          </a:prstGeom>
        </p:spPr>
        <p:txBody>
          <a:bodyPr anchorCtr="0" anchor="b" bIns="121900" lIns="121900" spcFirstLastPara="1" rIns="121900" wrap="square" tIns="121900">
            <a:normAutofit/>
          </a:bodyPr>
          <a:lstStyle>
            <a:lvl1pPr lvl="0" rtl="0" algn="ctr">
              <a:lnSpc>
                <a:spcPct val="10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5" name="Google Shape;925;p11"/>
          <p:cNvSpPr txBox="1"/>
          <p:nvPr>
            <p:ph idx="15" type="subTitle"/>
          </p:nvPr>
        </p:nvSpPr>
        <p:spPr>
          <a:xfrm>
            <a:off x="2757261" y="4356200"/>
            <a:ext cx="22437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6" name="Google Shape;926;p11"/>
          <p:cNvSpPr txBox="1"/>
          <p:nvPr>
            <p:ph idx="16" type="subTitle"/>
          </p:nvPr>
        </p:nvSpPr>
        <p:spPr>
          <a:xfrm>
            <a:off x="5006771" y="4356213"/>
            <a:ext cx="2243700" cy="530700"/>
          </a:xfrm>
          <a:prstGeom prst="rect">
            <a:avLst/>
          </a:prstGeom>
        </p:spPr>
        <p:txBody>
          <a:bodyPr anchorCtr="0" anchor="b" bIns="121900" lIns="121900" spcFirstLastPara="1" rIns="121900" wrap="square" tIns="121900">
            <a:normAutofit/>
          </a:bodyPr>
          <a:lstStyle>
            <a:lvl1pPr lvl="0" rtl="0" algn="ctr">
              <a:lnSpc>
                <a:spcPct val="10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7" name="Google Shape;927;p11"/>
          <p:cNvSpPr txBox="1"/>
          <p:nvPr>
            <p:ph idx="17" type="subTitle"/>
          </p:nvPr>
        </p:nvSpPr>
        <p:spPr>
          <a:xfrm>
            <a:off x="7256282" y="4356200"/>
            <a:ext cx="22437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8" name="Google Shape;928;p11"/>
          <p:cNvSpPr txBox="1"/>
          <p:nvPr>
            <p:ph idx="18" type="subTitle"/>
          </p:nvPr>
        </p:nvSpPr>
        <p:spPr>
          <a:xfrm>
            <a:off x="9505793" y="4356188"/>
            <a:ext cx="22437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9" name="Shape 929"/>
        <p:cNvGrpSpPr/>
        <p:nvPr/>
      </p:nvGrpSpPr>
      <p:grpSpPr>
        <a:xfrm>
          <a:off x="0" y="0"/>
          <a:ext cx="0" cy="0"/>
          <a:chOff x="0" y="0"/>
          <a:chExt cx="0" cy="0"/>
        </a:xfrm>
      </p:grpSpPr>
      <p:grpSp>
        <p:nvGrpSpPr>
          <p:cNvPr id="930" name="Google Shape;930;p12"/>
          <p:cNvGrpSpPr/>
          <p:nvPr/>
        </p:nvGrpSpPr>
        <p:grpSpPr>
          <a:xfrm>
            <a:off x="255606" y="189715"/>
            <a:ext cx="2026882" cy="2001020"/>
            <a:chOff x="3161217" y="1970080"/>
            <a:chExt cx="1395636" cy="1377828"/>
          </a:xfrm>
        </p:grpSpPr>
        <p:sp>
          <p:nvSpPr>
            <p:cNvPr id="931" name="Google Shape;931;p12"/>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2" name="Google Shape;932;p12"/>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3" name="Google Shape;933;p12"/>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4" name="Google Shape;934;p12"/>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5" name="Google Shape;935;p12"/>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6" name="Google Shape;936;p12"/>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7" name="Google Shape;937;p12"/>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8" name="Google Shape;938;p12"/>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9" name="Google Shape;939;p12"/>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0" name="Google Shape;940;p12"/>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1" name="Google Shape;941;p12"/>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2" name="Google Shape;942;p12"/>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3" name="Google Shape;943;p12"/>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4" name="Google Shape;944;p12"/>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5" name="Google Shape;945;p12"/>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6" name="Google Shape;946;p12"/>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7" name="Google Shape;947;p12"/>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8" name="Google Shape;948;p12"/>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9" name="Google Shape;949;p12"/>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0" name="Google Shape;950;p12"/>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1" name="Google Shape;951;p12"/>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2" name="Google Shape;952;p12"/>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3" name="Google Shape;953;p12"/>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4" name="Google Shape;954;p12"/>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5" name="Google Shape;955;p12"/>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6" name="Google Shape;956;p12"/>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7" name="Google Shape;957;p12"/>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8" name="Google Shape;958;p12"/>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9" name="Google Shape;959;p12"/>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0" name="Google Shape;960;p12"/>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1" name="Google Shape;961;p12"/>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2" name="Google Shape;962;p12"/>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3" name="Google Shape;963;p12"/>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4" name="Google Shape;964;p12"/>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5" name="Google Shape;965;p12"/>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6" name="Google Shape;966;p12"/>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7" name="Google Shape;967;p12"/>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8" name="Google Shape;968;p12"/>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9" name="Google Shape;969;p12"/>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0" name="Google Shape;970;p12"/>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1" name="Google Shape;971;p12"/>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2" name="Google Shape;972;p12"/>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3" name="Google Shape;973;p12"/>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4" name="Google Shape;974;p12"/>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5" name="Google Shape;975;p12"/>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6" name="Google Shape;976;p12"/>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7" name="Google Shape;977;p12"/>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8" name="Google Shape;978;p12"/>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9" name="Google Shape;979;p12"/>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80" name="Google Shape;980;p12"/>
          <p:cNvSpPr txBox="1"/>
          <p:nvPr>
            <p:ph type="title"/>
          </p:nvPr>
        </p:nvSpPr>
        <p:spPr>
          <a:xfrm>
            <a:off x="415600" y="396150"/>
            <a:ext cx="11360700" cy="9609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981" name="Google Shape;981;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982" name="Google Shape;982;p12"/>
          <p:cNvGrpSpPr/>
          <p:nvPr/>
        </p:nvGrpSpPr>
        <p:grpSpPr>
          <a:xfrm flipH="1" rot="5400000">
            <a:off x="11168643" y="3034213"/>
            <a:ext cx="1372723" cy="674014"/>
            <a:chOff x="7673633" y="189975"/>
            <a:chExt cx="1525417" cy="750572"/>
          </a:xfrm>
        </p:grpSpPr>
        <p:sp>
          <p:nvSpPr>
            <p:cNvPr id="983" name="Google Shape;983;p12"/>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984" name="Google Shape;984;p12"/>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985" name="Google Shape;985;p12"/>
          <p:cNvGrpSpPr/>
          <p:nvPr/>
        </p:nvGrpSpPr>
        <p:grpSpPr>
          <a:xfrm>
            <a:off x="9370003" y="6485565"/>
            <a:ext cx="1718929" cy="372445"/>
            <a:chOff x="8300303" y="6093240"/>
            <a:chExt cx="1718929" cy="372445"/>
          </a:xfrm>
        </p:grpSpPr>
        <p:grpSp>
          <p:nvGrpSpPr>
            <p:cNvPr id="986" name="Google Shape;986;p12"/>
            <p:cNvGrpSpPr/>
            <p:nvPr/>
          </p:nvGrpSpPr>
          <p:grpSpPr>
            <a:xfrm>
              <a:off x="8300303" y="6093240"/>
              <a:ext cx="1718927" cy="372442"/>
              <a:chOff x="3290595" y="3170847"/>
              <a:chExt cx="878932" cy="190439"/>
            </a:xfrm>
          </p:grpSpPr>
          <p:sp>
            <p:nvSpPr>
              <p:cNvPr id="987" name="Google Shape;987;p12"/>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8" name="Google Shape;988;p12"/>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9" name="Google Shape;989;p12"/>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0" name="Google Shape;990;p12"/>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991" name="Google Shape;991;p12"/>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992" name="Google Shape;992;p12"/>
          <p:cNvGrpSpPr/>
          <p:nvPr/>
        </p:nvGrpSpPr>
        <p:grpSpPr>
          <a:xfrm rot="-5400000">
            <a:off x="-349353" y="4559463"/>
            <a:ext cx="1372723" cy="674014"/>
            <a:chOff x="7673633" y="189975"/>
            <a:chExt cx="1525417" cy="750572"/>
          </a:xfrm>
        </p:grpSpPr>
        <p:sp>
          <p:nvSpPr>
            <p:cNvPr id="993" name="Google Shape;993;p12"/>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994" name="Google Shape;994;p12"/>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995" name="Google Shape;995;p12"/>
          <p:cNvGrpSpPr/>
          <p:nvPr/>
        </p:nvGrpSpPr>
        <p:grpSpPr>
          <a:xfrm>
            <a:off x="415610" y="6388862"/>
            <a:ext cx="3193508" cy="469147"/>
            <a:chOff x="1439710" y="6217176"/>
            <a:chExt cx="4333706" cy="640824"/>
          </a:xfrm>
        </p:grpSpPr>
        <p:sp>
          <p:nvSpPr>
            <p:cNvPr id="996" name="Google Shape;996;p12"/>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7" name="Google Shape;997;p12"/>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8" name="Google Shape;998;p12"/>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999" name="Google Shape;999;p12"/>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00" name="Shape 1000"/>
        <p:cNvGrpSpPr/>
        <p:nvPr/>
      </p:nvGrpSpPr>
      <p:grpSpPr>
        <a:xfrm>
          <a:off x="0" y="0"/>
          <a:ext cx="0" cy="0"/>
          <a:chOff x="0" y="0"/>
          <a:chExt cx="0" cy="0"/>
        </a:xfrm>
      </p:grpSpPr>
      <p:grpSp>
        <p:nvGrpSpPr>
          <p:cNvPr id="1001" name="Google Shape;1001;p13"/>
          <p:cNvGrpSpPr/>
          <p:nvPr/>
        </p:nvGrpSpPr>
        <p:grpSpPr>
          <a:xfrm>
            <a:off x="7184268" y="622525"/>
            <a:ext cx="4415757" cy="6252633"/>
            <a:chOff x="7184268" y="622525"/>
            <a:chExt cx="4415757" cy="6252633"/>
          </a:xfrm>
        </p:grpSpPr>
        <p:sp>
          <p:nvSpPr>
            <p:cNvPr id="1002" name="Google Shape;1002;p13"/>
            <p:cNvSpPr/>
            <p:nvPr/>
          </p:nvSpPr>
          <p:spPr>
            <a:xfrm>
              <a:off x="7187025" y="622525"/>
              <a:ext cx="4413000" cy="6235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003" name="Google Shape;1003;p13"/>
            <p:cNvPicPr preferRelativeResize="0"/>
            <p:nvPr/>
          </p:nvPicPr>
          <p:blipFill rotWithShape="1">
            <a:blip r:embed="rId2">
              <a:alphaModFix amt="20000"/>
            </a:blip>
            <a:srcRect b="65796" l="8501" r="41722" t="11512"/>
            <a:stretch/>
          </p:blipFill>
          <p:spPr>
            <a:xfrm rot="5400000">
              <a:off x="6261930" y="1544863"/>
              <a:ext cx="6252633" cy="4407957"/>
            </a:xfrm>
            <a:custGeom>
              <a:rect b="b" l="l" r="r" t="t"/>
              <a:pathLst>
                <a:path extrusionOk="0" h="2772300" w="3430800">
                  <a:moveTo>
                    <a:pt x="0" y="2772300"/>
                  </a:moveTo>
                  <a:lnTo>
                    <a:pt x="0" y="0"/>
                  </a:lnTo>
                  <a:lnTo>
                    <a:pt x="3430800" y="0"/>
                  </a:lnTo>
                  <a:lnTo>
                    <a:pt x="3430800" y="2772300"/>
                  </a:lnTo>
                  <a:close/>
                </a:path>
              </a:pathLst>
            </a:custGeom>
            <a:noFill/>
            <a:ln>
              <a:noFill/>
            </a:ln>
          </p:spPr>
        </p:pic>
      </p:grpSp>
      <p:sp>
        <p:nvSpPr>
          <p:cNvPr id="1004" name="Google Shape;1004;p13"/>
          <p:cNvSpPr/>
          <p:nvPr>
            <p:ph idx="2" type="pic"/>
          </p:nvPr>
        </p:nvSpPr>
        <p:spPr>
          <a:xfrm>
            <a:off x="7187013" y="637538"/>
            <a:ext cx="4413000" cy="6222600"/>
          </a:xfrm>
          <a:prstGeom prst="rect">
            <a:avLst/>
          </a:prstGeom>
          <a:noFill/>
          <a:ln>
            <a:noFill/>
          </a:ln>
        </p:spPr>
      </p:sp>
      <p:grpSp>
        <p:nvGrpSpPr>
          <p:cNvPr id="1005" name="Google Shape;1005;p13"/>
          <p:cNvGrpSpPr/>
          <p:nvPr/>
        </p:nvGrpSpPr>
        <p:grpSpPr>
          <a:xfrm>
            <a:off x="10497038" y="4733182"/>
            <a:ext cx="2330813" cy="2124806"/>
            <a:chOff x="10438625" y="4501032"/>
            <a:chExt cx="2589792" cy="2356968"/>
          </a:xfrm>
        </p:grpSpPr>
        <p:sp>
          <p:nvSpPr>
            <p:cNvPr id="1006" name="Google Shape;1006;p13"/>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007" name="Google Shape;1007;p13"/>
            <p:cNvPicPr preferRelativeResize="0"/>
            <p:nvPr/>
          </p:nvPicPr>
          <p:blipFill rotWithShape="1">
            <a:blip r:embed="rId2">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008" name="Google Shape;1008;p13"/>
          <p:cNvGrpSpPr/>
          <p:nvPr/>
        </p:nvGrpSpPr>
        <p:grpSpPr>
          <a:xfrm>
            <a:off x="7673633" y="189971"/>
            <a:ext cx="1372876" cy="674089"/>
            <a:chOff x="7673633" y="189975"/>
            <a:chExt cx="1525417" cy="750572"/>
          </a:xfrm>
        </p:grpSpPr>
        <p:sp>
          <p:nvSpPr>
            <p:cNvPr id="1009" name="Google Shape;1009;p13"/>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010" name="Google Shape;1010;p13"/>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011" name="Google Shape;1011;p13"/>
          <p:cNvGrpSpPr/>
          <p:nvPr/>
        </p:nvGrpSpPr>
        <p:grpSpPr>
          <a:xfrm>
            <a:off x="404758" y="-4"/>
            <a:ext cx="1372876" cy="674089"/>
            <a:chOff x="7673633" y="189975"/>
            <a:chExt cx="1525417" cy="750572"/>
          </a:xfrm>
        </p:grpSpPr>
        <p:sp>
          <p:nvSpPr>
            <p:cNvPr id="1012" name="Google Shape;1012;p13"/>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013" name="Google Shape;1013;p13"/>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014" name="Google Shape;1014;p13"/>
          <p:cNvGrpSpPr/>
          <p:nvPr/>
        </p:nvGrpSpPr>
        <p:grpSpPr>
          <a:xfrm>
            <a:off x="11091627" y="189984"/>
            <a:ext cx="835103" cy="835103"/>
            <a:chOff x="8878102" y="4612385"/>
            <a:chExt cx="927892" cy="927892"/>
          </a:xfrm>
        </p:grpSpPr>
        <p:sp>
          <p:nvSpPr>
            <p:cNvPr id="1015" name="Google Shape;1015;p13"/>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016" name="Google Shape;1016;p13"/>
            <p:cNvPicPr preferRelativeResize="0"/>
            <p:nvPr/>
          </p:nvPicPr>
          <p:blipFill rotWithShape="1">
            <a:blip r:embed="rId2">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017" name="Google Shape;1017;p13"/>
          <p:cNvGrpSpPr/>
          <p:nvPr/>
        </p:nvGrpSpPr>
        <p:grpSpPr>
          <a:xfrm>
            <a:off x="1439710" y="6282015"/>
            <a:ext cx="3900335" cy="575973"/>
            <a:chOff x="1439710" y="6217176"/>
            <a:chExt cx="4333706" cy="640824"/>
          </a:xfrm>
        </p:grpSpPr>
        <p:sp>
          <p:nvSpPr>
            <p:cNvPr id="1018" name="Google Shape;1018;p13"/>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9" name="Google Shape;1019;p13"/>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20" name="Google Shape;1020;p13"/>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021" name="Google Shape;1021;p13"/>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
        <p:nvSpPr>
          <p:cNvPr id="1022" name="Google Shape;1022;p13"/>
          <p:cNvSpPr txBox="1"/>
          <p:nvPr>
            <p:ph type="title"/>
          </p:nvPr>
        </p:nvSpPr>
        <p:spPr>
          <a:xfrm>
            <a:off x="709063" y="1383000"/>
            <a:ext cx="58281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60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23" name="Google Shape;1023;p13"/>
          <p:cNvSpPr txBox="1"/>
          <p:nvPr>
            <p:ph idx="1" type="body"/>
          </p:nvPr>
        </p:nvSpPr>
        <p:spPr>
          <a:xfrm>
            <a:off x="709063" y="2669150"/>
            <a:ext cx="5828100" cy="2353500"/>
          </a:xfrm>
          <a:prstGeom prst="rect">
            <a:avLst/>
          </a:prstGeom>
        </p:spPr>
        <p:txBody>
          <a:bodyPr anchorCtr="0" anchor="t" bIns="121900" lIns="121900" spcFirstLastPara="1" rIns="121900" wrap="square" tIns="121900">
            <a:normAutofit/>
          </a:bodyPr>
          <a:lstStyle>
            <a:lvl1pPr indent="-387350" lvl="0" marL="457200">
              <a:spcBef>
                <a:spcPts val="0"/>
              </a:spcBef>
              <a:spcAft>
                <a:spcPts val="0"/>
              </a:spcAft>
              <a:buSzPts val="2500"/>
              <a:buChar char="●"/>
              <a:defRPr/>
            </a:lvl1pPr>
            <a:lvl2pPr indent="-412750" lvl="1" marL="914400">
              <a:spcBef>
                <a:spcPts val="0"/>
              </a:spcBef>
              <a:spcAft>
                <a:spcPts val="0"/>
              </a:spcAft>
              <a:buSzPts val="2900"/>
              <a:buChar char="○"/>
              <a:defRPr sz="2900"/>
            </a:lvl2pPr>
            <a:lvl3pPr indent="-412750" lvl="2" marL="1371600">
              <a:spcBef>
                <a:spcPts val="0"/>
              </a:spcBef>
              <a:spcAft>
                <a:spcPts val="0"/>
              </a:spcAft>
              <a:buSzPts val="2900"/>
              <a:buChar char="■"/>
              <a:defRPr sz="2900"/>
            </a:lvl3pPr>
            <a:lvl4pPr indent="-412750" lvl="3" marL="1828800">
              <a:spcBef>
                <a:spcPts val="0"/>
              </a:spcBef>
              <a:spcAft>
                <a:spcPts val="0"/>
              </a:spcAft>
              <a:buSzPts val="2900"/>
              <a:buChar char="●"/>
              <a:defRPr sz="2900"/>
            </a:lvl4pPr>
            <a:lvl5pPr indent="-412750" lvl="4" marL="2286000">
              <a:spcBef>
                <a:spcPts val="0"/>
              </a:spcBef>
              <a:spcAft>
                <a:spcPts val="0"/>
              </a:spcAft>
              <a:buSzPts val="2900"/>
              <a:buChar char="○"/>
              <a:defRPr sz="2900"/>
            </a:lvl5pPr>
            <a:lvl6pPr indent="-412750" lvl="5" marL="2743200">
              <a:spcBef>
                <a:spcPts val="0"/>
              </a:spcBef>
              <a:spcAft>
                <a:spcPts val="0"/>
              </a:spcAft>
              <a:buSzPts val="2900"/>
              <a:buChar char="■"/>
              <a:defRPr sz="2900"/>
            </a:lvl6pPr>
            <a:lvl7pPr indent="-412750" lvl="6" marL="3200400">
              <a:spcBef>
                <a:spcPts val="0"/>
              </a:spcBef>
              <a:spcAft>
                <a:spcPts val="0"/>
              </a:spcAft>
              <a:buSzPts val="2900"/>
              <a:buChar char="●"/>
              <a:defRPr sz="2900"/>
            </a:lvl7pPr>
            <a:lvl8pPr indent="-412750" lvl="7" marL="3657600">
              <a:spcBef>
                <a:spcPts val="0"/>
              </a:spcBef>
              <a:spcAft>
                <a:spcPts val="0"/>
              </a:spcAft>
              <a:buSzPts val="2900"/>
              <a:buChar char="○"/>
              <a:defRPr sz="2900"/>
            </a:lvl8pPr>
            <a:lvl9pPr indent="-412750" lvl="8" marL="4114800">
              <a:spcBef>
                <a:spcPts val="0"/>
              </a:spcBef>
              <a:spcAft>
                <a:spcPts val="0"/>
              </a:spcAft>
              <a:buSzPts val="2900"/>
              <a:buChar char="■"/>
              <a:defRPr sz="2900"/>
            </a:lvl9pPr>
          </a:lstStyle>
          <a:p/>
        </p:txBody>
      </p:sp>
      <p:sp>
        <p:nvSpPr>
          <p:cNvPr id="1024" name="Google Shape;1024;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left">
  <p:cSld name="ONE_COLUMN_TEXT_1">
    <p:spTree>
      <p:nvGrpSpPr>
        <p:cNvPr id="1025" name="Shape 1025"/>
        <p:cNvGrpSpPr/>
        <p:nvPr/>
      </p:nvGrpSpPr>
      <p:grpSpPr>
        <a:xfrm>
          <a:off x="0" y="0"/>
          <a:ext cx="0" cy="0"/>
          <a:chOff x="0" y="0"/>
          <a:chExt cx="0" cy="0"/>
        </a:xfrm>
      </p:grpSpPr>
      <p:grpSp>
        <p:nvGrpSpPr>
          <p:cNvPr id="1026" name="Google Shape;1026;p14"/>
          <p:cNvGrpSpPr/>
          <p:nvPr/>
        </p:nvGrpSpPr>
        <p:grpSpPr>
          <a:xfrm>
            <a:off x="4652550" y="1008300"/>
            <a:ext cx="7320635" cy="3836700"/>
            <a:chOff x="0" y="1381925"/>
            <a:chExt cx="9312600" cy="3836700"/>
          </a:xfrm>
        </p:grpSpPr>
        <p:sp>
          <p:nvSpPr>
            <p:cNvPr id="1027" name="Google Shape;1027;p14"/>
            <p:cNvSpPr/>
            <p:nvPr/>
          </p:nvSpPr>
          <p:spPr>
            <a:xfrm>
              <a:off x="0" y="1381925"/>
              <a:ext cx="9312600" cy="3836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028" name="Google Shape;1028;p14"/>
            <p:cNvPicPr preferRelativeResize="0"/>
            <p:nvPr/>
          </p:nvPicPr>
          <p:blipFill rotWithShape="1">
            <a:blip r:embed="rId2">
              <a:alphaModFix amt="20000"/>
            </a:blip>
            <a:srcRect b="106" l="20300" r="24035" t="23673"/>
            <a:stretch/>
          </p:blipFill>
          <p:spPr>
            <a:xfrm rot="5400000">
              <a:off x="2737950" y="-1356025"/>
              <a:ext cx="3836700" cy="9312600"/>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029" name="Google Shape;1029;p14"/>
          <p:cNvGrpSpPr/>
          <p:nvPr/>
        </p:nvGrpSpPr>
        <p:grpSpPr>
          <a:xfrm>
            <a:off x="1680261" y="-14"/>
            <a:ext cx="4415757" cy="5189060"/>
            <a:chOff x="7184268" y="622525"/>
            <a:chExt cx="4415757" cy="6252633"/>
          </a:xfrm>
        </p:grpSpPr>
        <p:sp>
          <p:nvSpPr>
            <p:cNvPr id="1030" name="Google Shape;1030;p14"/>
            <p:cNvSpPr/>
            <p:nvPr/>
          </p:nvSpPr>
          <p:spPr>
            <a:xfrm>
              <a:off x="7187025" y="622525"/>
              <a:ext cx="4413000" cy="6235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031" name="Google Shape;1031;p14"/>
            <p:cNvPicPr preferRelativeResize="0"/>
            <p:nvPr/>
          </p:nvPicPr>
          <p:blipFill rotWithShape="1">
            <a:blip r:embed="rId2">
              <a:alphaModFix amt="20000"/>
            </a:blip>
            <a:srcRect b="65796" l="8501" r="41722" t="11512"/>
            <a:stretch/>
          </p:blipFill>
          <p:spPr>
            <a:xfrm rot="5400000">
              <a:off x="6261930" y="1544863"/>
              <a:ext cx="6252633" cy="4407957"/>
            </a:xfrm>
            <a:custGeom>
              <a:rect b="b" l="l" r="r" t="t"/>
              <a:pathLst>
                <a:path extrusionOk="0" h="2772300" w="3430800">
                  <a:moveTo>
                    <a:pt x="0" y="2772300"/>
                  </a:moveTo>
                  <a:lnTo>
                    <a:pt x="0" y="0"/>
                  </a:lnTo>
                  <a:lnTo>
                    <a:pt x="3430800" y="0"/>
                  </a:lnTo>
                  <a:lnTo>
                    <a:pt x="3430800" y="2772300"/>
                  </a:lnTo>
                  <a:close/>
                </a:path>
              </a:pathLst>
            </a:custGeom>
            <a:noFill/>
            <a:ln>
              <a:noFill/>
            </a:ln>
          </p:spPr>
        </p:pic>
      </p:grpSp>
      <p:sp>
        <p:nvSpPr>
          <p:cNvPr id="1032" name="Google Shape;1032;p14"/>
          <p:cNvSpPr txBox="1"/>
          <p:nvPr>
            <p:ph type="title"/>
          </p:nvPr>
        </p:nvSpPr>
        <p:spPr>
          <a:xfrm>
            <a:off x="7393350" y="1008300"/>
            <a:ext cx="4200000" cy="38367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3200"/>
              <a:buNone/>
              <a:defRPr sz="55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033" name="Google Shape;1033;p14"/>
          <p:cNvSpPr txBox="1"/>
          <p:nvPr>
            <p:ph idx="1" type="body"/>
          </p:nvPr>
        </p:nvSpPr>
        <p:spPr>
          <a:xfrm>
            <a:off x="598650" y="5338700"/>
            <a:ext cx="10994700" cy="857100"/>
          </a:xfrm>
          <a:prstGeom prst="rect">
            <a:avLst/>
          </a:prstGeom>
        </p:spPr>
        <p:txBody>
          <a:bodyPr anchorCtr="0" anchor="t" bIns="121900" lIns="121900" spcFirstLastPara="1" rIns="121900" wrap="square" tIns="121900">
            <a:normAutofit/>
          </a:bodyPr>
          <a:lstStyle>
            <a:lvl1pPr indent="-387350" lvl="0" marL="457200" rtl="0">
              <a:spcBef>
                <a:spcPts val="0"/>
              </a:spcBef>
              <a:spcAft>
                <a:spcPts val="0"/>
              </a:spcAft>
              <a:buSzPts val="2500"/>
              <a:buChar char="●"/>
              <a:defRPr/>
            </a:lvl1pPr>
            <a:lvl2pPr indent="-412750" lvl="1" marL="914400" rtl="0">
              <a:spcBef>
                <a:spcPts val="0"/>
              </a:spcBef>
              <a:spcAft>
                <a:spcPts val="0"/>
              </a:spcAft>
              <a:buSzPts val="2900"/>
              <a:buChar char="○"/>
              <a:defRPr sz="2900"/>
            </a:lvl2pPr>
            <a:lvl3pPr indent="-412750" lvl="2" marL="1371600" rtl="0">
              <a:spcBef>
                <a:spcPts val="0"/>
              </a:spcBef>
              <a:spcAft>
                <a:spcPts val="0"/>
              </a:spcAft>
              <a:buSzPts val="2900"/>
              <a:buChar char="■"/>
              <a:defRPr sz="2900"/>
            </a:lvl3pPr>
            <a:lvl4pPr indent="-412750" lvl="3" marL="1828800" rtl="0">
              <a:spcBef>
                <a:spcPts val="0"/>
              </a:spcBef>
              <a:spcAft>
                <a:spcPts val="0"/>
              </a:spcAft>
              <a:buSzPts val="2900"/>
              <a:buChar char="●"/>
              <a:defRPr sz="2900"/>
            </a:lvl4pPr>
            <a:lvl5pPr indent="-412750" lvl="4" marL="2286000" rtl="0">
              <a:spcBef>
                <a:spcPts val="0"/>
              </a:spcBef>
              <a:spcAft>
                <a:spcPts val="0"/>
              </a:spcAft>
              <a:buSzPts val="2900"/>
              <a:buChar char="○"/>
              <a:defRPr sz="2900"/>
            </a:lvl5pPr>
            <a:lvl6pPr indent="-412750" lvl="5" marL="2743200" rtl="0">
              <a:spcBef>
                <a:spcPts val="0"/>
              </a:spcBef>
              <a:spcAft>
                <a:spcPts val="0"/>
              </a:spcAft>
              <a:buSzPts val="2900"/>
              <a:buChar char="■"/>
              <a:defRPr sz="2900"/>
            </a:lvl6pPr>
            <a:lvl7pPr indent="-412750" lvl="6" marL="3200400" rtl="0">
              <a:spcBef>
                <a:spcPts val="0"/>
              </a:spcBef>
              <a:spcAft>
                <a:spcPts val="0"/>
              </a:spcAft>
              <a:buSzPts val="2900"/>
              <a:buChar char="●"/>
              <a:defRPr sz="2900"/>
            </a:lvl7pPr>
            <a:lvl8pPr indent="-412750" lvl="7" marL="3657600" rtl="0">
              <a:spcBef>
                <a:spcPts val="0"/>
              </a:spcBef>
              <a:spcAft>
                <a:spcPts val="0"/>
              </a:spcAft>
              <a:buSzPts val="2900"/>
              <a:buChar char="○"/>
              <a:defRPr sz="2900"/>
            </a:lvl8pPr>
            <a:lvl9pPr indent="-412750" lvl="8" marL="4114800" rtl="0">
              <a:spcBef>
                <a:spcPts val="0"/>
              </a:spcBef>
              <a:spcAft>
                <a:spcPts val="0"/>
              </a:spcAft>
              <a:buSzPts val="2900"/>
              <a:buChar char="■"/>
              <a:defRPr sz="2900"/>
            </a:lvl9pPr>
          </a:lstStyle>
          <a:p/>
        </p:txBody>
      </p:sp>
      <p:sp>
        <p:nvSpPr>
          <p:cNvPr id="1034" name="Google Shape;1034;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35" name="Google Shape;1035;p14"/>
          <p:cNvSpPr/>
          <p:nvPr>
            <p:ph idx="2" type="pic"/>
          </p:nvPr>
        </p:nvSpPr>
        <p:spPr>
          <a:xfrm>
            <a:off x="598650" y="509800"/>
            <a:ext cx="6469500" cy="4679400"/>
          </a:xfrm>
          <a:prstGeom prst="rect">
            <a:avLst/>
          </a:prstGeom>
          <a:noFill/>
          <a:ln>
            <a:noFill/>
          </a:ln>
        </p:spPr>
      </p:sp>
      <p:grpSp>
        <p:nvGrpSpPr>
          <p:cNvPr id="1036" name="Google Shape;1036;p14"/>
          <p:cNvGrpSpPr/>
          <p:nvPr/>
        </p:nvGrpSpPr>
        <p:grpSpPr>
          <a:xfrm>
            <a:off x="255606" y="189715"/>
            <a:ext cx="2026882" cy="2001020"/>
            <a:chOff x="3161217" y="1970080"/>
            <a:chExt cx="1395636" cy="1377828"/>
          </a:xfrm>
        </p:grpSpPr>
        <p:sp>
          <p:nvSpPr>
            <p:cNvPr id="1037" name="Google Shape;1037;p14"/>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8" name="Google Shape;1038;p14"/>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9" name="Google Shape;1039;p14"/>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0" name="Google Shape;1040;p14"/>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1" name="Google Shape;1041;p14"/>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2" name="Google Shape;1042;p14"/>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3" name="Google Shape;1043;p14"/>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4" name="Google Shape;1044;p14"/>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5" name="Google Shape;1045;p14"/>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6" name="Google Shape;1046;p14"/>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7" name="Google Shape;1047;p14"/>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8" name="Google Shape;1048;p14"/>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9" name="Google Shape;1049;p14"/>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0" name="Google Shape;1050;p14"/>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1" name="Google Shape;1051;p14"/>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2" name="Google Shape;1052;p14"/>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3" name="Google Shape;1053;p14"/>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4" name="Google Shape;1054;p14"/>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5" name="Google Shape;1055;p14"/>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6" name="Google Shape;1056;p14"/>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7" name="Google Shape;1057;p14"/>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8" name="Google Shape;1058;p14"/>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9" name="Google Shape;1059;p14"/>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0" name="Google Shape;1060;p14"/>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1" name="Google Shape;1061;p14"/>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2" name="Google Shape;1062;p14"/>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3" name="Google Shape;1063;p14"/>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4" name="Google Shape;1064;p14"/>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5" name="Google Shape;1065;p14"/>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6" name="Google Shape;1066;p14"/>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7" name="Google Shape;1067;p14"/>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8" name="Google Shape;1068;p14"/>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9" name="Google Shape;1069;p14"/>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0" name="Google Shape;1070;p14"/>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1" name="Google Shape;1071;p14"/>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2" name="Google Shape;1072;p14"/>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3" name="Google Shape;1073;p14"/>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4" name="Google Shape;1074;p14"/>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5" name="Google Shape;1075;p14"/>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6" name="Google Shape;1076;p14"/>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7" name="Google Shape;1077;p14"/>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8" name="Google Shape;1078;p14"/>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9" name="Google Shape;1079;p14"/>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0" name="Google Shape;1080;p14"/>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1" name="Google Shape;1081;p14"/>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2" name="Google Shape;1082;p14"/>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3" name="Google Shape;1083;p14"/>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4" name="Google Shape;1084;p14"/>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5" name="Google Shape;1085;p14"/>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086" name="Google Shape;1086;p14"/>
          <p:cNvGrpSpPr/>
          <p:nvPr/>
        </p:nvGrpSpPr>
        <p:grpSpPr>
          <a:xfrm>
            <a:off x="7673633" y="189971"/>
            <a:ext cx="1372876" cy="674089"/>
            <a:chOff x="7673633" y="189975"/>
            <a:chExt cx="1525417" cy="750572"/>
          </a:xfrm>
        </p:grpSpPr>
        <p:sp>
          <p:nvSpPr>
            <p:cNvPr id="1087" name="Google Shape;1087;p14"/>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088" name="Google Shape;1088;p14"/>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089" name="Google Shape;1089;p14"/>
          <p:cNvGrpSpPr/>
          <p:nvPr/>
        </p:nvGrpSpPr>
        <p:grpSpPr>
          <a:xfrm>
            <a:off x="10057428" y="379040"/>
            <a:ext cx="1718929" cy="372445"/>
            <a:chOff x="8300303" y="6093240"/>
            <a:chExt cx="1718929" cy="372445"/>
          </a:xfrm>
        </p:grpSpPr>
        <p:grpSp>
          <p:nvGrpSpPr>
            <p:cNvPr id="1090" name="Google Shape;1090;p14"/>
            <p:cNvGrpSpPr/>
            <p:nvPr/>
          </p:nvGrpSpPr>
          <p:grpSpPr>
            <a:xfrm>
              <a:off x="8300303" y="6093240"/>
              <a:ext cx="1718927" cy="372442"/>
              <a:chOff x="3290595" y="3170847"/>
              <a:chExt cx="878932" cy="190439"/>
            </a:xfrm>
          </p:grpSpPr>
          <p:sp>
            <p:nvSpPr>
              <p:cNvPr id="1091" name="Google Shape;1091;p14"/>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2" name="Google Shape;1092;p14"/>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3" name="Google Shape;1093;p14"/>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4" name="Google Shape;1094;p14"/>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1095" name="Google Shape;1095;p14"/>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096" name="Google Shape;1096;p14"/>
          <p:cNvGrpSpPr/>
          <p:nvPr/>
        </p:nvGrpSpPr>
        <p:grpSpPr>
          <a:xfrm>
            <a:off x="7393360" y="6388849"/>
            <a:ext cx="3193508" cy="469147"/>
            <a:chOff x="1439710" y="6217176"/>
            <a:chExt cx="4333706" cy="640824"/>
          </a:xfrm>
        </p:grpSpPr>
        <p:sp>
          <p:nvSpPr>
            <p:cNvPr id="1097" name="Google Shape;1097;p14"/>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8" name="Google Shape;1098;p14"/>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9" name="Google Shape;1099;p14"/>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00" name="Google Shape;1100;p14"/>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right">
  <p:cSld name="ONE_COLUMN_TEXT_1_1">
    <p:spTree>
      <p:nvGrpSpPr>
        <p:cNvPr id="1101" name="Shape 1101"/>
        <p:cNvGrpSpPr/>
        <p:nvPr/>
      </p:nvGrpSpPr>
      <p:grpSpPr>
        <a:xfrm>
          <a:off x="0" y="0"/>
          <a:ext cx="0" cy="0"/>
          <a:chOff x="0" y="0"/>
          <a:chExt cx="0" cy="0"/>
        </a:xfrm>
      </p:grpSpPr>
      <p:sp>
        <p:nvSpPr>
          <p:cNvPr id="1102" name="Google Shape;1102;p15"/>
          <p:cNvSpPr/>
          <p:nvPr>
            <p:ph idx="2" type="pic"/>
          </p:nvPr>
        </p:nvSpPr>
        <p:spPr>
          <a:xfrm>
            <a:off x="6342475" y="0"/>
            <a:ext cx="5508600" cy="6858000"/>
          </a:xfrm>
          <a:prstGeom prst="rect">
            <a:avLst/>
          </a:prstGeom>
          <a:noFill/>
          <a:ln>
            <a:noFill/>
          </a:ln>
        </p:spPr>
      </p:sp>
      <p:grpSp>
        <p:nvGrpSpPr>
          <p:cNvPr id="1103" name="Google Shape;1103;p15"/>
          <p:cNvGrpSpPr/>
          <p:nvPr/>
        </p:nvGrpSpPr>
        <p:grpSpPr>
          <a:xfrm rot="10800000">
            <a:off x="4987326" y="6169738"/>
            <a:ext cx="1372876" cy="674089"/>
            <a:chOff x="7673633" y="189975"/>
            <a:chExt cx="1525417" cy="750572"/>
          </a:xfrm>
        </p:grpSpPr>
        <p:sp>
          <p:nvSpPr>
            <p:cNvPr id="1104" name="Google Shape;1104;p15"/>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05" name="Google Shape;1105;p15"/>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106" name="Google Shape;1106;p15"/>
          <p:cNvGrpSpPr/>
          <p:nvPr/>
        </p:nvGrpSpPr>
        <p:grpSpPr>
          <a:xfrm flipH="1">
            <a:off x="-631306" y="5149628"/>
            <a:ext cx="1858694" cy="1694188"/>
            <a:chOff x="10438625" y="4501032"/>
            <a:chExt cx="2589792" cy="2356968"/>
          </a:xfrm>
        </p:grpSpPr>
        <p:sp>
          <p:nvSpPr>
            <p:cNvPr id="1107" name="Google Shape;1107;p15"/>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08" name="Google Shape;1108;p15"/>
            <p:cNvPicPr preferRelativeResize="0"/>
            <p:nvPr/>
          </p:nvPicPr>
          <p:blipFill rotWithShape="1">
            <a:blip r:embed="rId2">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109" name="Google Shape;1109;p15"/>
          <p:cNvGrpSpPr/>
          <p:nvPr/>
        </p:nvGrpSpPr>
        <p:grpSpPr>
          <a:xfrm flipH="1">
            <a:off x="2171627" y="6093240"/>
            <a:ext cx="1718929" cy="372445"/>
            <a:chOff x="8300303" y="6093240"/>
            <a:chExt cx="1718929" cy="372445"/>
          </a:xfrm>
        </p:grpSpPr>
        <p:grpSp>
          <p:nvGrpSpPr>
            <p:cNvPr id="1110" name="Google Shape;1110;p15"/>
            <p:cNvGrpSpPr/>
            <p:nvPr/>
          </p:nvGrpSpPr>
          <p:grpSpPr>
            <a:xfrm>
              <a:off x="8300303" y="6093240"/>
              <a:ext cx="1718927" cy="372442"/>
              <a:chOff x="3290595" y="3170847"/>
              <a:chExt cx="878932" cy="190439"/>
            </a:xfrm>
          </p:grpSpPr>
          <p:sp>
            <p:nvSpPr>
              <p:cNvPr id="1111" name="Google Shape;1111;p15"/>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2" name="Google Shape;1112;p15"/>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3" name="Google Shape;1113;p15"/>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4" name="Google Shape;1114;p15"/>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1115" name="Google Shape;1115;p15"/>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sp>
        <p:nvSpPr>
          <p:cNvPr id="1116" name="Google Shape;1116;p15"/>
          <p:cNvSpPr txBox="1"/>
          <p:nvPr>
            <p:ph type="title"/>
          </p:nvPr>
        </p:nvSpPr>
        <p:spPr>
          <a:xfrm>
            <a:off x="636150" y="772250"/>
            <a:ext cx="5162400" cy="1645800"/>
          </a:xfrm>
          <a:prstGeom prst="rect">
            <a:avLst/>
          </a:prstGeom>
        </p:spPr>
        <p:txBody>
          <a:bodyPr anchorCtr="0" anchor="ctr" bIns="121900" lIns="121900" spcFirstLastPara="1" rIns="121900" wrap="square" tIns="121900">
            <a:normAutofit/>
          </a:bodyPr>
          <a:lstStyle>
            <a:lvl1pPr lvl="0" rtl="0">
              <a:lnSpc>
                <a:spcPct val="80000"/>
              </a:lnSpc>
              <a:spcBef>
                <a:spcPts val="0"/>
              </a:spcBef>
              <a:spcAft>
                <a:spcPts val="0"/>
              </a:spcAft>
              <a:buSzPts val="3200"/>
              <a:buNone/>
              <a:defRPr sz="7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117" name="Google Shape;1117;p15"/>
          <p:cNvSpPr txBox="1"/>
          <p:nvPr>
            <p:ph idx="1" type="body"/>
          </p:nvPr>
        </p:nvSpPr>
        <p:spPr>
          <a:xfrm>
            <a:off x="636150" y="2555350"/>
            <a:ext cx="5162400" cy="3530400"/>
          </a:xfrm>
          <a:prstGeom prst="rect">
            <a:avLst/>
          </a:prstGeom>
        </p:spPr>
        <p:txBody>
          <a:bodyPr anchorCtr="0" anchor="t" bIns="121900" lIns="121900" spcFirstLastPara="1" rIns="121900" wrap="square" tIns="121900">
            <a:normAutofit/>
          </a:bodyPr>
          <a:lstStyle>
            <a:lvl1pPr indent="-387350" lvl="0" marL="457200" rtl="0">
              <a:spcBef>
                <a:spcPts val="0"/>
              </a:spcBef>
              <a:spcAft>
                <a:spcPts val="0"/>
              </a:spcAft>
              <a:buSzPts val="2500"/>
              <a:buChar char="●"/>
              <a:defRPr/>
            </a:lvl1pPr>
            <a:lvl2pPr indent="-412750" lvl="1" marL="914400" rtl="0">
              <a:spcBef>
                <a:spcPts val="0"/>
              </a:spcBef>
              <a:spcAft>
                <a:spcPts val="0"/>
              </a:spcAft>
              <a:buSzPts val="2900"/>
              <a:buChar char="○"/>
              <a:defRPr sz="2900"/>
            </a:lvl2pPr>
            <a:lvl3pPr indent="-412750" lvl="2" marL="1371600" rtl="0">
              <a:spcBef>
                <a:spcPts val="0"/>
              </a:spcBef>
              <a:spcAft>
                <a:spcPts val="0"/>
              </a:spcAft>
              <a:buSzPts val="2900"/>
              <a:buChar char="■"/>
              <a:defRPr sz="2900"/>
            </a:lvl3pPr>
            <a:lvl4pPr indent="-412750" lvl="3" marL="1828800" rtl="0">
              <a:spcBef>
                <a:spcPts val="0"/>
              </a:spcBef>
              <a:spcAft>
                <a:spcPts val="0"/>
              </a:spcAft>
              <a:buSzPts val="2900"/>
              <a:buChar char="●"/>
              <a:defRPr sz="2900"/>
            </a:lvl4pPr>
            <a:lvl5pPr indent="-412750" lvl="4" marL="2286000" rtl="0">
              <a:spcBef>
                <a:spcPts val="0"/>
              </a:spcBef>
              <a:spcAft>
                <a:spcPts val="0"/>
              </a:spcAft>
              <a:buSzPts val="2900"/>
              <a:buChar char="○"/>
              <a:defRPr sz="2900"/>
            </a:lvl5pPr>
            <a:lvl6pPr indent="-412750" lvl="5" marL="2743200" rtl="0">
              <a:spcBef>
                <a:spcPts val="0"/>
              </a:spcBef>
              <a:spcAft>
                <a:spcPts val="0"/>
              </a:spcAft>
              <a:buSzPts val="2900"/>
              <a:buChar char="■"/>
              <a:defRPr sz="2900"/>
            </a:lvl6pPr>
            <a:lvl7pPr indent="-412750" lvl="6" marL="3200400" rtl="0">
              <a:spcBef>
                <a:spcPts val="0"/>
              </a:spcBef>
              <a:spcAft>
                <a:spcPts val="0"/>
              </a:spcAft>
              <a:buSzPts val="2900"/>
              <a:buChar char="●"/>
              <a:defRPr sz="2900"/>
            </a:lvl7pPr>
            <a:lvl8pPr indent="-412750" lvl="7" marL="3657600" rtl="0">
              <a:spcBef>
                <a:spcPts val="0"/>
              </a:spcBef>
              <a:spcAft>
                <a:spcPts val="0"/>
              </a:spcAft>
              <a:buSzPts val="2900"/>
              <a:buChar char="○"/>
              <a:defRPr sz="2900"/>
            </a:lvl8pPr>
            <a:lvl9pPr indent="-412750" lvl="8" marL="4114800" rtl="0">
              <a:spcBef>
                <a:spcPts val="0"/>
              </a:spcBef>
              <a:spcAft>
                <a:spcPts val="0"/>
              </a:spcAft>
              <a:buSzPts val="2900"/>
              <a:buChar char="■"/>
              <a:defRPr sz="2900"/>
            </a:lvl9pPr>
          </a:lstStyle>
          <a:p/>
        </p:txBody>
      </p:sp>
      <p:sp>
        <p:nvSpPr>
          <p:cNvPr id="1118" name="Google Shape;1118;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spTree>
      <p:nvGrpSpPr>
        <p:cNvPr id="1119" name="Shape 1119"/>
        <p:cNvGrpSpPr/>
        <p:nvPr/>
      </p:nvGrpSpPr>
      <p:grpSpPr>
        <a:xfrm>
          <a:off x="0" y="0"/>
          <a:ext cx="0" cy="0"/>
          <a:chOff x="0" y="0"/>
          <a:chExt cx="0" cy="0"/>
        </a:xfrm>
      </p:grpSpPr>
      <p:grpSp>
        <p:nvGrpSpPr>
          <p:cNvPr id="1120" name="Google Shape;1120;p16"/>
          <p:cNvGrpSpPr/>
          <p:nvPr/>
        </p:nvGrpSpPr>
        <p:grpSpPr>
          <a:xfrm>
            <a:off x="5306503" y="3768837"/>
            <a:ext cx="2729445" cy="2694618"/>
            <a:chOff x="3161217" y="1970080"/>
            <a:chExt cx="1395636" cy="1377828"/>
          </a:xfrm>
        </p:grpSpPr>
        <p:sp>
          <p:nvSpPr>
            <p:cNvPr id="1121" name="Google Shape;1121;p16"/>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2" name="Google Shape;1122;p16"/>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3" name="Google Shape;1123;p16"/>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4" name="Google Shape;1124;p16"/>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5" name="Google Shape;1125;p16"/>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6" name="Google Shape;1126;p16"/>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7" name="Google Shape;1127;p16"/>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8" name="Google Shape;1128;p16"/>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9" name="Google Shape;1129;p16"/>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0" name="Google Shape;1130;p16"/>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1" name="Google Shape;1131;p16"/>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2" name="Google Shape;1132;p16"/>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3" name="Google Shape;1133;p16"/>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4" name="Google Shape;1134;p16"/>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5" name="Google Shape;1135;p16"/>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6" name="Google Shape;1136;p16"/>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7" name="Google Shape;1137;p16"/>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8" name="Google Shape;1138;p16"/>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9" name="Google Shape;1139;p16"/>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0" name="Google Shape;1140;p16"/>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1" name="Google Shape;1141;p16"/>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2" name="Google Shape;1142;p16"/>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3" name="Google Shape;1143;p16"/>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4" name="Google Shape;1144;p16"/>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5" name="Google Shape;1145;p16"/>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6" name="Google Shape;1146;p16"/>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7" name="Google Shape;1147;p16"/>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8" name="Google Shape;1148;p16"/>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9" name="Google Shape;1149;p16"/>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0" name="Google Shape;1150;p16"/>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1" name="Google Shape;1151;p16"/>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2" name="Google Shape;1152;p16"/>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3" name="Google Shape;1153;p16"/>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4" name="Google Shape;1154;p16"/>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5" name="Google Shape;1155;p16"/>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6" name="Google Shape;1156;p16"/>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7" name="Google Shape;1157;p16"/>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8" name="Google Shape;1158;p16"/>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9" name="Google Shape;1159;p16"/>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0" name="Google Shape;1160;p16"/>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1" name="Google Shape;1161;p16"/>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2" name="Google Shape;1162;p16"/>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3" name="Google Shape;1163;p16"/>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4" name="Google Shape;1164;p16"/>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5" name="Google Shape;1165;p16"/>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6" name="Google Shape;1166;p16"/>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7" name="Google Shape;1167;p16"/>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8" name="Google Shape;1168;p16"/>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9" name="Google Shape;1169;p16"/>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70" name="Google Shape;1170;p16"/>
          <p:cNvGrpSpPr/>
          <p:nvPr/>
        </p:nvGrpSpPr>
        <p:grpSpPr>
          <a:xfrm>
            <a:off x="0" y="0"/>
            <a:ext cx="2772300" cy="3430800"/>
            <a:chOff x="8025900" y="568625"/>
            <a:chExt cx="2772300" cy="3430800"/>
          </a:xfrm>
        </p:grpSpPr>
        <p:sp>
          <p:nvSpPr>
            <p:cNvPr id="1171" name="Google Shape;1171;p16"/>
            <p:cNvSpPr/>
            <p:nvPr/>
          </p:nvSpPr>
          <p:spPr>
            <a:xfrm>
              <a:off x="8025900" y="568625"/>
              <a:ext cx="2772300" cy="3430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172" name="Google Shape;1172;p16"/>
            <p:cNvPicPr preferRelativeResize="0"/>
            <p:nvPr/>
          </p:nvPicPr>
          <p:blipFill rotWithShape="1">
            <a:blip r:embed="rId2">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grpSp>
        <p:nvGrpSpPr>
          <p:cNvPr id="1173" name="Google Shape;1173;p16"/>
          <p:cNvGrpSpPr/>
          <p:nvPr/>
        </p:nvGrpSpPr>
        <p:grpSpPr>
          <a:xfrm>
            <a:off x="798975" y="1534325"/>
            <a:ext cx="11393035" cy="3836700"/>
            <a:chOff x="0" y="1381925"/>
            <a:chExt cx="9312600" cy="3836700"/>
          </a:xfrm>
        </p:grpSpPr>
        <p:sp>
          <p:nvSpPr>
            <p:cNvPr id="1174" name="Google Shape;1174;p16"/>
            <p:cNvSpPr/>
            <p:nvPr/>
          </p:nvSpPr>
          <p:spPr>
            <a:xfrm>
              <a:off x="0" y="1381925"/>
              <a:ext cx="9312600" cy="3836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175" name="Google Shape;1175;p16"/>
            <p:cNvPicPr preferRelativeResize="0"/>
            <p:nvPr/>
          </p:nvPicPr>
          <p:blipFill rotWithShape="1">
            <a:blip r:embed="rId2">
              <a:alphaModFix amt="20000"/>
            </a:blip>
            <a:srcRect b="106" l="20300" r="24035" t="23673"/>
            <a:stretch/>
          </p:blipFill>
          <p:spPr>
            <a:xfrm rot="5400000">
              <a:off x="2737950" y="-1356025"/>
              <a:ext cx="3836700" cy="9312600"/>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176" name="Google Shape;1176;p16"/>
          <p:cNvGrpSpPr/>
          <p:nvPr/>
        </p:nvGrpSpPr>
        <p:grpSpPr>
          <a:xfrm>
            <a:off x="-1247975" y="4733182"/>
            <a:ext cx="2330813" cy="2124806"/>
            <a:chOff x="10438625" y="4501032"/>
            <a:chExt cx="2589792" cy="2356968"/>
          </a:xfrm>
        </p:grpSpPr>
        <p:sp>
          <p:nvSpPr>
            <p:cNvPr id="1177" name="Google Shape;1177;p16"/>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78" name="Google Shape;1178;p16"/>
            <p:cNvPicPr preferRelativeResize="0"/>
            <p:nvPr/>
          </p:nvPicPr>
          <p:blipFill rotWithShape="1">
            <a:blip r:embed="rId2">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179" name="Google Shape;1179;p16"/>
          <p:cNvGrpSpPr/>
          <p:nvPr/>
        </p:nvGrpSpPr>
        <p:grpSpPr>
          <a:xfrm>
            <a:off x="7586532" y="0"/>
            <a:ext cx="1525417" cy="750572"/>
            <a:chOff x="7673633" y="189975"/>
            <a:chExt cx="1525417" cy="750572"/>
          </a:xfrm>
        </p:grpSpPr>
        <p:sp>
          <p:nvSpPr>
            <p:cNvPr id="1180" name="Google Shape;1180;p16"/>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81" name="Google Shape;1181;p16"/>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182" name="Google Shape;1182;p16"/>
          <p:cNvGrpSpPr/>
          <p:nvPr/>
        </p:nvGrpSpPr>
        <p:grpSpPr>
          <a:xfrm>
            <a:off x="10091728" y="6247890"/>
            <a:ext cx="1718929" cy="372445"/>
            <a:chOff x="8300303" y="6093240"/>
            <a:chExt cx="1718929" cy="372445"/>
          </a:xfrm>
        </p:grpSpPr>
        <p:grpSp>
          <p:nvGrpSpPr>
            <p:cNvPr id="1183" name="Google Shape;1183;p16"/>
            <p:cNvGrpSpPr/>
            <p:nvPr/>
          </p:nvGrpSpPr>
          <p:grpSpPr>
            <a:xfrm>
              <a:off x="8300303" y="6093240"/>
              <a:ext cx="1718927" cy="372442"/>
              <a:chOff x="3290595" y="3170847"/>
              <a:chExt cx="878932" cy="190439"/>
            </a:xfrm>
          </p:grpSpPr>
          <p:sp>
            <p:nvSpPr>
              <p:cNvPr id="1184" name="Google Shape;1184;p16"/>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5" name="Google Shape;1185;p16"/>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6" name="Google Shape;1186;p16"/>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7" name="Google Shape;1187;p16"/>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1188" name="Google Shape;1188;p16"/>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189" name="Google Shape;1189;p16"/>
          <p:cNvGrpSpPr/>
          <p:nvPr/>
        </p:nvGrpSpPr>
        <p:grpSpPr>
          <a:xfrm>
            <a:off x="11299596" y="226927"/>
            <a:ext cx="676727" cy="676672"/>
            <a:chOff x="11299596" y="1176502"/>
            <a:chExt cx="676727" cy="676672"/>
          </a:xfrm>
        </p:grpSpPr>
        <p:sp>
          <p:nvSpPr>
            <p:cNvPr id="1190" name="Google Shape;1190;p16"/>
            <p:cNvSpPr/>
            <p:nvPr/>
          </p:nvSpPr>
          <p:spPr>
            <a:xfrm>
              <a:off x="11299596" y="1176502"/>
              <a:ext cx="676725" cy="676671"/>
            </a:xfrm>
            <a:custGeom>
              <a:rect b="b" l="l" r="r" t="t"/>
              <a:pathLst>
                <a:path extrusionOk="0" h="345681" w="345709">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91" name="Google Shape;1191;p16"/>
            <p:cNvPicPr preferRelativeResize="0"/>
            <p:nvPr/>
          </p:nvPicPr>
          <p:blipFill rotWithShape="1">
            <a:blip r:embed="rId2">
              <a:alphaModFix amt="20000"/>
            </a:blip>
            <a:srcRect b="92590" l="17318" r="72863" t="1871"/>
            <a:stretch/>
          </p:blipFill>
          <p:spPr>
            <a:xfrm rot="5400000">
              <a:off x="11299624" y="1176475"/>
              <a:ext cx="676671" cy="676727"/>
            </a:xfrm>
            <a:custGeom>
              <a:rect b="b" l="l" r="r" t="t"/>
              <a:pathLst>
                <a:path extrusionOk="0" h="676727" w="676671">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1192" name="Google Shape;1192;p16"/>
          <p:cNvGrpSpPr/>
          <p:nvPr/>
        </p:nvGrpSpPr>
        <p:grpSpPr>
          <a:xfrm>
            <a:off x="10240527" y="101322"/>
            <a:ext cx="927892" cy="927892"/>
            <a:chOff x="8878102" y="4612385"/>
            <a:chExt cx="927892" cy="927892"/>
          </a:xfrm>
        </p:grpSpPr>
        <p:sp>
          <p:nvSpPr>
            <p:cNvPr id="1193" name="Google Shape;1193;p16"/>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94" name="Google Shape;1194;p16"/>
            <p:cNvPicPr preferRelativeResize="0"/>
            <p:nvPr/>
          </p:nvPicPr>
          <p:blipFill rotWithShape="1">
            <a:blip r:embed="rId2">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sp>
        <p:nvSpPr>
          <p:cNvPr id="1195" name="Google Shape;1195;p16"/>
          <p:cNvSpPr txBox="1"/>
          <p:nvPr>
            <p:ph type="title"/>
          </p:nvPr>
        </p:nvSpPr>
        <p:spPr>
          <a:xfrm>
            <a:off x="1082738" y="1632726"/>
            <a:ext cx="10825500" cy="36399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196" name="Google Shape;1196;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97" name="Google Shape;1197;p16"/>
          <p:cNvSpPr txBox="1"/>
          <p:nvPr>
            <p:ph idx="1" type="subTitle"/>
          </p:nvPr>
        </p:nvSpPr>
        <p:spPr>
          <a:xfrm>
            <a:off x="1082850" y="5595325"/>
            <a:ext cx="10825500" cy="731700"/>
          </a:xfrm>
          <a:prstGeom prst="rect">
            <a:avLst/>
          </a:prstGeom>
        </p:spPr>
        <p:txBody>
          <a:bodyPr anchorCtr="0" anchor="t" bIns="121900" lIns="121900" spcFirstLastPara="1" rIns="121900" wrap="square" tIns="121900">
            <a:norm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2200"/>
              <a:buNone/>
              <a:defRPr sz="2200"/>
            </a:lvl2pPr>
            <a:lvl3pPr lvl="2" rtl="0" algn="r">
              <a:lnSpc>
                <a:spcPct val="100000"/>
              </a:lnSpc>
              <a:spcBef>
                <a:spcPts val="0"/>
              </a:spcBef>
              <a:spcAft>
                <a:spcPts val="0"/>
              </a:spcAft>
              <a:buSzPts val="2200"/>
              <a:buNone/>
              <a:defRPr sz="2200"/>
            </a:lvl3pPr>
            <a:lvl4pPr lvl="3" rtl="0" algn="r">
              <a:lnSpc>
                <a:spcPct val="100000"/>
              </a:lnSpc>
              <a:spcBef>
                <a:spcPts val="0"/>
              </a:spcBef>
              <a:spcAft>
                <a:spcPts val="0"/>
              </a:spcAft>
              <a:buSzPts val="2200"/>
              <a:buNone/>
              <a:defRPr sz="2200"/>
            </a:lvl4pPr>
            <a:lvl5pPr lvl="4" rtl="0" algn="r">
              <a:lnSpc>
                <a:spcPct val="100000"/>
              </a:lnSpc>
              <a:spcBef>
                <a:spcPts val="0"/>
              </a:spcBef>
              <a:spcAft>
                <a:spcPts val="0"/>
              </a:spcAft>
              <a:buSzPts val="2200"/>
              <a:buNone/>
              <a:defRPr sz="2200"/>
            </a:lvl5pPr>
            <a:lvl6pPr lvl="5" rtl="0" algn="r">
              <a:lnSpc>
                <a:spcPct val="100000"/>
              </a:lnSpc>
              <a:spcBef>
                <a:spcPts val="0"/>
              </a:spcBef>
              <a:spcAft>
                <a:spcPts val="0"/>
              </a:spcAft>
              <a:buSzPts val="2200"/>
              <a:buNone/>
              <a:defRPr sz="2200"/>
            </a:lvl6pPr>
            <a:lvl7pPr lvl="6" rtl="0" algn="r">
              <a:lnSpc>
                <a:spcPct val="100000"/>
              </a:lnSpc>
              <a:spcBef>
                <a:spcPts val="0"/>
              </a:spcBef>
              <a:spcAft>
                <a:spcPts val="0"/>
              </a:spcAft>
              <a:buSzPts val="2200"/>
              <a:buNone/>
              <a:defRPr sz="2200"/>
            </a:lvl7pPr>
            <a:lvl8pPr lvl="7" rtl="0" algn="r">
              <a:lnSpc>
                <a:spcPct val="100000"/>
              </a:lnSpc>
              <a:spcBef>
                <a:spcPts val="0"/>
              </a:spcBef>
              <a:spcAft>
                <a:spcPts val="0"/>
              </a:spcAft>
              <a:buSzPts val="2200"/>
              <a:buNone/>
              <a:defRPr sz="2200"/>
            </a:lvl8pPr>
            <a:lvl9pPr lvl="8" rtl="0" algn="r">
              <a:lnSpc>
                <a:spcPct val="100000"/>
              </a:lnSpc>
              <a:spcBef>
                <a:spcPts val="0"/>
              </a:spcBef>
              <a:spcAft>
                <a:spcPts val="0"/>
              </a:spcAft>
              <a:buSzPts val="2200"/>
              <a:buNone/>
              <a:defRPr sz="2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198" name="Shape 1198"/>
        <p:cNvGrpSpPr/>
        <p:nvPr/>
      </p:nvGrpSpPr>
      <p:grpSpPr>
        <a:xfrm>
          <a:off x="0" y="0"/>
          <a:ext cx="0" cy="0"/>
          <a:chOff x="0" y="0"/>
          <a:chExt cx="0" cy="0"/>
        </a:xfrm>
      </p:grpSpPr>
      <p:grpSp>
        <p:nvGrpSpPr>
          <p:cNvPr id="1199" name="Google Shape;1199;p17"/>
          <p:cNvGrpSpPr/>
          <p:nvPr/>
        </p:nvGrpSpPr>
        <p:grpSpPr>
          <a:xfrm>
            <a:off x="7399356" y="1066015"/>
            <a:ext cx="2026882" cy="2001020"/>
            <a:chOff x="3161217" y="1970080"/>
            <a:chExt cx="1395636" cy="1377828"/>
          </a:xfrm>
        </p:grpSpPr>
        <p:sp>
          <p:nvSpPr>
            <p:cNvPr id="1200" name="Google Shape;1200;p17"/>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1" name="Google Shape;1201;p17"/>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2" name="Google Shape;1202;p17"/>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3" name="Google Shape;1203;p17"/>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4" name="Google Shape;1204;p17"/>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5" name="Google Shape;1205;p17"/>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6" name="Google Shape;1206;p17"/>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7" name="Google Shape;1207;p17"/>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8" name="Google Shape;1208;p17"/>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9" name="Google Shape;1209;p17"/>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0" name="Google Shape;1210;p17"/>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1" name="Google Shape;1211;p17"/>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2" name="Google Shape;1212;p17"/>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3" name="Google Shape;1213;p17"/>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4" name="Google Shape;1214;p17"/>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5" name="Google Shape;1215;p17"/>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6" name="Google Shape;1216;p17"/>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7" name="Google Shape;1217;p17"/>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8" name="Google Shape;1218;p17"/>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9" name="Google Shape;1219;p17"/>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0" name="Google Shape;1220;p17"/>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1" name="Google Shape;1221;p17"/>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2" name="Google Shape;1222;p17"/>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3" name="Google Shape;1223;p17"/>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4" name="Google Shape;1224;p17"/>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5" name="Google Shape;1225;p17"/>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6" name="Google Shape;1226;p17"/>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7" name="Google Shape;1227;p17"/>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8" name="Google Shape;1228;p17"/>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9" name="Google Shape;1229;p17"/>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0" name="Google Shape;1230;p17"/>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1" name="Google Shape;1231;p17"/>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2" name="Google Shape;1232;p17"/>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3" name="Google Shape;1233;p17"/>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4" name="Google Shape;1234;p17"/>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5" name="Google Shape;1235;p17"/>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6" name="Google Shape;1236;p17"/>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7" name="Google Shape;1237;p17"/>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8" name="Google Shape;1238;p17"/>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9" name="Google Shape;1239;p17"/>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0" name="Google Shape;1240;p17"/>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1" name="Google Shape;1241;p17"/>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2" name="Google Shape;1242;p17"/>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3" name="Google Shape;1243;p17"/>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4" name="Google Shape;1244;p17"/>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5" name="Google Shape;1245;p17"/>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6" name="Google Shape;1246;p17"/>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7" name="Google Shape;1247;p17"/>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8" name="Google Shape;1248;p17"/>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17"/>
          <p:cNvGrpSpPr/>
          <p:nvPr/>
        </p:nvGrpSpPr>
        <p:grpSpPr>
          <a:xfrm rot="5400000">
            <a:off x="704950" y="-705053"/>
            <a:ext cx="6857799" cy="8267705"/>
            <a:chOff x="0" y="1381925"/>
            <a:chExt cx="9312600" cy="3836700"/>
          </a:xfrm>
        </p:grpSpPr>
        <p:sp>
          <p:nvSpPr>
            <p:cNvPr id="1250" name="Google Shape;1250;p17"/>
            <p:cNvSpPr/>
            <p:nvPr/>
          </p:nvSpPr>
          <p:spPr>
            <a:xfrm>
              <a:off x="0" y="1381925"/>
              <a:ext cx="9312600" cy="3836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251" name="Google Shape;1251;p17"/>
            <p:cNvPicPr preferRelativeResize="0"/>
            <p:nvPr/>
          </p:nvPicPr>
          <p:blipFill rotWithShape="1">
            <a:blip r:embed="rId2">
              <a:alphaModFix amt="20000"/>
            </a:blip>
            <a:srcRect b="106" l="20300" r="24035" t="23673"/>
            <a:stretch/>
          </p:blipFill>
          <p:spPr>
            <a:xfrm rot="5400000">
              <a:off x="2737950" y="-1356025"/>
              <a:ext cx="3836700" cy="9312600"/>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252" name="Google Shape;1252;p17"/>
          <p:cNvSpPr txBox="1"/>
          <p:nvPr>
            <p:ph type="title"/>
          </p:nvPr>
        </p:nvSpPr>
        <p:spPr>
          <a:xfrm>
            <a:off x="533400" y="600200"/>
            <a:ext cx="75630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90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253" name="Google Shape;1253;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54" name="Google Shape;1254;p17"/>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55" name="Google Shape;1255;p17"/>
          <p:cNvGrpSpPr/>
          <p:nvPr/>
        </p:nvGrpSpPr>
        <p:grpSpPr>
          <a:xfrm>
            <a:off x="10801838" y="4733182"/>
            <a:ext cx="2330813" cy="2124806"/>
            <a:chOff x="10438625" y="4501032"/>
            <a:chExt cx="2589792" cy="2356968"/>
          </a:xfrm>
        </p:grpSpPr>
        <p:sp>
          <p:nvSpPr>
            <p:cNvPr id="1256" name="Google Shape;1256;p17"/>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57" name="Google Shape;1257;p17"/>
            <p:cNvPicPr preferRelativeResize="0"/>
            <p:nvPr/>
          </p:nvPicPr>
          <p:blipFill rotWithShape="1">
            <a:blip r:embed="rId2">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258" name="Google Shape;1258;p17"/>
          <p:cNvGrpSpPr/>
          <p:nvPr/>
        </p:nvGrpSpPr>
        <p:grpSpPr>
          <a:xfrm>
            <a:off x="8661440" y="-12"/>
            <a:ext cx="1372876" cy="675290"/>
            <a:chOff x="7673633" y="189975"/>
            <a:chExt cx="1525417" cy="750572"/>
          </a:xfrm>
        </p:grpSpPr>
        <p:sp>
          <p:nvSpPr>
            <p:cNvPr id="1259" name="Google Shape;1259;p17"/>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60" name="Google Shape;1260;p17"/>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261" name="Google Shape;1261;p17"/>
          <p:cNvGrpSpPr/>
          <p:nvPr/>
        </p:nvGrpSpPr>
        <p:grpSpPr>
          <a:xfrm>
            <a:off x="8806343" y="6151856"/>
            <a:ext cx="1547036" cy="335088"/>
            <a:chOff x="8300303" y="6093240"/>
            <a:chExt cx="1718929" cy="372445"/>
          </a:xfrm>
        </p:grpSpPr>
        <p:grpSp>
          <p:nvGrpSpPr>
            <p:cNvPr id="1262" name="Google Shape;1262;p17"/>
            <p:cNvGrpSpPr/>
            <p:nvPr/>
          </p:nvGrpSpPr>
          <p:grpSpPr>
            <a:xfrm>
              <a:off x="8300303" y="6093240"/>
              <a:ext cx="1718927" cy="372442"/>
              <a:chOff x="3290595" y="3170847"/>
              <a:chExt cx="878932" cy="190439"/>
            </a:xfrm>
          </p:grpSpPr>
          <p:sp>
            <p:nvSpPr>
              <p:cNvPr id="1263" name="Google Shape;1263;p17"/>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4" name="Google Shape;1264;p17"/>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5" name="Google Shape;1265;p17"/>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6" name="Google Shape;1266;p17"/>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1267" name="Google Shape;1267;p17"/>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268" name="Google Shape;1268;p17"/>
          <p:cNvGrpSpPr/>
          <p:nvPr/>
        </p:nvGrpSpPr>
        <p:grpSpPr>
          <a:xfrm>
            <a:off x="10497047" y="1192767"/>
            <a:ext cx="1470261" cy="1469992"/>
            <a:chOff x="3519724" y="-159776"/>
            <a:chExt cx="1633623" cy="1633869"/>
          </a:xfrm>
        </p:grpSpPr>
        <p:sp>
          <p:nvSpPr>
            <p:cNvPr id="1269" name="Google Shape;1269;p17"/>
            <p:cNvSpPr/>
            <p:nvPr/>
          </p:nvSpPr>
          <p:spPr>
            <a:xfrm>
              <a:off x="3519724" y="-159776"/>
              <a:ext cx="1633622" cy="1633867"/>
            </a:xfrm>
            <a:custGeom>
              <a:rect b="b" l="l" r="r" t="t"/>
              <a:pathLst>
                <a:path extrusionOk="0" h="834670" w="834545">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70" name="Google Shape;1270;p17"/>
            <p:cNvPicPr preferRelativeResize="0"/>
            <p:nvPr/>
          </p:nvPicPr>
          <p:blipFill rotWithShape="1">
            <a:blip r:embed="rId2">
              <a:alphaModFix amt="20000"/>
            </a:blip>
            <a:srcRect b="29021" l="0" r="76435" t="57607"/>
            <a:stretch/>
          </p:blipFill>
          <p:spPr>
            <a:xfrm rot="5400000">
              <a:off x="3524425" y="-154828"/>
              <a:ext cx="1624221" cy="1633622"/>
            </a:xfrm>
            <a:custGeom>
              <a:rect b="b" l="l" r="r" t="t"/>
              <a:pathLst>
                <a:path extrusionOk="0" h="1633622" w="1624221">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grpSp>
        <p:nvGrpSpPr>
          <p:cNvPr id="1271" name="Google Shape;1271;p17"/>
          <p:cNvGrpSpPr/>
          <p:nvPr/>
        </p:nvGrpSpPr>
        <p:grpSpPr>
          <a:xfrm>
            <a:off x="8998485" y="3740912"/>
            <a:ext cx="3193508" cy="469147"/>
            <a:chOff x="1439710" y="6217176"/>
            <a:chExt cx="4333706" cy="640824"/>
          </a:xfrm>
        </p:grpSpPr>
        <p:sp>
          <p:nvSpPr>
            <p:cNvPr id="1272" name="Google Shape;1272;p17"/>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3" name="Google Shape;1273;p17"/>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4" name="Google Shape;1274;p17"/>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75" name="Google Shape;1275;p17"/>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with Caption">
  <p:cSld name="CAPTION_ONLY">
    <p:spTree>
      <p:nvGrpSpPr>
        <p:cNvPr id="1276" name="Shape 1276"/>
        <p:cNvGrpSpPr/>
        <p:nvPr/>
      </p:nvGrpSpPr>
      <p:grpSpPr>
        <a:xfrm>
          <a:off x="0" y="0"/>
          <a:ext cx="0" cy="0"/>
          <a:chOff x="0" y="0"/>
          <a:chExt cx="0" cy="0"/>
        </a:xfrm>
      </p:grpSpPr>
      <p:sp>
        <p:nvSpPr>
          <p:cNvPr id="1277" name="Google Shape;1277;p18"/>
          <p:cNvSpPr/>
          <p:nvPr>
            <p:ph idx="2" type="pic"/>
          </p:nvPr>
        </p:nvSpPr>
        <p:spPr>
          <a:xfrm>
            <a:off x="18750" y="0"/>
            <a:ext cx="12192000" cy="6858000"/>
          </a:xfrm>
          <a:prstGeom prst="rect">
            <a:avLst/>
          </a:prstGeom>
          <a:noFill/>
          <a:ln>
            <a:noFill/>
          </a:ln>
        </p:spPr>
      </p:sp>
      <p:sp>
        <p:nvSpPr>
          <p:cNvPr id="1278" name="Google Shape;1278;p18"/>
          <p:cNvSpPr txBox="1"/>
          <p:nvPr>
            <p:ph idx="1" type="body"/>
          </p:nvPr>
        </p:nvSpPr>
        <p:spPr>
          <a:xfrm>
            <a:off x="178425" y="2065300"/>
            <a:ext cx="3300000" cy="3251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500"/>
              <a:buNone/>
              <a:defRPr sz="5000">
                <a:solidFill>
                  <a:schemeClr val="lt1"/>
                </a:solidFill>
                <a:latin typeface="Archivo Black"/>
                <a:ea typeface="Archivo Black"/>
                <a:cs typeface="Archivo Black"/>
                <a:sym typeface="Archivo Black"/>
              </a:defRPr>
            </a:lvl1pPr>
          </a:lstStyle>
          <a:p/>
        </p:txBody>
      </p:sp>
      <p:sp>
        <p:nvSpPr>
          <p:cNvPr id="1279" name="Google Shape;1279;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80" name="Shape 1280"/>
        <p:cNvGrpSpPr/>
        <p:nvPr/>
      </p:nvGrpSpPr>
      <p:grpSpPr>
        <a:xfrm>
          <a:off x="0" y="0"/>
          <a:ext cx="0" cy="0"/>
          <a:chOff x="0" y="0"/>
          <a:chExt cx="0" cy="0"/>
        </a:xfrm>
      </p:grpSpPr>
      <p:grpSp>
        <p:nvGrpSpPr>
          <p:cNvPr id="1281" name="Google Shape;1281;p19"/>
          <p:cNvGrpSpPr/>
          <p:nvPr/>
        </p:nvGrpSpPr>
        <p:grpSpPr>
          <a:xfrm>
            <a:off x="415533" y="394827"/>
            <a:ext cx="2456459" cy="2431729"/>
            <a:chOff x="3161217" y="1970080"/>
            <a:chExt cx="1395636" cy="1377828"/>
          </a:xfrm>
        </p:grpSpPr>
        <p:sp>
          <p:nvSpPr>
            <p:cNvPr id="1282" name="Google Shape;1282;p19"/>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3" name="Google Shape;1283;p19"/>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4" name="Google Shape;1284;p19"/>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5" name="Google Shape;1285;p19"/>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6" name="Google Shape;1286;p19"/>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7" name="Google Shape;1287;p19"/>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8" name="Google Shape;1288;p19"/>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9" name="Google Shape;1289;p19"/>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0" name="Google Shape;1290;p19"/>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1" name="Google Shape;1291;p19"/>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2" name="Google Shape;1292;p19"/>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3" name="Google Shape;1293;p19"/>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4" name="Google Shape;1294;p19"/>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5" name="Google Shape;1295;p19"/>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6" name="Google Shape;1296;p19"/>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7" name="Google Shape;1297;p19"/>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8" name="Google Shape;1298;p19"/>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9" name="Google Shape;1299;p19"/>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0" name="Google Shape;1300;p19"/>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1" name="Google Shape;1301;p19"/>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2" name="Google Shape;1302;p19"/>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3" name="Google Shape;1303;p19"/>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4" name="Google Shape;1304;p19"/>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5" name="Google Shape;1305;p19"/>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6" name="Google Shape;1306;p19"/>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7" name="Google Shape;1307;p19"/>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8" name="Google Shape;1308;p19"/>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9" name="Google Shape;1309;p19"/>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0" name="Google Shape;1310;p19"/>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1" name="Google Shape;1311;p19"/>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2" name="Google Shape;1312;p19"/>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3" name="Google Shape;1313;p19"/>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4" name="Google Shape;1314;p19"/>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5" name="Google Shape;1315;p19"/>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6" name="Google Shape;1316;p19"/>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7" name="Google Shape;1317;p19"/>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8" name="Google Shape;1318;p19"/>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9" name="Google Shape;1319;p19"/>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0" name="Google Shape;1320;p19"/>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1" name="Google Shape;1321;p19"/>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2" name="Google Shape;1322;p19"/>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3" name="Google Shape;1323;p19"/>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4" name="Google Shape;1324;p19"/>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5" name="Google Shape;1325;p19"/>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6" name="Google Shape;1326;p19"/>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7" name="Google Shape;1327;p19"/>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8" name="Google Shape;1328;p19"/>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9" name="Google Shape;1329;p19"/>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0" name="Google Shape;1330;p19"/>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19"/>
          <p:cNvGrpSpPr/>
          <p:nvPr/>
        </p:nvGrpSpPr>
        <p:grpSpPr>
          <a:xfrm>
            <a:off x="7673633" y="189971"/>
            <a:ext cx="1372876" cy="674089"/>
            <a:chOff x="7673633" y="189975"/>
            <a:chExt cx="1525417" cy="750572"/>
          </a:xfrm>
        </p:grpSpPr>
        <p:sp>
          <p:nvSpPr>
            <p:cNvPr id="1332" name="Google Shape;1332;p19"/>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33" name="Google Shape;1333;p19"/>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334" name="Google Shape;1334;p19"/>
          <p:cNvGrpSpPr/>
          <p:nvPr/>
        </p:nvGrpSpPr>
        <p:grpSpPr>
          <a:xfrm>
            <a:off x="3519724" y="-159782"/>
            <a:ext cx="1470261" cy="1470319"/>
            <a:chOff x="3519724" y="-159776"/>
            <a:chExt cx="1633623" cy="1633869"/>
          </a:xfrm>
        </p:grpSpPr>
        <p:sp>
          <p:nvSpPr>
            <p:cNvPr id="1335" name="Google Shape;1335;p19"/>
            <p:cNvSpPr/>
            <p:nvPr/>
          </p:nvSpPr>
          <p:spPr>
            <a:xfrm>
              <a:off x="3519724" y="-159776"/>
              <a:ext cx="1633622" cy="1633867"/>
            </a:xfrm>
            <a:custGeom>
              <a:rect b="b" l="l" r="r" t="t"/>
              <a:pathLst>
                <a:path extrusionOk="0" h="834670" w="834545">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36" name="Google Shape;1336;p19"/>
            <p:cNvPicPr preferRelativeResize="0"/>
            <p:nvPr/>
          </p:nvPicPr>
          <p:blipFill rotWithShape="1">
            <a:blip r:embed="rId2">
              <a:alphaModFix amt="20000"/>
            </a:blip>
            <a:srcRect b="29021" l="0" r="76435" t="57607"/>
            <a:stretch/>
          </p:blipFill>
          <p:spPr>
            <a:xfrm rot="5400000">
              <a:off x="3524425" y="-154828"/>
              <a:ext cx="1624221" cy="1633622"/>
            </a:xfrm>
            <a:custGeom>
              <a:rect b="b" l="l" r="r" t="t"/>
              <a:pathLst>
                <a:path extrusionOk="0" h="1633622" w="1624221">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grpSp>
        <p:nvGrpSpPr>
          <p:cNvPr id="1337" name="Google Shape;1337;p19"/>
          <p:cNvGrpSpPr/>
          <p:nvPr/>
        </p:nvGrpSpPr>
        <p:grpSpPr>
          <a:xfrm>
            <a:off x="10848477" y="5686284"/>
            <a:ext cx="835103" cy="835103"/>
            <a:chOff x="8878102" y="4612385"/>
            <a:chExt cx="927892" cy="927892"/>
          </a:xfrm>
        </p:grpSpPr>
        <p:sp>
          <p:nvSpPr>
            <p:cNvPr id="1338" name="Google Shape;1338;p19"/>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39" name="Google Shape;1339;p19"/>
            <p:cNvPicPr preferRelativeResize="0"/>
            <p:nvPr/>
          </p:nvPicPr>
          <p:blipFill rotWithShape="1">
            <a:blip r:embed="rId2">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340" name="Google Shape;1340;p19"/>
          <p:cNvGrpSpPr/>
          <p:nvPr/>
        </p:nvGrpSpPr>
        <p:grpSpPr>
          <a:xfrm>
            <a:off x="10057428" y="379040"/>
            <a:ext cx="1718929" cy="372445"/>
            <a:chOff x="8300303" y="6093240"/>
            <a:chExt cx="1718929" cy="372445"/>
          </a:xfrm>
        </p:grpSpPr>
        <p:grpSp>
          <p:nvGrpSpPr>
            <p:cNvPr id="1341" name="Google Shape;1341;p19"/>
            <p:cNvGrpSpPr/>
            <p:nvPr/>
          </p:nvGrpSpPr>
          <p:grpSpPr>
            <a:xfrm>
              <a:off x="8300303" y="6093240"/>
              <a:ext cx="1718927" cy="372442"/>
              <a:chOff x="3290595" y="3170847"/>
              <a:chExt cx="878932" cy="190439"/>
            </a:xfrm>
          </p:grpSpPr>
          <p:sp>
            <p:nvSpPr>
              <p:cNvPr id="1342" name="Google Shape;1342;p19"/>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43" name="Google Shape;1343;p19"/>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44" name="Google Shape;1344;p19"/>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45" name="Google Shape;1345;p19"/>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1346" name="Google Shape;1346;p19"/>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sp>
        <p:nvSpPr>
          <p:cNvPr id="1347" name="Google Shape;1347;p19"/>
          <p:cNvSpPr txBox="1"/>
          <p:nvPr>
            <p:ph hasCustomPrompt="1" type="title"/>
          </p:nvPr>
        </p:nvSpPr>
        <p:spPr>
          <a:xfrm>
            <a:off x="415650" y="1171723"/>
            <a:ext cx="11360700" cy="3368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solidFill>
                  <a:schemeClr val="dk1"/>
                </a:solidFill>
              </a:defRPr>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1348" name="Google Shape;1348;p19"/>
          <p:cNvSpPr txBox="1"/>
          <p:nvPr>
            <p:ph idx="1" type="body"/>
          </p:nvPr>
        </p:nvSpPr>
        <p:spPr>
          <a:xfrm>
            <a:off x="415650" y="4681872"/>
            <a:ext cx="11360700" cy="654300"/>
          </a:xfrm>
          <a:prstGeom prst="rect">
            <a:avLst/>
          </a:prstGeom>
        </p:spPr>
        <p:txBody>
          <a:bodyPr anchorCtr="0" anchor="t" bIns="121900" lIns="121900" spcFirstLastPara="1" rIns="121900" wrap="square" tIns="121900">
            <a:normAutofit/>
          </a:bodyPr>
          <a:lstStyle>
            <a:lvl1pPr indent="-387350" lvl="0" marL="457200" algn="ctr">
              <a:spcBef>
                <a:spcPts val="0"/>
              </a:spcBef>
              <a:spcAft>
                <a:spcPts val="0"/>
              </a:spcAft>
              <a:buSzPts val="2500"/>
              <a:buChar char="●"/>
              <a:defRPr>
                <a:solidFill>
                  <a:schemeClr val="lt2"/>
                </a:solidFill>
              </a:defRPr>
            </a:lvl1pPr>
            <a:lvl2pPr indent="-381000" lvl="1" marL="914400" algn="ctr">
              <a:spcBef>
                <a:spcPts val="0"/>
              </a:spcBef>
              <a:spcAft>
                <a:spcPts val="0"/>
              </a:spcAft>
              <a:buSzPts val="2400"/>
              <a:buChar char="○"/>
              <a:defRPr/>
            </a:lvl2pPr>
            <a:lvl3pPr indent="-381000" lvl="2" marL="1371600" algn="ctr">
              <a:spcBef>
                <a:spcPts val="0"/>
              </a:spcBef>
              <a:spcAft>
                <a:spcPts val="0"/>
              </a:spcAft>
              <a:buSzPts val="2400"/>
              <a:buChar char="■"/>
              <a:defRPr/>
            </a:lvl3pPr>
            <a:lvl4pPr indent="-381000" lvl="3" marL="1828800" algn="ctr">
              <a:spcBef>
                <a:spcPts val="0"/>
              </a:spcBef>
              <a:spcAft>
                <a:spcPts val="0"/>
              </a:spcAft>
              <a:buSzPts val="2400"/>
              <a:buChar char="●"/>
              <a:defRPr/>
            </a:lvl4pPr>
            <a:lvl5pPr indent="-381000" lvl="4" marL="2286000" algn="ctr">
              <a:spcBef>
                <a:spcPts val="0"/>
              </a:spcBef>
              <a:spcAft>
                <a:spcPts val="0"/>
              </a:spcAft>
              <a:buSzPts val="2400"/>
              <a:buChar char="○"/>
              <a:defRPr/>
            </a:lvl5pPr>
            <a:lvl6pPr indent="-381000" lvl="5" marL="2743200" algn="ctr">
              <a:spcBef>
                <a:spcPts val="0"/>
              </a:spcBef>
              <a:spcAft>
                <a:spcPts val="0"/>
              </a:spcAft>
              <a:buSzPts val="2400"/>
              <a:buChar char="■"/>
              <a:defRPr/>
            </a:lvl6pPr>
            <a:lvl7pPr indent="-381000" lvl="6" marL="3200400" algn="ctr">
              <a:spcBef>
                <a:spcPts val="0"/>
              </a:spcBef>
              <a:spcAft>
                <a:spcPts val="0"/>
              </a:spcAft>
              <a:buSzPts val="2400"/>
              <a:buChar char="●"/>
              <a:defRPr/>
            </a:lvl7pPr>
            <a:lvl8pPr indent="-381000" lvl="7" marL="3657600" algn="ctr">
              <a:spcBef>
                <a:spcPts val="0"/>
              </a:spcBef>
              <a:spcAft>
                <a:spcPts val="0"/>
              </a:spcAft>
              <a:buSzPts val="2400"/>
              <a:buChar char="○"/>
              <a:defRPr/>
            </a:lvl8pPr>
            <a:lvl9pPr indent="-381000" lvl="8" marL="4114800" algn="ctr">
              <a:spcBef>
                <a:spcPts val="0"/>
              </a:spcBef>
              <a:spcAft>
                <a:spcPts val="0"/>
              </a:spcAft>
              <a:buSzPts val="2400"/>
              <a:buChar char="■"/>
              <a:defRPr/>
            </a:lvl9pPr>
          </a:lstStyle>
          <a:p/>
        </p:txBody>
      </p:sp>
      <p:sp>
        <p:nvSpPr>
          <p:cNvPr id="1349" name="Google Shape;1349;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50" name="Google Shape;1350;p19"/>
          <p:cNvGrpSpPr/>
          <p:nvPr/>
        </p:nvGrpSpPr>
        <p:grpSpPr>
          <a:xfrm>
            <a:off x="415610" y="6388862"/>
            <a:ext cx="3193508" cy="469147"/>
            <a:chOff x="1439710" y="6217176"/>
            <a:chExt cx="4333706" cy="640824"/>
          </a:xfrm>
        </p:grpSpPr>
        <p:sp>
          <p:nvSpPr>
            <p:cNvPr id="1351" name="Google Shape;1351;p19"/>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52" name="Google Shape;1352;p19"/>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53" name="Google Shape;1353;p19"/>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54" name="Google Shape;1354;p19"/>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5" name="Shape 1355"/>
        <p:cNvGrpSpPr/>
        <p:nvPr/>
      </p:nvGrpSpPr>
      <p:grpSpPr>
        <a:xfrm>
          <a:off x="0" y="0"/>
          <a:ext cx="0" cy="0"/>
          <a:chOff x="0" y="0"/>
          <a:chExt cx="0" cy="0"/>
        </a:xfrm>
      </p:grpSpPr>
      <p:sp>
        <p:nvSpPr>
          <p:cNvPr id="1356" name="Google Shape;1356;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5" name="Shape 155"/>
        <p:cNvGrpSpPr/>
        <p:nvPr/>
      </p:nvGrpSpPr>
      <p:grpSpPr>
        <a:xfrm>
          <a:off x="0" y="0"/>
          <a:ext cx="0" cy="0"/>
          <a:chOff x="0" y="0"/>
          <a:chExt cx="0" cy="0"/>
        </a:xfrm>
      </p:grpSpPr>
      <p:grpSp>
        <p:nvGrpSpPr>
          <p:cNvPr id="156" name="Google Shape;156;p3"/>
          <p:cNvGrpSpPr/>
          <p:nvPr/>
        </p:nvGrpSpPr>
        <p:grpSpPr>
          <a:xfrm>
            <a:off x="1583825" y="2961449"/>
            <a:ext cx="2456459" cy="2425528"/>
            <a:chOff x="3161217" y="1970080"/>
            <a:chExt cx="1395636" cy="1377828"/>
          </a:xfrm>
        </p:grpSpPr>
        <p:sp>
          <p:nvSpPr>
            <p:cNvPr id="157" name="Google Shape;157;p3"/>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06" name="Google Shape;206;p3"/>
          <p:cNvGrpSpPr/>
          <p:nvPr/>
        </p:nvGrpSpPr>
        <p:grpSpPr>
          <a:xfrm>
            <a:off x="783211" y="340898"/>
            <a:ext cx="2495070" cy="3168687"/>
            <a:chOff x="8025900" y="568625"/>
            <a:chExt cx="2772300" cy="3430800"/>
          </a:xfrm>
        </p:grpSpPr>
        <p:sp>
          <p:nvSpPr>
            <p:cNvPr id="207" name="Google Shape;207;p3"/>
            <p:cNvSpPr/>
            <p:nvPr/>
          </p:nvSpPr>
          <p:spPr>
            <a:xfrm>
              <a:off x="8025900" y="568625"/>
              <a:ext cx="2772300" cy="3430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208" name="Google Shape;208;p3"/>
            <p:cNvPicPr preferRelativeResize="0"/>
            <p:nvPr/>
          </p:nvPicPr>
          <p:blipFill rotWithShape="1">
            <a:blip r:embed="rId2">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grpSp>
        <p:nvGrpSpPr>
          <p:cNvPr id="209" name="Google Shape;209;p3"/>
          <p:cNvGrpSpPr/>
          <p:nvPr/>
        </p:nvGrpSpPr>
        <p:grpSpPr>
          <a:xfrm>
            <a:off x="4371926" y="579880"/>
            <a:ext cx="2456429" cy="2425527"/>
            <a:chOff x="812916" y="860267"/>
            <a:chExt cx="1395619" cy="1377827"/>
          </a:xfrm>
        </p:grpSpPr>
        <p:sp>
          <p:nvSpPr>
            <p:cNvPr id="210" name="Google Shape;210;p3"/>
            <p:cNvSpPr/>
            <p:nvPr/>
          </p:nvSpPr>
          <p:spPr>
            <a:xfrm>
              <a:off x="2145380" y="860267"/>
              <a:ext cx="53370" cy="53370"/>
            </a:xfrm>
            <a:custGeom>
              <a:rect b="b" l="l" r="r" t="t"/>
              <a:pathLst>
                <a:path extrusionOk="0" h="53370" w="5337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1923304" y="860267"/>
              <a:ext cx="53370" cy="53370"/>
            </a:xfrm>
            <a:custGeom>
              <a:rect b="b" l="l" r="r" t="t"/>
              <a:pathLst>
                <a:path extrusionOk="0" h="53370" w="5337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1701228" y="860267"/>
              <a:ext cx="53366" cy="53370"/>
            </a:xfrm>
            <a:custGeom>
              <a:rect b="b" l="l" r="r" t="t"/>
              <a:pathLst>
                <a:path extrusionOk="0" h="53370" w="53366">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1479148" y="860267"/>
              <a:ext cx="53370" cy="53370"/>
            </a:xfrm>
            <a:custGeom>
              <a:rect b="b" l="l" r="r" t="t"/>
              <a:pathLst>
                <a:path extrusionOk="0" h="53370" w="5337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1257072" y="860267"/>
              <a:ext cx="53370" cy="53370"/>
            </a:xfrm>
            <a:custGeom>
              <a:rect b="b" l="l" r="r" t="t"/>
              <a:pathLst>
                <a:path extrusionOk="0" h="53370" w="5337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1034996" y="860267"/>
              <a:ext cx="53370" cy="53370"/>
            </a:xfrm>
            <a:custGeom>
              <a:rect b="b" l="l" r="r" t="t"/>
              <a:pathLst>
                <a:path extrusionOk="0" h="53370" w="5337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812916" y="860267"/>
              <a:ext cx="53370" cy="53370"/>
            </a:xfrm>
            <a:custGeom>
              <a:rect b="b" l="l" r="r" t="t"/>
              <a:pathLst>
                <a:path extrusionOk="0" h="53370" w="5337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81380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81380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81380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81380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81380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81380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3" name="Google Shape;223;p3"/>
            <p:cNvSpPr/>
            <p:nvPr/>
          </p:nvSpPr>
          <p:spPr>
            <a:xfrm>
              <a:off x="1037368" y="2184724"/>
              <a:ext cx="53366" cy="53370"/>
            </a:xfrm>
            <a:custGeom>
              <a:rect b="b" l="l" r="r" t="t"/>
              <a:pathLst>
                <a:path extrusionOk="0" h="53370" w="53366">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4" name="Google Shape;224;p3"/>
            <p:cNvSpPr/>
            <p:nvPr/>
          </p:nvSpPr>
          <p:spPr>
            <a:xfrm>
              <a:off x="1037368" y="1962648"/>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1037368" y="1740572"/>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1037368" y="1518492"/>
              <a:ext cx="53366" cy="53370"/>
            </a:xfrm>
            <a:custGeom>
              <a:rect b="b" l="l" r="r" t="t"/>
              <a:pathLst>
                <a:path extrusionOk="0" h="53370" w="53366">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1037368" y="1296416"/>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8" name="Google Shape;228;p3"/>
            <p:cNvSpPr/>
            <p:nvPr/>
          </p:nvSpPr>
          <p:spPr>
            <a:xfrm>
              <a:off x="1037368" y="1074339"/>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9" name="Google Shape;229;p3"/>
            <p:cNvSpPr/>
            <p:nvPr/>
          </p:nvSpPr>
          <p:spPr>
            <a:xfrm>
              <a:off x="126092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a:off x="126092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126092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a:off x="126092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3" name="Google Shape;233;p3"/>
            <p:cNvSpPr/>
            <p:nvPr/>
          </p:nvSpPr>
          <p:spPr>
            <a:xfrm>
              <a:off x="126092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4" name="Google Shape;234;p3"/>
            <p:cNvSpPr/>
            <p:nvPr/>
          </p:nvSpPr>
          <p:spPr>
            <a:xfrm>
              <a:off x="126092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148448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148448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a:off x="148448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a:off x="148448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148448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a:off x="148448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170804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a:off x="170804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a:off x="170804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170804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a:off x="170804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a:off x="170804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193160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193160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3"/>
            <p:cNvSpPr/>
            <p:nvPr/>
          </p:nvSpPr>
          <p:spPr>
            <a:xfrm>
              <a:off x="193160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0" name="Google Shape;250;p3"/>
            <p:cNvSpPr/>
            <p:nvPr/>
          </p:nvSpPr>
          <p:spPr>
            <a:xfrm>
              <a:off x="193160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1" name="Google Shape;251;p3"/>
            <p:cNvSpPr/>
            <p:nvPr/>
          </p:nvSpPr>
          <p:spPr>
            <a:xfrm>
              <a:off x="193160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a:off x="193160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a:off x="215516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a:off x="215516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5" name="Google Shape;255;p3"/>
            <p:cNvSpPr/>
            <p:nvPr/>
          </p:nvSpPr>
          <p:spPr>
            <a:xfrm>
              <a:off x="215516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 name="Google Shape;256;p3"/>
            <p:cNvSpPr/>
            <p:nvPr/>
          </p:nvSpPr>
          <p:spPr>
            <a:xfrm>
              <a:off x="215516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7" name="Google Shape;257;p3"/>
            <p:cNvSpPr/>
            <p:nvPr/>
          </p:nvSpPr>
          <p:spPr>
            <a:xfrm>
              <a:off x="215516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8" name="Google Shape;258;p3"/>
            <p:cNvSpPr/>
            <p:nvPr/>
          </p:nvSpPr>
          <p:spPr>
            <a:xfrm>
              <a:off x="215516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59" name="Google Shape;259;p3"/>
          <p:cNvGrpSpPr/>
          <p:nvPr/>
        </p:nvGrpSpPr>
        <p:grpSpPr>
          <a:xfrm>
            <a:off x="4652550" y="1541700"/>
            <a:ext cx="7320635" cy="3836700"/>
            <a:chOff x="0" y="1381925"/>
            <a:chExt cx="9312600" cy="3836700"/>
          </a:xfrm>
        </p:grpSpPr>
        <p:sp>
          <p:nvSpPr>
            <p:cNvPr id="260" name="Google Shape;260;p3"/>
            <p:cNvSpPr/>
            <p:nvPr/>
          </p:nvSpPr>
          <p:spPr>
            <a:xfrm>
              <a:off x="0" y="1381925"/>
              <a:ext cx="9312600" cy="3836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261" name="Google Shape;261;p3"/>
            <p:cNvPicPr preferRelativeResize="0"/>
            <p:nvPr/>
          </p:nvPicPr>
          <p:blipFill rotWithShape="1">
            <a:blip r:embed="rId2">
              <a:alphaModFix amt="20000"/>
            </a:blip>
            <a:srcRect b="106" l="20300" r="24035" t="23673"/>
            <a:stretch/>
          </p:blipFill>
          <p:spPr>
            <a:xfrm rot="5400000">
              <a:off x="2737950" y="-1356025"/>
              <a:ext cx="3836700" cy="9312600"/>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262" name="Google Shape;262;p3"/>
          <p:cNvGrpSpPr/>
          <p:nvPr/>
        </p:nvGrpSpPr>
        <p:grpSpPr>
          <a:xfrm>
            <a:off x="85177" y="8"/>
            <a:ext cx="1372876" cy="675665"/>
            <a:chOff x="7673633" y="189975"/>
            <a:chExt cx="1525417" cy="750572"/>
          </a:xfrm>
        </p:grpSpPr>
        <p:sp>
          <p:nvSpPr>
            <p:cNvPr id="263" name="Google Shape;263;p3"/>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64" name="Google Shape;264;p3"/>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265" name="Google Shape;265;p3"/>
          <p:cNvGrpSpPr/>
          <p:nvPr/>
        </p:nvGrpSpPr>
        <p:grpSpPr>
          <a:xfrm>
            <a:off x="6661974" y="6282502"/>
            <a:ext cx="3900335" cy="576870"/>
            <a:chOff x="1439710" y="6217176"/>
            <a:chExt cx="4333706" cy="640824"/>
          </a:xfrm>
        </p:grpSpPr>
        <p:sp>
          <p:nvSpPr>
            <p:cNvPr id="266" name="Google Shape;266;p3"/>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7" name="Google Shape;267;p3"/>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8" name="Google Shape;268;p3"/>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69" name="Google Shape;269;p3"/>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270" name="Google Shape;270;p3"/>
          <p:cNvGrpSpPr/>
          <p:nvPr/>
        </p:nvGrpSpPr>
        <p:grpSpPr>
          <a:xfrm>
            <a:off x="4074051" y="5784667"/>
            <a:ext cx="835103" cy="835289"/>
            <a:chOff x="8878102" y="4612385"/>
            <a:chExt cx="927892" cy="927892"/>
          </a:xfrm>
        </p:grpSpPr>
        <p:sp>
          <p:nvSpPr>
            <p:cNvPr id="271" name="Google Shape;271;p3"/>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72" name="Google Shape;272;p3"/>
            <p:cNvPicPr preferRelativeResize="0"/>
            <p:nvPr/>
          </p:nvPicPr>
          <p:blipFill rotWithShape="1">
            <a:blip r:embed="rId2">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273" name="Google Shape;273;p3"/>
          <p:cNvGrpSpPr/>
          <p:nvPr/>
        </p:nvGrpSpPr>
        <p:grpSpPr>
          <a:xfrm>
            <a:off x="3348544" y="888079"/>
            <a:ext cx="609055" cy="609140"/>
            <a:chOff x="11299596" y="1176502"/>
            <a:chExt cx="676727" cy="676672"/>
          </a:xfrm>
        </p:grpSpPr>
        <p:sp>
          <p:nvSpPr>
            <p:cNvPr id="274" name="Google Shape;274;p3"/>
            <p:cNvSpPr/>
            <p:nvPr/>
          </p:nvSpPr>
          <p:spPr>
            <a:xfrm>
              <a:off x="11299596" y="1176502"/>
              <a:ext cx="676725" cy="676671"/>
            </a:xfrm>
            <a:custGeom>
              <a:rect b="b" l="l" r="r" t="t"/>
              <a:pathLst>
                <a:path extrusionOk="0" h="345681" w="345709">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75" name="Google Shape;275;p3"/>
            <p:cNvPicPr preferRelativeResize="0"/>
            <p:nvPr/>
          </p:nvPicPr>
          <p:blipFill rotWithShape="1">
            <a:blip r:embed="rId2">
              <a:alphaModFix amt="20000"/>
            </a:blip>
            <a:srcRect b="92590" l="17318" r="72863" t="1871"/>
            <a:stretch/>
          </p:blipFill>
          <p:spPr>
            <a:xfrm rot="5400000">
              <a:off x="11299624" y="1176475"/>
              <a:ext cx="676671" cy="676727"/>
            </a:xfrm>
            <a:custGeom>
              <a:rect b="b" l="l" r="r" t="t"/>
              <a:pathLst>
                <a:path extrusionOk="0" h="676727" w="676671">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276" name="Google Shape;276;p3"/>
          <p:cNvGrpSpPr/>
          <p:nvPr/>
        </p:nvGrpSpPr>
        <p:grpSpPr>
          <a:xfrm>
            <a:off x="-1051800" y="4737628"/>
            <a:ext cx="2330813" cy="2121742"/>
            <a:chOff x="10438625" y="4501032"/>
            <a:chExt cx="2589792" cy="2356968"/>
          </a:xfrm>
        </p:grpSpPr>
        <p:sp>
          <p:nvSpPr>
            <p:cNvPr id="277" name="Google Shape;277;p3"/>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78" name="Google Shape;278;p3"/>
            <p:cNvPicPr preferRelativeResize="0"/>
            <p:nvPr/>
          </p:nvPicPr>
          <p:blipFill rotWithShape="1">
            <a:blip r:embed="rId2">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279" name="Google Shape;279;p3"/>
          <p:cNvGrpSpPr/>
          <p:nvPr/>
        </p:nvGrpSpPr>
        <p:grpSpPr>
          <a:xfrm>
            <a:off x="10161461" y="5005966"/>
            <a:ext cx="1718921" cy="372445"/>
            <a:chOff x="10252161" y="2250341"/>
            <a:chExt cx="1718921" cy="372445"/>
          </a:xfrm>
        </p:grpSpPr>
        <p:grpSp>
          <p:nvGrpSpPr>
            <p:cNvPr id="280" name="Google Shape;280;p3"/>
            <p:cNvGrpSpPr/>
            <p:nvPr/>
          </p:nvGrpSpPr>
          <p:grpSpPr>
            <a:xfrm>
              <a:off x="10252161" y="2250341"/>
              <a:ext cx="1718919" cy="372444"/>
              <a:chOff x="5847152" y="1719922"/>
              <a:chExt cx="878928" cy="190440"/>
            </a:xfrm>
          </p:grpSpPr>
          <p:sp>
            <p:nvSpPr>
              <p:cNvPr id="281" name="Google Shape;281;p3"/>
              <p:cNvSpPr/>
              <p:nvPr/>
            </p:nvSpPr>
            <p:spPr>
              <a:xfrm>
                <a:off x="5847152" y="1719922"/>
                <a:ext cx="231188" cy="190440"/>
              </a:xfrm>
              <a:custGeom>
                <a:rect b="b" l="l" r="r" t="t"/>
                <a:pathLst>
                  <a:path extrusionOk="0" h="190440" w="231188">
                    <a:moveTo>
                      <a:pt x="128447" y="0"/>
                    </a:moveTo>
                    <a:lnTo>
                      <a:pt x="231188" y="0"/>
                    </a:lnTo>
                    <a:lnTo>
                      <a:pt x="102782" y="190440"/>
                    </a:lnTo>
                    <a:lnTo>
                      <a:pt x="0" y="190440"/>
                    </a:lnTo>
                    <a:lnTo>
                      <a:pt x="128447"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2" name="Google Shape;282;p3"/>
              <p:cNvSpPr/>
              <p:nvPr/>
            </p:nvSpPr>
            <p:spPr>
              <a:xfrm>
                <a:off x="6063038" y="1719922"/>
                <a:ext cx="231228" cy="190440"/>
              </a:xfrm>
              <a:custGeom>
                <a:rect b="b" l="l" r="r" t="t"/>
                <a:pathLst>
                  <a:path extrusionOk="0" h="190440" w="231228">
                    <a:moveTo>
                      <a:pt x="128447" y="0"/>
                    </a:moveTo>
                    <a:lnTo>
                      <a:pt x="231229" y="0"/>
                    </a:lnTo>
                    <a:lnTo>
                      <a:pt x="102782" y="190440"/>
                    </a:lnTo>
                    <a:lnTo>
                      <a:pt x="0" y="190440"/>
                    </a:lnTo>
                    <a:lnTo>
                      <a:pt x="128447"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3" name="Google Shape;283;p3"/>
              <p:cNvSpPr/>
              <p:nvPr/>
            </p:nvSpPr>
            <p:spPr>
              <a:xfrm>
                <a:off x="6278965" y="1719922"/>
                <a:ext cx="231188" cy="190440"/>
              </a:xfrm>
              <a:custGeom>
                <a:rect b="b" l="l" r="r" t="t"/>
                <a:pathLst>
                  <a:path extrusionOk="0" h="190440" w="231188">
                    <a:moveTo>
                      <a:pt x="128447" y="0"/>
                    </a:moveTo>
                    <a:lnTo>
                      <a:pt x="231188" y="0"/>
                    </a:lnTo>
                    <a:lnTo>
                      <a:pt x="102782" y="190440"/>
                    </a:lnTo>
                    <a:lnTo>
                      <a:pt x="0" y="190440"/>
                    </a:lnTo>
                    <a:lnTo>
                      <a:pt x="128447"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4" name="Google Shape;284;p3"/>
              <p:cNvSpPr/>
              <p:nvPr/>
            </p:nvSpPr>
            <p:spPr>
              <a:xfrm>
                <a:off x="6494852" y="1719922"/>
                <a:ext cx="231228" cy="190440"/>
              </a:xfrm>
              <a:custGeom>
                <a:rect b="b" l="l" r="r" t="t"/>
                <a:pathLst>
                  <a:path extrusionOk="0" h="190440" w="231228">
                    <a:moveTo>
                      <a:pt x="128447" y="0"/>
                    </a:moveTo>
                    <a:lnTo>
                      <a:pt x="231229" y="0"/>
                    </a:lnTo>
                    <a:lnTo>
                      <a:pt x="102782" y="190440"/>
                    </a:lnTo>
                    <a:lnTo>
                      <a:pt x="0" y="190440"/>
                    </a:lnTo>
                    <a:lnTo>
                      <a:pt x="128447"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285" name="Google Shape;285;p3"/>
            <p:cNvPicPr preferRelativeResize="0"/>
            <p:nvPr/>
          </p:nvPicPr>
          <p:blipFill rotWithShape="1">
            <a:blip r:embed="rId2">
              <a:alphaModFix amt="20000"/>
            </a:blip>
            <a:srcRect b="84017" l="32899" r="61696" t="1914"/>
            <a:stretch/>
          </p:blipFill>
          <p:spPr>
            <a:xfrm rot="5400000">
              <a:off x="10925399" y="1577103"/>
              <a:ext cx="372444" cy="1718921"/>
            </a:xfrm>
            <a:custGeom>
              <a:rect b="b" l="l" r="r" t="t"/>
              <a:pathLst>
                <a:path extrusionOk="0" h="1718921" w="372444">
                  <a:moveTo>
                    <a:pt x="0" y="201011"/>
                  </a:moveTo>
                  <a:lnTo>
                    <a:pt x="0" y="0"/>
                  </a:lnTo>
                  <a:lnTo>
                    <a:pt x="372444" y="251204"/>
                  </a:lnTo>
                  <a:lnTo>
                    <a:pt x="372444" y="452214"/>
                  </a:lnTo>
                  <a:close/>
                  <a:moveTo>
                    <a:pt x="0" y="623221"/>
                  </a:moveTo>
                  <a:lnTo>
                    <a:pt x="0" y="422291"/>
                  </a:lnTo>
                  <a:lnTo>
                    <a:pt x="372444" y="673414"/>
                  </a:lnTo>
                  <a:lnTo>
                    <a:pt x="372444" y="874425"/>
                  </a:lnTo>
                  <a:close/>
                  <a:moveTo>
                    <a:pt x="0" y="1045510"/>
                  </a:moveTo>
                  <a:lnTo>
                    <a:pt x="0" y="844499"/>
                  </a:lnTo>
                  <a:lnTo>
                    <a:pt x="372444" y="1095703"/>
                  </a:lnTo>
                  <a:lnTo>
                    <a:pt x="372444" y="1296713"/>
                  </a:lnTo>
                  <a:close/>
                  <a:moveTo>
                    <a:pt x="0" y="1467717"/>
                  </a:moveTo>
                  <a:lnTo>
                    <a:pt x="0" y="1266787"/>
                  </a:lnTo>
                  <a:lnTo>
                    <a:pt x="372444" y="1517910"/>
                  </a:lnTo>
                  <a:lnTo>
                    <a:pt x="372444" y="1718921"/>
                  </a:lnTo>
                  <a:close/>
                </a:path>
              </a:pathLst>
            </a:custGeom>
            <a:noFill/>
            <a:ln>
              <a:noFill/>
            </a:ln>
          </p:spPr>
        </p:pic>
      </p:grpSp>
      <p:grpSp>
        <p:nvGrpSpPr>
          <p:cNvPr id="286" name="Google Shape;286;p3"/>
          <p:cNvGrpSpPr/>
          <p:nvPr/>
        </p:nvGrpSpPr>
        <p:grpSpPr>
          <a:xfrm>
            <a:off x="9754360" y="170438"/>
            <a:ext cx="1547036" cy="335275"/>
            <a:chOff x="8300303" y="6093240"/>
            <a:chExt cx="1718929" cy="372445"/>
          </a:xfrm>
        </p:grpSpPr>
        <p:grpSp>
          <p:nvGrpSpPr>
            <p:cNvPr id="287" name="Google Shape;287;p3"/>
            <p:cNvGrpSpPr/>
            <p:nvPr/>
          </p:nvGrpSpPr>
          <p:grpSpPr>
            <a:xfrm>
              <a:off x="8300303" y="6093240"/>
              <a:ext cx="1718927" cy="372442"/>
              <a:chOff x="3290595" y="3170847"/>
              <a:chExt cx="878932" cy="190439"/>
            </a:xfrm>
          </p:grpSpPr>
          <p:sp>
            <p:nvSpPr>
              <p:cNvPr id="288" name="Google Shape;288;p3"/>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9" name="Google Shape;289;p3"/>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0" name="Google Shape;290;p3"/>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1" name="Google Shape;291;p3"/>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292" name="Google Shape;292;p3"/>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293" name="Google Shape;293;p3"/>
          <p:cNvGrpSpPr/>
          <p:nvPr/>
        </p:nvGrpSpPr>
        <p:grpSpPr>
          <a:xfrm>
            <a:off x="7834116" y="-316833"/>
            <a:ext cx="1470261" cy="1470809"/>
            <a:chOff x="3519724" y="-159776"/>
            <a:chExt cx="1633623" cy="1633869"/>
          </a:xfrm>
        </p:grpSpPr>
        <p:sp>
          <p:nvSpPr>
            <p:cNvPr id="294" name="Google Shape;294;p3"/>
            <p:cNvSpPr/>
            <p:nvPr/>
          </p:nvSpPr>
          <p:spPr>
            <a:xfrm>
              <a:off x="3519724" y="-159776"/>
              <a:ext cx="1633622" cy="1633867"/>
            </a:xfrm>
            <a:custGeom>
              <a:rect b="b" l="l" r="r" t="t"/>
              <a:pathLst>
                <a:path extrusionOk="0" h="834670" w="834545">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95" name="Google Shape;295;p3"/>
            <p:cNvPicPr preferRelativeResize="0"/>
            <p:nvPr/>
          </p:nvPicPr>
          <p:blipFill rotWithShape="1">
            <a:blip r:embed="rId2">
              <a:alphaModFix amt="20000"/>
            </a:blip>
            <a:srcRect b="29021" l="0" r="76435" t="57607"/>
            <a:stretch/>
          </p:blipFill>
          <p:spPr>
            <a:xfrm rot="5400000">
              <a:off x="3524425" y="-154828"/>
              <a:ext cx="1624221" cy="1633622"/>
            </a:xfrm>
            <a:custGeom>
              <a:rect b="b" l="l" r="r" t="t"/>
              <a:pathLst>
                <a:path extrusionOk="0" h="1633622" w="1624221">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
        <p:nvSpPr>
          <p:cNvPr id="296" name="Google Shape;296;p3"/>
          <p:cNvSpPr txBox="1"/>
          <p:nvPr>
            <p:ph type="title"/>
          </p:nvPr>
        </p:nvSpPr>
        <p:spPr>
          <a:xfrm>
            <a:off x="4810400" y="1919200"/>
            <a:ext cx="6879000" cy="15042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502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97" name="Google Shape;297;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3"/>
          <p:cNvSpPr txBox="1"/>
          <p:nvPr>
            <p:ph idx="1" type="body"/>
          </p:nvPr>
        </p:nvSpPr>
        <p:spPr>
          <a:xfrm>
            <a:off x="4810400" y="3509426"/>
            <a:ext cx="6879000" cy="1633800"/>
          </a:xfrm>
          <a:prstGeom prst="rect">
            <a:avLst/>
          </a:prstGeom>
        </p:spPr>
        <p:txBody>
          <a:bodyPr anchorCtr="0" anchor="t" bIns="121900" lIns="121900" spcFirstLastPara="1" rIns="121900" wrap="square" tIns="121900">
            <a:normAutofit/>
          </a:bodyPr>
          <a:lstStyle>
            <a:lvl1pPr indent="-387350" lvl="0" marL="457200" rtl="0">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 SlidesMania - Do not remove">
  <p:cSld name="BLANK_1">
    <p:spTree>
      <p:nvGrpSpPr>
        <p:cNvPr id="1357" name="Shape 1357"/>
        <p:cNvGrpSpPr/>
        <p:nvPr/>
      </p:nvGrpSpPr>
      <p:grpSpPr>
        <a:xfrm>
          <a:off x="0" y="0"/>
          <a:ext cx="0" cy="0"/>
          <a:chOff x="0" y="0"/>
          <a:chExt cx="0" cy="0"/>
        </a:xfrm>
      </p:grpSpPr>
      <p:sp>
        <p:nvSpPr>
          <p:cNvPr id="1358" name="Google Shape;1358;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59" name="Google Shape;1359;p21"/>
          <p:cNvGrpSpPr/>
          <p:nvPr/>
        </p:nvGrpSpPr>
        <p:grpSpPr>
          <a:xfrm>
            <a:off x="0" y="0"/>
            <a:ext cx="12192000" cy="6858000"/>
            <a:chOff x="0" y="0"/>
            <a:chExt cx="12192000" cy="6858000"/>
          </a:xfrm>
        </p:grpSpPr>
        <p:sp>
          <p:nvSpPr>
            <p:cNvPr id="1360" name="Google Shape;1360;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1"/>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362" name="Google Shape;1362;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363" name="Google Shape;1363;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364" name="Google Shape;1364;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365" name="Google Shape;1365;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366" name="Google Shape;1366;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367" name="Google Shape;1367;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368" name="Google Shape;1368;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9" name="Shape 299"/>
        <p:cNvGrpSpPr/>
        <p:nvPr/>
      </p:nvGrpSpPr>
      <p:grpSpPr>
        <a:xfrm>
          <a:off x="0" y="0"/>
          <a:ext cx="0" cy="0"/>
          <a:chOff x="0" y="0"/>
          <a:chExt cx="0" cy="0"/>
        </a:xfrm>
      </p:grpSpPr>
      <p:grpSp>
        <p:nvGrpSpPr>
          <p:cNvPr id="300" name="Google Shape;300;p4"/>
          <p:cNvGrpSpPr/>
          <p:nvPr/>
        </p:nvGrpSpPr>
        <p:grpSpPr>
          <a:xfrm>
            <a:off x="9443408" y="304752"/>
            <a:ext cx="2456459" cy="2431729"/>
            <a:chOff x="3161217" y="1970080"/>
            <a:chExt cx="1395636" cy="1377828"/>
          </a:xfrm>
        </p:grpSpPr>
        <p:sp>
          <p:nvSpPr>
            <p:cNvPr id="301" name="Google Shape;301;p4"/>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2" name="Google Shape;302;p4"/>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4"/>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 name="Google Shape;312;p4"/>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 name="Google Shape;313;p4"/>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4" name="Google Shape;314;p4"/>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5" name="Google Shape;315;p4"/>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6" name="Google Shape;316;p4"/>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7" name="Google Shape;317;p4"/>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8" name="Google Shape;318;p4"/>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9" name="Google Shape;319;p4"/>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0" name="Google Shape;320;p4"/>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1" name="Google Shape;321;p4"/>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 name="Google Shape;322;p4"/>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 name="Google Shape;323;p4"/>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4" name="Google Shape;324;p4"/>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5" name="Google Shape;325;p4"/>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4"/>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7" name="Google Shape;327;p4"/>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8" name="Google Shape;328;p4"/>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9" name="Google Shape;329;p4"/>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0" name="Google Shape;330;p4"/>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1" name="Google Shape;331;p4"/>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 name="Google Shape;332;p4"/>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 name="Google Shape;333;p4"/>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4" name="Google Shape;334;p4"/>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5" name="Google Shape;335;p4"/>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6" name="Google Shape;336;p4"/>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7" name="Google Shape;337;p4"/>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8" name="Google Shape;338;p4"/>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9" name="Google Shape;339;p4"/>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0" name="Google Shape;340;p4"/>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1" name="Google Shape;341;p4"/>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2" name="Google Shape;342;p4"/>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3" name="Google Shape;343;p4"/>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5" name="Google Shape;345;p4"/>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7" name="Google Shape;347;p4"/>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8" name="Google Shape;348;p4"/>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50" name="Google Shape;350;p4"/>
          <p:cNvGrpSpPr/>
          <p:nvPr/>
        </p:nvGrpSpPr>
        <p:grpSpPr>
          <a:xfrm flipH="1" rot="10800000">
            <a:off x="5817983" y="6183907"/>
            <a:ext cx="1372876" cy="674089"/>
            <a:chOff x="7673633" y="189975"/>
            <a:chExt cx="1525417" cy="750572"/>
          </a:xfrm>
        </p:grpSpPr>
        <p:sp>
          <p:nvSpPr>
            <p:cNvPr id="351" name="Google Shape;351;p4"/>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52" name="Google Shape;352;p4"/>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353" name="Google Shape;353;p4"/>
          <p:cNvGrpSpPr/>
          <p:nvPr/>
        </p:nvGrpSpPr>
        <p:grpSpPr>
          <a:xfrm>
            <a:off x="331335" y="6282023"/>
            <a:ext cx="3900335" cy="575973"/>
            <a:chOff x="1439710" y="6217176"/>
            <a:chExt cx="4333706" cy="640824"/>
          </a:xfrm>
        </p:grpSpPr>
        <p:sp>
          <p:nvSpPr>
            <p:cNvPr id="354" name="Google Shape;354;p4"/>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57" name="Google Shape;357;p4"/>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358" name="Google Shape;358;p4"/>
          <p:cNvGrpSpPr/>
          <p:nvPr/>
        </p:nvGrpSpPr>
        <p:grpSpPr>
          <a:xfrm>
            <a:off x="10964371" y="5163803"/>
            <a:ext cx="1858694" cy="1694188"/>
            <a:chOff x="10438625" y="4501032"/>
            <a:chExt cx="2589792" cy="2356968"/>
          </a:xfrm>
        </p:grpSpPr>
        <p:sp>
          <p:nvSpPr>
            <p:cNvPr id="359" name="Google Shape;359;p4"/>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60" name="Google Shape;360;p4"/>
            <p:cNvPicPr preferRelativeResize="0"/>
            <p:nvPr/>
          </p:nvPicPr>
          <p:blipFill rotWithShape="1">
            <a:blip r:embed="rId2">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361" name="Google Shape;361;p4"/>
          <p:cNvGrpSpPr/>
          <p:nvPr/>
        </p:nvGrpSpPr>
        <p:grpSpPr>
          <a:xfrm>
            <a:off x="8300303" y="6093240"/>
            <a:ext cx="1718929" cy="372445"/>
            <a:chOff x="8300303" y="6093240"/>
            <a:chExt cx="1718929" cy="372445"/>
          </a:xfrm>
        </p:grpSpPr>
        <p:grpSp>
          <p:nvGrpSpPr>
            <p:cNvPr id="362" name="Google Shape;362;p4"/>
            <p:cNvGrpSpPr/>
            <p:nvPr/>
          </p:nvGrpSpPr>
          <p:grpSpPr>
            <a:xfrm>
              <a:off x="8300303" y="6093240"/>
              <a:ext cx="1718927" cy="372442"/>
              <a:chOff x="3290595" y="3170847"/>
              <a:chExt cx="878932" cy="190439"/>
            </a:xfrm>
          </p:grpSpPr>
          <p:sp>
            <p:nvSpPr>
              <p:cNvPr id="363" name="Google Shape;363;p4"/>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367" name="Google Shape;367;p4"/>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368" name="Google Shape;368;p4"/>
          <p:cNvGrpSpPr/>
          <p:nvPr/>
        </p:nvGrpSpPr>
        <p:grpSpPr>
          <a:xfrm flipH="1" rot="-5400000">
            <a:off x="-349393" y="3272621"/>
            <a:ext cx="1372876" cy="674089"/>
            <a:chOff x="7673633" y="189975"/>
            <a:chExt cx="1525417" cy="750572"/>
          </a:xfrm>
        </p:grpSpPr>
        <p:sp>
          <p:nvSpPr>
            <p:cNvPr id="369" name="Google Shape;369;p4"/>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70" name="Google Shape;370;p4"/>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sp>
        <p:nvSpPr>
          <p:cNvPr id="371" name="Google Shape;371;p4"/>
          <p:cNvSpPr txBox="1"/>
          <p:nvPr>
            <p:ph type="title"/>
          </p:nvPr>
        </p:nvSpPr>
        <p:spPr>
          <a:xfrm>
            <a:off x="1373700" y="396150"/>
            <a:ext cx="9444600" cy="987900"/>
          </a:xfrm>
          <a:prstGeom prst="rect">
            <a:avLst/>
          </a:prstGeom>
        </p:spPr>
        <p:txBody>
          <a:bodyPr anchorCtr="0" anchor="t" bIns="121900" lIns="121900" spcFirstLastPara="1" rIns="121900" wrap="square" tIns="1219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372" name="Google Shape;372;p4"/>
          <p:cNvSpPr txBox="1"/>
          <p:nvPr>
            <p:ph idx="1" type="body"/>
          </p:nvPr>
        </p:nvSpPr>
        <p:spPr>
          <a:xfrm>
            <a:off x="1373700" y="1963836"/>
            <a:ext cx="9444600" cy="3873600"/>
          </a:xfrm>
          <a:prstGeom prst="rect">
            <a:avLst/>
          </a:prstGeom>
        </p:spPr>
        <p:txBody>
          <a:bodyPr anchorCtr="0" anchor="t" bIns="121900" lIns="121900" spcFirstLastPara="1" rIns="121900" wrap="square" tIns="121900">
            <a:normAutofit/>
          </a:bodyPr>
          <a:lstStyle>
            <a:lvl1pPr indent="-387350" lvl="0" marL="457200">
              <a:spcBef>
                <a:spcPts val="0"/>
              </a:spcBef>
              <a:spcAft>
                <a:spcPts val="0"/>
              </a:spcAft>
              <a:buSzPts val="25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73" name="Google Shape;37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oxes">
  <p:cSld name="CUSTOM">
    <p:spTree>
      <p:nvGrpSpPr>
        <p:cNvPr id="374" name="Shape 374"/>
        <p:cNvGrpSpPr/>
        <p:nvPr/>
      </p:nvGrpSpPr>
      <p:grpSpPr>
        <a:xfrm>
          <a:off x="0" y="0"/>
          <a:ext cx="0" cy="0"/>
          <a:chOff x="0" y="0"/>
          <a:chExt cx="0" cy="0"/>
        </a:xfrm>
      </p:grpSpPr>
      <p:grpSp>
        <p:nvGrpSpPr>
          <p:cNvPr id="375" name="Google Shape;375;p5"/>
          <p:cNvGrpSpPr/>
          <p:nvPr/>
        </p:nvGrpSpPr>
        <p:grpSpPr>
          <a:xfrm flipH="1" rot="5400000">
            <a:off x="11185337" y="3050844"/>
            <a:ext cx="1372723" cy="640613"/>
            <a:chOff x="7673633" y="189975"/>
            <a:chExt cx="1525417" cy="750572"/>
          </a:xfrm>
        </p:grpSpPr>
        <p:sp>
          <p:nvSpPr>
            <p:cNvPr id="376" name="Google Shape;376;p5"/>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77" name="Google Shape;377;p5"/>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378" name="Google Shape;378;p5"/>
          <p:cNvGrpSpPr/>
          <p:nvPr/>
        </p:nvGrpSpPr>
        <p:grpSpPr>
          <a:xfrm>
            <a:off x="9370003" y="6485565"/>
            <a:ext cx="1718929" cy="372445"/>
            <a:chOff x="8300303" y="6093240"/>
            <a:chExt cx="1718929" cy="372445"/>
          </a:xfrm>
        </p:grpSpPr>
        <p:grpSp>
          <p:nvGrpSpPr>
            <p:cNvPr id="379" name="Google Shape;379;p5"/>
            <p:cNvGrpSpPr/>
            <p:nvPr/>
          </p:nvGrpSpPr>
          <p:grpSpPr>
            <a:xfrm>
              <a:off x="8300303" y="6093240"/>
              <a:ext cx="1718927" cy="372442"/>
              <a:chOff x="3290595" y="3170847"/>
              <a:chExt cx="878932" cy="190439"/>
            </a:xfrm>
          </p:grpSpPr>
          <p:sp>
            <p:nvSpPr>
              <p:cNvPr id="380" name="Google Shape;380;p5"/>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1" name="Google Shape;381;p5"/>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2" name="Google Shape;382;p5"/>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3" name="Google Shape;383;p5"/>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384" name="Google Shape;384;p5"/>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385" name="Google Shape;385;p5"/>
          <p:cNvGrpSpPr/>
          <p:nvPr/>
        </p:nvGrpSpPr>
        <p:grpSpPr>
          <a:xfrm rot="-5400000">
            <a:off x="-366047" y="4576094"/>
            <a:ext cx="1372723" cy="640613"/>
            <a:chOff x="7673633" y="189975"/>
            <a:chExt cx="1525417" cy="750572"/>
          </a:xfrm>
        </p:grpSpPr>
        <p:sp>
          <p:nvSpPr>
            <p:cNvPr id="386" name="Google Shape;386;p5"/>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87" name="Google Shape;387;p5"/>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388" name="Google Shape;388;p5"/>
          <p:cNvGrpSpPr/>
          <p:nvPr/>
        </p:nvGrpSpPr>
        <p:grpSpPr>
          <a:xfrm>
            <a:off x="3" y="734387"/>
            <a:ext cx="2729445" cy="2694618"/>
            <a:chOff x="3161217" y="1970080"/>
            <a:chExt cx="1395636" cy="1377828"/>
          </a:xfrm>
        </p:grpSpPr>
        <p:sp>
          <p:nvSpPr>
            <p:cNvPr id="389" name="Google Shape;389;p5"/>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0" name="Google Shape;390;p5"/>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1" name="Google Shape;391;p5"/>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2" name="Google Shape;392;p5"/>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3" name="Google Shape;393;p5"/>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4" name="Google Shape;394;p5"/>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5" name="Google Shape;395;p5"/>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6" name="Google Shape;396;p5"/>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8" name="Google Shape;398;p5"/>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9" name="Google Shape;399;p5"/>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0" name="Google Shape;400;p5"/>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1" name="Google Shape;401;p5"/>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3" name="Google Shape;403;p5"/>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4" name="Google Shape;404;p5"/>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5" name="Google Shape;405;p5"/>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6" name="Google Shape;406;p5"/>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7" name="Google Shape;407;p5"/>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8" name="Google Shape;408;p5"/>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9" name="Google Shape;409;p5"/>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2" name="Google Shape;412;p5"/>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3" name="Google Shape;413;p5"/>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4" name="Google Shape;414;p5"/>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5" name="Google Shape;415;p5"/>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6" name="Google Shape;416;p5"/>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7" name="Google Shape;417;p5"/>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8" name="Google Shape;418;p5"/>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9" name="Google Shape;419;p5"/>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0" name="Google Shape;420;p5"/>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1" name="Google Shape;421;p5"/>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2" name="Google Shape;422;p5"/>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3" name="Google Shape;423;p5"/>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4" name="Google Shape;424;p5"/>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5" name="Google Shape;425;p5"/>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6" name="Google Shape;426;p5"/>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7" name="Google Shape;427;p5"/>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8" name="Google Shape;428;p5"/>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9" name="Google Shape;429;p5"/>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0" name="Google Shape;430;p5"/>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2" name="Google Shape;432;p5"/>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3" name="Google Shape;433;p5"/>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5" name="Google Shape;435;p5"/>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6" name="Google Shape;436;p5"/>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38" name="Google Shape;438;p5"/>
          <p:cNvSpPr txBox="1"/>
          <p:nvPr>
            <p:ph type="title"/>
          </p:nvPr>
        </p:nvSpPr>
        <p:spPr>
          <a:xfrm>
            <a:off x="415600" y="499450"/>
            <a:ext cx="11360700" cy="933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439" name="Google Shape;439;p5"/>
          <p:cNvSpPr txBox="1"/>
          <p:nvPr>
            <p:ph idx="1" type="subTitle"/>
          </p:nvPr>
        </p:nvSpPr>
        <p:spPr>
          <a:xfrm>
            <a:off x="2388985" y="2133049"/>
            <a:ext cx="837600" cy="5172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0" name="Google Shape;440;p5"/>
          <p:cNvSpPr txBox="1"/>
          <p:nvPr>
            <p:ph idx="2" type="body"/>
          </p:nvPr>
        </p:nvSpPr>
        <p:spPr>
          <a:xfrm>
            <a:off x="1277531" y="2733800"/>
            <a:ext cx="3060900" cy="1264800"/>
          </a:xfrm>
          <a:prstGeom prst="rect">
            <a:avLst/>
          </a:prstGeom>
        </p:spPr>
        <p:txBody>
          <a:bodyPr anchorCtr="0" anchor="t" bIns="121900" lIns="121900" spcFirstLastPara="1" rIns="121900" wrap="square" tIns="121900">
            <a:normAutofit/>
          </a:bodyPr>
          <a:lstStyle>
            <a:lvl1pPr indent="-387350" lvl="0" marL="457200" rtl="0" algn="ctr">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41" name="Google Shape;441;p5"/>
          <p:cNvSpPr txBox="1"/>
          <p:nvPr>
            <p:ph idx="3" type="subTitle"/>
          </p:nvPr>
        </p:nvSpPr>
        <p:spPr>
          <a:xfrm>
            <a:off x="5689770" y="2133049"/>
            <a:ext cx="837600" cy="5172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2" name="Google Shape;442;p5"/>
          <p:cNvSpPr txBox="1"/>
          <p:nvPr>
            <p:ph idx="4" type="body"/>
          </p:nvPr>
        </p:nvSpPr>
        <p:spPr>
          <a:xfrm>
            <a:off x="4565566" y="2733800"/>
            <a:ext cx="3060900" cy="1264800"/>
          </a:xfrm>
          <a:prstGeom prst="rect">
            <a:avLst/>
          </a:prstGeom>
        </p:spPr>
        <p:txBody>
          <a:bodyPr anchorCtr="0" anchor="t" bIns="121900" lIns="121900" spcFirstLastPara="1" rIns="121900" wrap="square" tIns="121900">
            <a:normAutofit/>
          </a:bodyPr>
          <a:lstStyle>
            <a:lvl1pPr indent="-387350" lvl="0" marL="457200" rtl="0" algn="ctr">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43" name="Google Shape;443;p5"/>
          <p:cNvSpPr txBox="1"/>
          <p:nvPr>
            <p:ph idx="5" type="subTitle"/>
          </p:nvPr>
        </p:nvSpPr>
        <p:spPr>
          <a:xfrm>
            <a:off x="8990550" y="2133025"/>
            <a:ext cx="837600" cy="5172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4" name="Google Shape;444;p5"/>
          <p:cNvSpPr txBox="1"/>
          <p:nvPr>
            <p:ph idx="6" type="body"/>
          </p:nvPr>
        </p:nvSpPr>
        <p:spPr>
          <a:xfrm>
            <a:off x="7853622" y="2733800"/>
            <a:ext cx="3060900" cy="1264800"/>
          </a:xfrm>
          <a:prstGeom prst="rect">
            <a:avLst/>
          </a:prstGeom>
        </p:spPr>
        <p:txBody>
          <a:bodyPr anchorCtr="0" anchor="t" bIns="121900" lIns="121900" spcFirstLastPara="1" rIns="121900" wrap="square" tIns="121900">
            <a:normAutofit/>
          </a:bodyPr>
          <a:lstStyle>
            <a:lvl1pPr indent="-387350" lvl="0" marL="457200" rtl="0" algn="ctr">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45" name="Google Shape;445;p5"/>
          <p:cNvSpPr txBox="1"/>
          <p:nvPr>
            <p:ph idx="7" type="subTitle"/>
          </p:nvPr>
        </p:nvSpPr>
        <p:spPr>
          <a:xfrm>
            <a:off x="2388983" y="4437828"/>
            <a:ext cx="837600" cy="5172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6" name="Google Shape;446;p5"/>
          <p:cNvSpPr txBox="1"/>
          <p:nvPr>
            <p:ph idx="8" type="body"/>
          </p:nvPr>
        </p:nvSpPr>
        <p:spPr>
          <a:xfrm>
            <a:off x="1277478" y="5136534"/>
            <a:ext cx="3060900" cy="1264800"/>
          </a:xfrm>
          <a:prstGeom prst="rect">
            <a:avLst/>
          </a:prstGeom>
        </p:spPr>
        <p:txBody>
          <a:bodyPr anchorCtr="0" anchor="t" bIns="121900" lIns="121900" spcFirstLastPara="1" rIns="121900" wrap="square" tIns="121900">
            <a:normAutofit/>
          </a:bodyPr>
          <a:lstStyle>
            <a:lvl1pPr indent="-387350" lvl="0" marL="457200" rtl="0" algn="ctr">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47" name="Google Shape;447;p5"/>
          <p:cNvSpPr txBox="1"/>
          <p:nvPr>
            <p:ph idx="9" type="subTitle"/>
          </p:nvPr>
        </p:nvSpPr>
        <p:spPr>
          <a:xfrm>
            <a:off x="5689770" y="4437828"/>
            <a:ext cx="837600" cy="5172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8" name="Google Shape;448;p5"/>
          <p:cNvSpPr txBox="1"/>
          <p:nvPr>
            <p:ph idx="13" type="body"/>
          </p:nvPr>
        </p:nvSpPr>
        <p:spPr>
          <a:xfrm>
            <a:off x="4565513" y="5136534"/>
            <a:ext cx="3060900" cy="1264800"/>
          </a:xfrm>
          <a:prstGeom prst="rect">
            <a:avLst/>
          </a:prstGeom>
        </p:spPr>
        <p:txBody>
          <a:bodyPr anchorCtr="0" anchor="t" bIns="121900" lIns="121900" spcFirstLastPara="1" rIns="121900" wrap="square" tIns="121900">
            <a:normAutofit/>
          </a:bodyPr>
          <a:lstStyle>
            <a:lvl1pPr indent="-387350" lvl="0" marL="457200" rtl="0" algn="ctr">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49" name="Google Shape;449;p5"/>
          <p:cNvSpPr txBox="1"/>
          <p:nvPr>
            <p:ph idx="14" type="subTitle"/>
          </p:nvPr>
        </p:nvSpPr>
        <p:spPr>
          <a:xfrm>
            <a:off x="8990550" y="4437828"/>
            <a:ext cx="837600" cy="5172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0" name="Google Shape;450;p5"/>
          <p:cNvSpPr txBox="1"/>
          <p:nvPr>
            <p:ph idx="15" type="body"/>
          </p:nvPr>
        </p:nvSpPr>
        <p:spPr>
          <a:xfrm>
            <a:off x="7853569" y="5136534"/>
            <a:ext cx="3060900" cy="1264800"/>
          </a:xfrm>
          <a:prstGeom prst="rect">
            <a:avLst/>
          </a:prstGeom>
        </p:spPr>
        <p:txBody>
          <a:bodyPr anchorCtr="0" anchor="t" bIns="121900" lIns="121900" spcFirstLastPara="1" rIns="121900" wrap="square" tIns="121900">
            <a:normAutofit/>
          </a:bodyPr>
          <a:lstStyle>
            <a:lvl1pPr indent="-387350" lvl="0" marL="457200" rtl="0" algn="ctr">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text">
  <p:cSld name="CUSTOM_2">
    <p:spTree>
      <p:nvGrpSpPr>
        <p:cNvPr id="451" name="Shape 451"/>
        <p:cNvGrpSpPr/>
        <p:nvPr/>
      </p:nvGrpSpPr>
      <p:grpSpPr>
        <a:xfrm>
          <a:off x="0" y="0"/>
          <a:ext cx="0" cy="0"/>
          <a:chOff x="0" y="0"/>
          <a:chExt cx="0" cy="0"/>
        </a:xfrm>
      </p:grpSpPr>
      <p:grpSp>
        <p:nvGrpSpPr>
          <p:cNvPr id="452" name="Google Shape;452;p6"/>
          <p:cNvGrpSpPr/>
          <p:nvPr/>
        </p:nvGrpSpPr>
        <p:grpSpPr>
          <a:xfrm>
            <a:off x="1879850" y="634636"/>
            <a:ext cx="2456459" cy="2425528"/>
            <a:chOff x="3161217" y="1970080"/>
            <a:chExt cx="1395636" cy="1377828"/>
          </a:xfrm>
        </p:grpSpPr>
        <p:sp>
          <p:nvSpPr>
            <p:cNvPr id="453" name="Google Shape;453;p6"/>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4" name="Google Shape;454;p6"/>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5" name="Google Shape;455;p6"/>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6" name="Google Shape;456;p6"/>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7" name="Google Shape;457;p6"/>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8" name="Google Shape;458;p6"/>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9" name="Google Shape;459;p6"/>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0" name="Google Shape;460;p6"/>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1" name="Google Shape;461;p6"/>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2" name="Google Shape;462;p6"/>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3" name="Google Shape;463;p6"/>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4" name="Google Shape;464;p6"/>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5" name="Google Shape;465;p6"/>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6" name="Google Shape;466;p6"/>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7" name="Google Shape;467;p6"/>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8" name="Google Shape;468;p6"/>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9" name="Google Shape;469;p6"/>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0" name="Google Shape;470;p6"/>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1" name="Google Shape;471;p6"/>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2" name="Google Shape;472;p6"/>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3" name="Google Shape;473;p6"/>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4" name="Google Shape;474;p6"/>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5" name="Google Shape;475;p6"/>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6" name="Google Shape;476;p6"/>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7" name="Google Shape;477;p6"/>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8" name="Google Shape;478;p6"/>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9" name="Google Shape;479;p6"/>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0" name="Google Shape;480;p6"/>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1" name="Google Shape;481;p6"/>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2" name="Google Shape;482;p6"/>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3" name="Google Shape;483;p6"/>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4" name="Google Shape;484;p6"/>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5" name="Google Shape;485;p6"/>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6" name="Google Shape;486;p6"/>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7" name="Google Shape;487;p6"/>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8" name="Google Shape;488;p6"/>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9" name="Google Shape;489;p6"/>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0" name="Google Shape;490;p6"/>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1" name="Google Shape;491;p6"/>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2" name="Google Shape;492;p6"/>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3" name="Google Shape;493;p6"/>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4" name="Google Shape;494;p6"/>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5" name="Google Shape;495;p6"/>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6" name="Google Shape;496;p6"/>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7" name="Google Shape;497;p6"/>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8" name="Google Shape;498;p6"/>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9" name="Google Shape;499;p6"/>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0" name="Google Shape;500;p6"/>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1" name="Google Shape;501;p6"/>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02" name="Google Shape;502;p6"/>
          <p:cNvGrpSpPr/>
          <p:nvPr/>
        </p:nvGrpSpPr>
        <p:grpSpPr>
          <a:xfrm rot="5400000">
            <a:off x="2667078" y="864165"/>
            <a:ext cx="6857799" cy="5129668"/>
            <a:chOff x="0" y="1381925"/>
            <a:chExt cx="9312600" cy="3836700"/>
          </a:xfrm>
        </p:grpSpPr>
        <p:sp>
          <p:nvSpPr>
            <p:cNvPr id="503" name="Google Shape;503;p6"/>
            <p:cNvSpPr/>
            <p:nvPr/>
          </p:nvSpPr>
          <p:spPr>
            <a:xfrm>
              <a:off x="0" y="1381925"/>
              <a:ext cx="9312600" cy="3836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504" name="Google Shape;504;p6"/>
            <p:cNvPicPr preferRelativeResize="0"/>
            <p:nvPr/>
          </p:nvPicPr>
          <p:blipFill rotWithShape="1">
            <a:blip r:embed="rId2">
              <a:alphaModFix amt="20000"/>
            </a:blip>
            <a:srcRect b="106" l="20300" r="24035" t="23673"/>
            <a:stretch/>
          </p:blipFill>
          <p:spPr>
            <a:xfrm rot="5400000">
              <a:off x="2737950" y="-1356025"/>
              <a:ext cx="3836700" cy="9312600"/>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505" name="Google Shape;505;p6"/>
          <p:cNvSpPr txBox="1"/>
          <p:nvPr>
            <p:ph type="title"/>
          </p:nvPr>
        </p:nvSpPr>
        <p:spPr>
          <a:xfrm>
            <a:off x="3581425" y="818250"/>
            <a:ext cx="5067000" cy="31251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4500"/>
              <a:buNone/>
              <a:defRPr sz="9600"/>
            </a:lvl1pPr>
            <a:lvl2pPr lvl="1" rtl="0" algn="ctr">
              <a:spcBef>
                <a:spcPts val="0"/>
              </a:spcBef>
              <a:spcAft>
                <a:spcPts val="0"/>
              </a:spcAft>
              <a:buSzPts val="4500"/>
              <a:buNone/>
              <a:defRPr/>
            </a:lvl2pPr>
            <a:lvl3pPr lvl="2" rtl="0" algn="ctr">
              <a:spcBef>
                <a:spcPts val="0"/>
              </a:spcBef>
              <a:spcAft>
                <a:spcPts val="0"/>
              </a:spcAft>
              <a:buSzPts val="4500"/>
              <a:buNone/>
              <a:defRPr/>
            </a:lvl3pPr>
            <a:lvl4pPr lvl="3" rtl="0" algn="ctr">
              <a:spcBef>
                <a:spcPts val="0"/>
              </a:spcBef>
              <a:spcAft>
                <a:spcPts val="0"/>
              </a:spcAft>
              <a:buSzPts val="4500"/>
              <a:buNone/>
              <a:defRPr/>
            </a:lvl4pPr>
            <a:lvl5pPr lvl="4" rtl="0" algn="ctr">
              <a:spcBef>
                <a:spcPts val="0"/>
              </a:spcBef>
              <a:spcAft>
                <a:spcPts val="0"/>
              </a:spcAft>
              <a:buSzPts val="4500"/>
              <a:buNone/>
              <a:defRPr/>
            </a:lvl5pPr>
            <a:lvl6pPr lvl="5" rtl="0" algn="ctr">
              <a:spcBef>
                <a:spcPts val="0"/>
              </a:spcBef>
              <a:spcAft>
                <a:spcPts val="0"/>
              </a:spcAft>
              <a:buSzPts val="4500"/>
              <a:buNone/>
              <a:defRPr/>
            </a:lvl6pPr>
            <a:lvl7pPr lvl="6" rtl="0" algn="ctr">
              <a:spcBef>
                <a:spcPts val="0"/>
              </a:spcBef>
              <a:spcAft>
                <a:spcPts val="0"/>
              </a:spcAft>
              <a:buSzPts val="4500"/>
              <a:buNone/>
              <a:defRPr/>
            </a:lvl7pPr>
            <a:lvl8pPr lvl="7" rtl="0" algn="ctr">
              <a:spcBef>
                <a:spcPts val="0"/>
              </a:spcBef>
              <a:spcAft>
                <a:spcPts val="0"/>
              </a:spcAft>
              <a:buSzPts val="4500"/>
              <a:buNone/>
              <a:defRPr/>
            </a:lvl8pPr>
            <a:lvl9pPr lvl="8" rtl="0" algn="ctr">
              <a:spcBef>
                <a:spcPts val="0"/>
              </a:spcBef>
              <a:spcAft>
                <a:spcPts val="0"/>
              </a:spcAft>
              <a:buSzPts val="4500"/>
              <a:buNone/>
              <a:defRPr/>
            </a:lvl9pPr>
          </a:lstStyle>
          <a:p/>
        </p:txBody>
      </p:sp>
      <p:sp>
        <p:nvSpPr>
          <p:cNvPr id="506" name="Google Shape;506;p6"/>
          <p:cNvSpPr txBox="1"/>
          <p:nvPr>
            <p:ph idx="1" type="subTitle"/>
          </p:nvPr>
        </p:nvSpPr>
        <p:spPr>
          <a:xfrm>
            <a:off x="3581401" y="3943347"/>
            <a:ext cx="5067000" cy="5307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7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7" name="Google Shape;507;p6"/>
          <p:cNvSpPr txBox="1"/>
          <p:nvPr>
            <p:ph idx="2" type="body"/>
          </p:nvPr>
        </p:nvSpPr>
        <p:spPr>
          <a:xfrm>
            <a:off x="3581429" y="4474050"/>
            <a:ext cx="5067000" cy="1297800"/>
          </a:xfrm>
          <a:prstGeom prst="rect">
            <a:avLst/>
          </a:prstGeom>
        </p:spPr>
        <p:txBody>
          <a:bodyPr anchorCtr="0" anchor="t" bIns="121900" lIns="121900" spcFirstLastPara="1" rIns="121900" wrap="square" tIns="121900">
            <a:normAutofit/>
          </a:bodyPr>
          <a:lstStyle>
            <a:lvl1pPr indent="-387350" lvl="0" marL="457200" rtl="0" algn="ctr">
              <a:lnSpc>
                <a:spcPct val="100000"/>
              </a:lnSpc>
              <a:spcBef>
                <a:spcPts val="0"/>
              </a:spcBef>
              <a:spcAft>
                <a:spcPts val="0"/>
              </a:spcAft>
              <a:buSzPts val="2500"/>
              <a:buChar char="●"/>
              <a:defRPr/>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81000" lvl="3" marL="1828800" rtl="0" algn="ctr">
              <a:spcBef>
                <a:spcPts val="0"/>
              </a:spcBef>
              <a:spcAft>
                <a:spcPts val="0"/>
              </a:spcAft>
              <a:buSzPts val="2400"/>
              <a:buChar char="●"/>
              <a:defRPr/>
            </a:lvl4pPr>
            <a:lvl5pPr indent="-381000" lvl="4" marL="2286000" rtl="0" algn="ctr">
              <a:spcBef>
                <a:spcPts val="0"/>
              </a:spcBef>
              <a:spcAft>
                <a:spcPts val="0"/>
              </a:spcAft>
              <a:buSzPts val="2400"/>
              <a:buChar char="○"/>
              <a:defRPr/>
            </a:lvl5pPr>
            <a:lvl6pPr indent="-381000" lvl="5" marL="2743200" rtl="0" algn="ctr">
              <a:spcBef>
                <a:spcPts val="0"/>
              </a:spcBef>
              <a:spcAft>
                <a:spcPts val="0"/>
              </a:spcAft>
              <a:buSzPts val="2400"/>
              <a:buChar char="■"/>
              <a:defRPr/>
            </a:lvl6pPr>
            <a:lvl7pPr indent="-381000" lvl="6" marL="3200400" rtl="0" algn="ctr">
              <a:spcBef>
                <a:spcPts val="0"/>
              </a:spcBef>
              <a:spcAft>
                <a:spcPts val="0"/>
              </a:spcAft>
              <a:buSzPts val="2400"/>
              <a:buChar char="●"/>
              <a:defRPr/>
            </a:lvl7pPr>
            <a:lvl8pPr indent="-381000" lvl="7" marL="3657600" rtl="0" algn="ctr">
              <a:spcBef>
                <a:spcPts val="0"/>
              </a:spcBef>
              <a:spcAft>
                <a:spcPts val="0"/>
              </a:spcAft>
              <a:buSzPts val="2400"/>
              <a:buChar char="○"/>
              <a:defRPr/>
            </a:lvl8pPr>
            <a:lvl9pPr indent="-381000" lvl="8" marL="4114800" rtl="0" algn="ctr">
              <a:spcBef>
                <a:spcPts val="0"/>
              </a:spcBef>
              <a:spcAft>
                <a:spcPts val="0"/>
              </a:spcAft>
              <a:buSzPts val="2400"/>
              <a:buChar char="■"/>
              <a:defRPr/>
            </a:lvl9pPr>
          </a:lstStyle>
          <a:p/>
        </p:txBody>
      </p:sp>
      <p:grpSp>
        <p:nvGrpSpPr>
          <p:cNvPr id="508" name="Google Shape;508;p6"/>
          <p:cNvGrpSpPr/>
          <p:nvPr/>
        </p:nvGrpSpPr>
        <p:grpSpPr>
          <a:xfrm>
            <a:off x="85177" y="8"/>
            <a:ext cx="1372876" cy="675665"/>
            <a:chOff x="7673633" y="189975"/>
            <a:chExt cx="1525417" cy="750572"/>
          </a:xfrm>
        </p:grpSpPr>
        <p:sp>
          <p:nvSpPr>
            <p:cNvPr id="509" name="Google Shape;509;p6"/>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510" name="Google Shape;510;p6"/>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511" name="Google Shape;511;p6"/>
          <p:cNvGrpSpPr/>
          <p:nvPr/>
        </p:nvGrpSpPr>
        <p:grpSpPr>
          <a:xfrm>
            <a:off x="7976424" y="6281027"/>
            <a:ext cx="3900335" cy="576870"/>
            <a:chOff x="1439710" y="6217176"/>
            <a:chExt cx="4333706" cy="640824"/>
          </a:xfrm>
        </p:grpSpPr>
        <p:sp>
          <p:nvSpPr>
            <p:cNvPr id="512" name="Google Shape;512;p6"/>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3" name="Google Shape;513;p6"/>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4" name="Google Shape;514;p6"/>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515" name="Google Shape;515;p6"/>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516" name="Google Shape;516;p6"/>
          <p:cNvGrpSpPr/>
          <p:nvPr/>
        </p:nvGrpSpPr>
        <p:grpSpPr>
          <a:xfrm>
            <a:off x="11041651" y="4933642"/>
            <a:ext cx="835103" cy="835289"/>
            <a:chOff x="8878102" y="4612385"/>
            <a:chExt cx="927892" cy="927892"/>
          </a:xfrm>
        </p:grpSpPr>
        <p:sp>
          <p:nvSpPr>
            <p:cNvPr id="517" name="Google Shape;517;p6"/>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518" name="Google Shape;518;p6"/>
            <p:cNvPicPr preferRelativeResize="0"/>
            <p:nvPr/>
          </p:nvPicPr>
          <p:blipFill rotWithShape="1">
            <a:blip r:embed="rId2">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519" name="Google Shape;519;p6"/>
          <p:cNvGrpSpPr/>
          <p:nvPr/>
        </p:nvGrpSpPr>
        <p:grpSpPr>
          <a:xfrm>
            <a:off x="3348544" y="888079"/>
            <a:ext cx="609055" cy="609140"/>
            <a:chOff x="11299596" y="1176502"/>
            <a:chExt cx="676727" cy="676672"/>
          </a:xfrm>
        </p:grpSpPr>
        <p:sp>
          <p:nvSpPr>
            <p:cNvPr id="520" name="Google Shape;520;p6"/>
            <p:cNvSpPr/>
            <p:nvPr/>
          </p:nvSpPr>
          <p:spPr>
            <a:xfrm>
              <a:off x="11299596" y="1176502"/>
              <a:ext cx="676725" cy="676671"/>
            </a:xfrm>
            <a:custGeom>
              <a:rect b="b" l="l" r="r" t="t"/>
              <a:pathLst>
                <a:path extrusionOk="0" h="345681" w="345709">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521" name="Google Shape;521;p6"/>
            <p:cNvPicPr preferRelativeResize="0"/>
            <p:nvPr/>
          </p:nvPicPr>
          <p:blipFill rotWithShape="1">
            <a:blip r:embed="rId2">
              <a:alphaModFix amt="20000"/>
            </a:blip>
            <a:srcRect b="92590" l="17318" r="72863" t="1871"/>
            <a:stretch/>
          </p:blipFill>
          <p:spPr>
            <a:xfrm rot="5400000">
              <a:off x="11299624" y="1176475"/>
              <a:ext cx="676671" cy="676727"/>
            </a:xfrm>
            <a:custGeom>
              <a:rect b="b" l="l" r="r" t="t"/>
              <a:pathLst>
                <a:path extrusionOk="0" h="676727" w="676671">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522" name="Google Shape;522;p6"/>
          <p:cNvGrpSpPr/>
          <p:nvPr/>
        </p:nvGrpSpPr>
        <p:grpSpPr>
          <a:xfrm>
            <a:off x="-1051800" y="4737628"/>
            <a:ext cx="2330813" cy="2121742"/>
            <a:chOff x="10438625" y="4501032"/>
            <a:chExt cx="2589792" cy="2356968"/>
          </a:xfrm>
        </p:grpSpPr>
        <p:sp>
          <p:nvSpPr>
            <p:cNvPr id="523" name="Google Shape;523;p6"/>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524" name="Google Shape;524;p6"/>
            <p:cNvPicPr preferRelativeResize="0"/>
            <p:nvPr/>
          </p:nvPicPr>
          <p:blipFill rotWithShape="1">
            <a:blip r:embed="rId2">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525" name="Google Shape;525;p6"/>
          <p:cNvGrpSpPr/>
          <p:nvPr/>
        </p:nvGrpSpPr>
        <p:grpSpPr>
          <a:xfrm>
            <a:off x="9754360" y="170438"/>
            <a:ext cx="1547036" cy="335275"/>
            <a:chOff x="8300303" y="6093240"/>
            <a:chExt cx="1718929" cy="372445"/>
          </a:xfrm>
        </p:grpSpPr>
        <p:grpSp>
          <p:nvGrpSpPr>
            <p:cNvPr id="526" name="Google Shape;526;p6"/>
            <p:cNvGrpSpPr/>
            <p:nvPr/>
          </p:nvGrpSpPr>
          <p:grpSpPr>
            <a:xfrm>
              <a:off x="8300303" y="6093240"/>
              <a:ext cx="1718927" cy="372442"/>
              <a:chOff x="3290595" y="3170847"/>
              <a:chExt cx="878932" cy="190439"/>
            </a:xfrm>
          </p:grpSpPr>
          <p:sp>
            <p:nvSpPr>
              <p:cNvPr id="527" name="Google Shape;527;p6"/>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8" name="Google Shape;528;p6"/>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9" name="Google Shape;529;p6"/>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0" name="Google Shape;530;p6"/>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531" name="Google Shape;531;p6"/>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532" name="Google Shape;532;p6"/>
          <p:cNvGrpSpPr/>
          <p:nvPr/>
        </p:nvGrpSpPr>
        <p:grpSpPr>
          <a:xfrm>
            <a:off x="7834116" y="-316833"/>
            <a:ext cx="1470261" cy="1470809"/>
            <a:chOff x="3519724" y="-159776"/>
            <a:chExt cx="1633623" cy="1633869"/>
          </a:xfrm>
        </p:grpSpPr>
        <p:sp>
          <p:nvSpPr>
            <p:cNvPr id="533" name="Google Shape;533;p6"/>
            <p:cNvSpPr/>
            <p:nvPr/>
          </p:nvSpPr>
          <p:spPr>
            <a:xfrm>
              <a:off x="3519724" y="-159776"/>
              <a:ext cx="1633622" cy="1633867"/>
            </a:xfrm>
            <a:custGeom>
              <a:rect b="b" l="l" r="r" t="t"/>
              <a:pathLst>
                <a:path extrusionOk="0" h="834670" w="834545">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534" name="Google Shape;534;p6"/>
            <p:cNvPicPr preferRelativeResize="0"/>
            <p:nvPr/>
          </p:nvPicPr>
          <p:blipFill rotWithShape="1">
            <a:blip r:embed="rId2">
              <a:alphaModFix amt="20000"/>
            </a:blip>
            <a:srcRect b="29021" l="0" r="76435" t="57607"/>
            <a:stretch/>
          </p:blipFill>
          <p:spPr>
            <a:xfrm rot="5400000">
              <a:off x="3524425" y="-154828"/>
              <a:ext cx="1624221" cy="1633622"/>
            </a:xfrm>
            <a:custGeom>
              <a:rect b="b" l="l" r="r" t="t"/>
              <a:pathLst>
                <a:path extrusionOk="0" h="1633622" w="1624221">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oxes">
  <p:cSld name="CUSTOM_1">
    <p:spTree>
      <p:nvGrpSpPr>
        <p:cNvPr id="535" name="Shape 535"/>
        <p:cNvGrpSpPr/>
        <p:nvPr/>
      </p:nvGrpSpPr>
      <p:grpSpPr>
        <a:xfrm>
          <a:off x="0" y="0"/>
          <a:ext cx="0" cy="0"/>
          <a:chOff x="0" y="0"/>
          <a:chExt cx="0" cy="0"/>
        </a:xfrm>
      </p:grpSpPr>
      <p:grpSp>
        <p:nvGrpSpPr>
          <p:cNvPr id="536" name="Google Shape;536;p7"/>
          <p:cNvGrpSpPr/>
          <p:nvPr/>
        </p:nvGrpSpPr>
        <p:grpSpPr>
          <a:xfrm>
            <a:off x="255606" y="189715"/>
            <a:ext cx="2026882" cy="2001020"/>
            <a:chOff x="3161217" y="1970080"/>
            <a:chExt cx="1395636" cy="1377828"/>
          </a:xfrm>
        </p:grpSpPr>
        <p:sp>
          <p:nvSpPr>
            <p:cNvPr id="537" name="Google Shape;537;p7"/>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8" name="Google Shape;538;p7"/>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9" name="Google Shape;539;p7"/>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0" name="Google Shape;540;p7"/>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1" name="Google Shape;541;p7"/>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2" name="Google Shape;542;p7"/>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3" name="Google Shape;543;p7"/>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4" name="Google Shape;544;p7"/>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5" name="Google Shape;545;p7"/>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6" name="Google Shape;546;p7"/>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7" name="Google Shape;547;p7"/>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8" name="Google Shape;548;p7"/>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9" name="Google Shape;549;p7"/>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0" name="Google Shape;550;p7"/>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1" name="Google Shape;551;p7"/>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2" name="Google Shape;552;p7"/>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3" name="Google Shape;553;p7"/>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4" name="Google Shape;554;p7"/>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5" name="Google Shape;555;p7"/>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6" name="Google Shape;556;p7"/>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7" name="Google Shape;557;p7"/>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8" name="Google Shape;558;p7"/>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9" name="Google Shape;559;p7"/>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0" name="Google Shape;560;p7"/>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1" name="Google Shape;561;p7"/>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2" name="Google Shape;562;p7"/>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3" name="Google Shape;563;p7"/>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4" name="Google Shape;564;p7"/>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5" name="Google Shape;565;p7"/>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6" name="Google Shape;566;p7"/>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7" name="Google Shape;567;p7"/>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8" name="Google Shape;568;p7"/>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9" name="Google Shape;569;p7"/>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0" name="Google Shape;570;p7"/>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1" name="Google Shape;571;p7"/>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2" name="Google Shape;572;p7"/>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3" name="Google Shape;573;p7"/>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4" name="Google Shape;574;p7"/>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5" name="Google Shape;575;p7"/>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6" name="Google Shape;576;p7"/>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7" name="Google Shape;577;p7"/>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8" name="Google Shape;578;p7"/>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9" name="Google Shape;579;p7"/>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0" name="Google Shape;580;p7"/>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1" name="Google Shape;581;p7"/>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2" name="Google Shape;582;p7"/>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3" name="Google Shape;583;p7"/>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4" name="Google Shape;584;p7"/>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5" name="Google Shape;585;p7"/>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86" name="Google Shape;586;p7"/>
          <p:cNvSpPr txBox="1"/>
          <p:nvPr>
            <p:ph idx="1" type="subTitle"/>
          </p:nvPr>
        </p:nvSpPr>
        <p:spPr>
          <a:xfrm>
            <a:off x="1516031" y="1913000"/>
            <a:ext cx="4501500" cy="717000"/>
          </a:xfrm>
          <a:prstGeom prst="rect">
            <a:avLst/>
          </a:prstGeom>
          <a:noFill/>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sz="3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7" name="Google Shape;587;p7"/>
          <p:cNvSpPr txBox="1"/>
          <p:nvPr>
            <p:ph idx="2" type="body"/>
          </p:nvPr>
        </p:nvSpPr>
        <p:spPr>
          <a:xfrm>
            <a:off x="1516072" y="2629855"/>
            <a:ext cx="4501500" cy="1297800"/>
          </a:xfrm>
          <a:prstGeom prst="rect">
            <a:avLst/>
          </a:prstGeom>
        </p:spPr>
        <p:txBody>
          <a:bodyPr anchorCtr="0" anchor="t" bIns="121900" lIns="121900" spcFirstLastPara="1" rIns="121900" wrap="square" tIns="121900">
            <a:normAutofit/>
          </a:bodyPr>
          <a:lstStyle>
            <a:lvl1pPr indent="-387350" lvl="0" marL="457200" rtl="0">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88" name="Google Shape;588;p7"/>
          <p:cNvSpPr txBox="1"/>
          <p:nvPr>
            <p:ph idx="3" type="subTitle"/>
          </p:nvPr>
        </p:nvSpPr>
        <p:spPr>
          <a:xfrm>
            <a:off x="7206741" y="1913000"/>
            <a:ext cx="4501500" cy="717000"/>
          </a:xfrm>
          <a:prstGeom prst="rect">
            <a:avLst/>
          </a:prstGeom>
          <a:noFill/>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sz="3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9" name="Google Shape;589;p7"/>
          <p:cNvSpPr txBox="1"/>
          <p:nvPr>
            <p:ph idx="4" type="body"/>
          </p:nvPr>
        </p:nvSpPr>
        <p:spPr>
          <a:xfrm>
            <a:off x="7206790" y="2629855"/>
            <a:ext cx="4501500" cy="1297800"/>
          </a:xfrm>
          <a:prstGeom prst="rect">
            <a:avLst/>
          </a:prstGeom>
        </p:spPr>
        <p:txBody>
          <a:bodyPr anchorCtr="0" anchor="t" bIns="121900" lIns="121900" spcFirstLastPara="1" rIns="121900" wrap="square" tIns="121900">
            <a:normAutofit/>
          </a:bodyPr>
          <a:lstStyle>
            <a:lvl1pPr indent="-387350" lvl="0" marL="457200" rtl="0">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90" name="Google Shape;590;p7"/>
          <p:cNvSpPr txBox="1"/>
          <p:nvPr>
            <p:ph idx="5" type="subTitle"/>
          </p:nvPr>
        </p:nvSpPr>
        <p:spPr>
          <a:xfrm>
            <a:off x="1515938" y="3997145"/>
            <a:ext cx="4501500" cy="717000"/>
          </a:xfrm>
          <a:prstGeom prst="rect">
            <a:avLst/>
          </a:prstGeom>
          <a:noFill/>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sz="3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1" name="Google Shape;591;p7"/>
          <p:cNvSpPr txBox="1"/>
          <p:nvPr>
            <p:ph idx="6" type="body"/>
          </p:nvPr>
        </p:nvSpPr>
        <p:spPr>
          <a:xfrm>
            <a:off x="1515994" y="4714000"/>
            <a:ext cx="4501500" cy="1297800"/>
          </a:xfrm>
          <a:prstGeom prst="rect">
            <a:avLst/>
          </a:prstGeom>
        </p:spPr>
        <p:txBody>
          <a:bodyPr anchorCtr="0" anchor="t" bIns="121900" lIns="121900" spcFirstLastPara="1" rIns="121900" wrap="square" tIns="121900">
            <a:normAutofit/>
          </a:bodyPr>
          <a:lstStyle>
            <a:lvl1pPr indent="-387350" lvl="0" marL="457200" rtl="0">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92" name="Google Shape;592;p7"/>
          <p:cNvSpPr txBox="1"/>
          <p:nvPr>
            <p:ph idx="7" type="body"/>
          </p:nvPr>
        </p:nvSpPr>
        <p:spPr>
          <a:xfrm>
            <a:off x="7206712" y="4714000"/>
            <a:ext cx="4501500" cy="1297800"/>
          </a:xfrm>
          <a:prstGeom prst="rect">
            <a:avLst/>
          </a:prstGeom>
        </p:spPr>
        <p:txBody>
          <a:bodyPr anchorCtr="0" anchor="t" bIns="121900" lIns="121900" spcFirstLastPara="1" rIns="121900" wrap="square" tIns="121900">
            <a:normAutofit/>
          </a:bodyPr>
          <a:lstStyle>
            <a:lvl1pPr indent="-387350" lvl="0" marL="457200" rtl="0">
              <a:spcBef>
                <a:spcPts val="0"/>
              </a:spcBef>
              <a:spcAft>
                <a:spcPts val="0"/>
              </a:spcAft>
              <a:buSzPts val="25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93" name="Google Shape;593;p7"/>
          <p:cNvSpPr txBox="1"/>
          <p:nvPr>
            <p:ph idx="8" type="subTitle"/>
          </p:nvPr>
        </p:nvSpPr>
        <p:spPr>
          <a:xfrm>
            <a:off x="7206664" y="3997145"/>
            <a:ext cx="4501500" cy="717000"/>
          </a:xfrm>
          <a:prstGeom prst="rect">
            <a:avLst/>
          </a:prstGeom>
          <a:noFill/>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sz="3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94" name="Google Shape;594;p7"/>
          <p:cNvGrpSpPr/>
          <p:nvPr/>
        </p:nvGrpSpPr>
        <p:grpSpPr>
          <a:xfrm>
            <a:off x="1102302" y="6485565"/>
            <a:ext cx="1718929" cy="372445"/>
            <a:chOff x="8300303" y="6093240"/>
            <a:chExt cx="1718929" cy="372445"/>
          </a:xfrm>
        </p:grpSpPr>
        <p:grpSp>
          <p:nvGrpSpPr>
            <p:cNvPr id="595" name="Google Shape;595;p7"/>
            <p:cNvGrpSpPr/>
            <p:nvPr/>
          </p:nvGrpSpPr>
          <p:grpSpPr>
            <a:xfrm>
              <a:off x="8300303" y="6093240"/>
              <a:ext cx="1718927" cy="372442"/>
              <a:chOff x="3290595" y="3170847"/>
              <a:chExt cx="878932" cy="190439"/>
            </a:xfrm>
          </p:grpSpPr>
          <p:sp>
            <p:nvSpPr>
              <p:cNvPr id="596" name="Google Shape;596;p7"/>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7" name="Google Shape;597;p7"/>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8" name="Google Shape;598;p7"/>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9" name="Google Shape;599;p7"/>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600" name="Google Shape;600;p7"/>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601" name="Google Shape;601;p7"/>
          <p:cNvGrpSpPr/>
          <p:nvPr/>
        </p:nvGrpSpPr>
        <p:grpSpPr>
          <a:xfrm flipH="1" rot="5400000">
            <a:off x="11168622" y="4559463"/>
            <a:ext cx="1372723" cy="674014"/>
            <a:chOff x="7673633" y="189975"/>
            <a:chExt cx="1525417" cy="750572"/>
          </a:xfrm>
        </p:grpSpPr>
        <p:sp>
          <p:nvSpPr>
            <p:cNvPr id="602" name="Google Shape;602;p7"/>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03" name="Google Shape;603;p7"/>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604" name="Google Shape;604;p7"/>
          <p:cNvGrpSpPr/>
          <p:nvPr/>
        </p:nvGrpSpPr>
        <p:grpSpPr>
          <a:xfrm>
            <a:off x="7613746" y="6388862"/>
            <a:ext cx="3193508" cy="469147"/>
            <a:chOff x="1439710" y="6217176"/>
            <a:chExt cx="4333706" cy="640824"/>
          </a:xfrm>
        </p:grpSpPr>
        <p:sp>
          <p:nvSpPr>
            <p:cNvPr id="605" name="Google Shape;605;p7"/>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6" name="Google Shape;606;p7"/>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7" name="Google Shape;607;p7"/>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08" name="Google Shape;608;p7"/>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
        <p:nvSpPr>
          <p:cNvPr id="609" name="Google Shape;609;p7"/>
          <p:cNvSpPr txBox="1"/>
          <p:nvPr>
            <p:ph type="title"/>
          </p:nvPr>
        </p:nvSpPr>
        <p:spPr>
          <a:xfrm>
            <a:off x="551850" y="396150"/>
            <a:ext cx="11088300" cy="9879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0" name="Shape 610"/>
        <p:cNvGrpSpPr/>
        <p:nvPr/>
      </p:nvGrpSpPr>
      <p:grpSpPr>
        <a:xfrm>
          <a:off x="0" y="0"/>
          <a:ext cx="0" cy="0"/>
          <a:chOff x="0" y="0"/>
          <a:chExt cx="0" cy="0"/>
        </a:xfrm>
      </p:grpSpPr>
      <p:sp>
        <p:nvSpPr>
          <p:cNvPr id="611" name="Google Shape;611;p8"/>
          <p:cNvSpPr txBox="1"/>
          <p:nvPr>
            <p:ph type="title"/>
          </p:nvPr>
        </p:nvSpPr>
        <p:spPr>
          <a:xfrm>
            <a:off x="551850" y="396150"/>
            <a:ext cx="11088300" cy="9879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612" name="Google Shape;612;p8"/>
          <p:cNvSpPr txBox="1"/>
          <p:nvPr>
            <p:ph idx="1" type="body"/>
          </p:nvPr>
        </p:nvSpPr>
        <p:spPr>
          <a:xfrm>
            <a:off x="1023113" y="1981150"/>
            <a:ext cx="4762800" cy="3846600"/>
          </a:xfrm>
          <a:prstGeom prst="rect">
            <a:avLst/>
          </a:prstGeom>
        </p:spPr>
        <p:txBody>
          <a:bodyPr anchorCtr="0" anchor="t" bIns="121900" lIns="121900" spcFirstLastPara="1" rIns="121900" wrap="square" tIns="121900">
            <a:normAutofit/>
          </a:bodyPr>
          <a:lstStyle>
            <a:lvl1pPr indent="-368300" lvl="0" marL="457200">
              <a:spcBef>
                <a:spcPts val="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613" name="Google Shape;613;p8"/>
          <p:cNvSpPr txBox="1"/>
          <p:nvPr>
            <p:ph idx="2" type="body"/>
          </p:nvPr>
        </p:nvSpPr>
        <p:spPr>
          <a:xfrm>
            <a:off x="6406088" y="1981150"/>
            <a:ext cx="4762800" cy="3846600"/>
          </a:xfrm>
          <a:prstGeom prst="rect">
            <a:avLst/>
          </a:prstGeom>
        </p:spPr>
        <p:txBody>
          <a:bodyPr anchorCtr="0" anchor="t" bIns="121900" lIns="121900" spcFirstLastPara="1" rIns="121900" wrap="square" tIns="121900">
            <a:normAutofit/>
          </a:bodyPr>
          <a:lstStyle>
            <a:lvl1pPr indent="-368300" lvl="0" marL="457200">
              <a:spcBef>
                <a:spcPts val="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614" name="Google Shape;61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615" name="Google Shape;615;p8"/>
          <p:cNvGrpSpPr/>
          <p:nvPr/>
        </p:nvGrpSpPr>
        <p:grpSpPr>
          <a:xfrm flipH="1">
            <a:off x="271942" y="228552"/>
            <a:ext cx="2456459" cy="2431729"/>
            <a:chOff x="3161217" y="1970080"/>
            <a:chExt cx="1395636" cy="1377828"/>
          </a:xfrm>
        </p:grpSpPr>
        <p:sp>
          <p:nvSpPr>
            <p:cNvPr id="616" name="Google Shape;616;p8"/>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7" name="Google Shape;617;p8"/>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8" name="Google Shape;618;p8"/>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9" name="Google Shape;619;p8"/>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0" name="Google Shape;620;p8"/>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1" name="Google Shape;621;p8"/>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2" name="Google Shape;622;p8"/>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3" name="Google Shape;623;p8"/>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4" name="Google Shape;624;p8"/>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5" name="Google Shape;625;p8"/>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6" name="Google Shape;626;p8"/>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7" name="Google Shape;627;p8"/>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8" name="Google Shape;628;p8"/>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9" name="Google Shape;629;p8"/>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0" name="Google Shape;630;p8"/>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1" name="Google Shape;631;p8"/>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2" name="Google Shape;632;p8"/>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3" name="Google Shape;633;p8"/>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4" name="Google Shape;634;p8"/>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5" name="Google Shape;635;p8"/>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6" name="Google Shape;636;p8"/>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7" name="Google Shape;637;p8"/>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8" name="Google Shape;638;p8"/>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9" name="Google Shape;639;p8"/>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0" name="Google Shape;640;p8"/>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1" name="Google Shape;641;p8"/>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2" name="Google Shape;642;p8"/>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3" name="Google Shape;643;p8"/>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4" name="Google Shape;644;p8"/>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5" name="Google Shape;645;p8"/>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6" name="Google Shape;646;p8"/>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7" name="Google Shape;647;p8"/>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8" name="Google Shape;648;p8"/>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9" name="Google Shape;649;p8"/>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0" name="Google Shape;650;p8"/>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1" name="Google Shape;651;p8"/>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2" name="Google Shape;652;p8"/>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3" name="Google Shape;653;p8"/>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4" name="Google Shape;654;p8"/>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5" name="Google Shape;655;p8"/>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6" name="Google Shape;656;p8"/>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7" name="Google Shape;657;p8"/>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8" name="Google Shape;658;p8"/>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9" name="Google Shape;659;p8"/>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0" name="Google Shape;660;p8"/>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1" name="Google Shape;661;p8"/>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2" name="Google Shape;662;p8"/>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3" name="Google Shape;663;p8"/>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4" name="Google Shape;664;p8"/>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65" name="Google Shape;665;p8"/>
          <p:cNvGrpSpPr/>
          <p:nvPr/>
        </p:nvGrpSpPr>
        <p:grpSpPr>
          <a:xfrm rot="10800000">
            <a:off x="4987326" y="6169738"/>
            <a:ext cx="1372876" cy="674089"/>
            <a:chOff x="7673633" y="189975"/>
            <a:chExt cx="1525417" cy="750572"/>
          </a:xfrm>
        </p:grpSpPr>
        <p:sp>
          <p:nvSpPr>
            <p:cNvPr id="666" name="Google Shape;666;p8"/>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67" name="Google Shape;667;p8"/>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668" name="Google Shape;668;p8"/>
          <p:cNvGrpSpPr/>
          <p:nvPr/>
        </p:nvGrpSpPr>
        <p:grpSpPr>
          <a:xfrm flipH="1">
            <a:off x="7946514" y="6282023"/>
            <a:ext cx="3900335" cy="575973"/>
            <a:chOff x="1439710" y="6217176"/>
            <a:chExt cx="4333706" cy="640824"/>
          </a:xfrm>
        </p:grpSpPr>
        <p:sp>
          <p:nvSpPr>
            <p:cNvPr id="669" name="Google Shape;669;p8"/>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0" name="Google Shape;670;p8"/>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1" name="Google Shape;671;p8"/>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72" name="Google Shape;672;p8"/>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673" name="Google Shape;673;p8"/>
          <p:cNvGrpSpPr/>
          <p:nvPr/>
        </p:nvGrpSpPr>
        <p:grpSpPr>
          <a:xfrm flipH="1">
            <a:off x="-631306" y="5163803"/>
            <a:ext cx="1858694" cy="1694188"/>
            <a:chOff x="10438625" y="4501032"/>
            <a:chExt cx="2589792" cy="2356968"/>
          </a:xfrm>
        </p:grpSpPr>
        <p:sp>
          <p:nvSpPr>
            <p:cNvPr id="674" name="Google Shape;674;p8"/>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75" name="Google Shape;675;p8"/>
            <p:cNvPicPr preferRelativeResize="0"/>
            <p:nvPr/>
          </p:nvPicPr>
          <p:blipFill rotWithShape="1">
            <a:blip r:embed="rId2">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676" name="Google Shape;676;p8"/>
          <p:cNvGrpSpPr/>
          <p:nvPr/>
        </p:nvGrpSpPr>
        <p:grpSpPr>
          <a:xfrm flipH="1">
            <a:off x="2171627" y="6093240"/>
            <a:ext cx="1718929" cy="372445"/>
            <a:chOff x="8300303" y="6093240"/>
            <a:chExt cx="1718929" cy="372445"/>
          </a:xfrm>
        </p:grpSpPr>
        <p:grpSp>
          <p:nvGrpSpPr>
            <p:cNvPr id="677" name="Google Shape;677;p8"/>
            <p:cNvGrpSpPr/>
            <p:nvPr/>
          </p:nvGrpSpPr>
          <p:grpSpPr>
            <a:xfrm>
              <a:off x="8300303" y="6093240"/>
              <a:ext cx="1718927" cy="372442"/>
              <a:chOff x="3290595" y="3170847"/>
              <a:chExt cx="878932" cy="190439"/>
            </a:xfrm>
          </p:grpSpPr>
          <p:sp>
            <p:nvSpPr>
              <p:cNvPr id="678" name="Google Shape;678;p8"/>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9" name="Google Shape;679;p8"/>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0" name="Google Shape;680;p8"/>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1" name="Google Shape;681;p8"/>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682" name="Google Shape;682;p8"/>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683" name="Google Shape;683;p8"/>
          <p:cNvGrpSpPr/>
          <p:nvPr/>
        </p:nvGrpSpPr>
        <p:grpSpPr>
          <a:xfrm rot="5400000">
            <a:off x="11167376" y="3272621"/>
            <a:ext cx="1372876" cy="674089"/>
            <a:chOff x="7673633" y="189975"/>
            <a:chExt cx="1525417" cy="750572"/>
          </a:xfrm>
        </p:grpSpPr>
        <p:sp>
          <p:nvSpPr>
            <p:cNvPr id="684" name="Google Shape;684;p8"/>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85" name="Google Shape;685;p8"/>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686" name="Shape 686"/>
        <p:cNvGrpSpPr/>
        <p:nvPr/>
      </p:nvGrpSpPr>
      <p:grpSpPr>
        <a:xfrm>
          <a:off x="0" y="0"/>
          <a:ext cx="0" cy="0"/>
          <a:chOff x="0" y="0"/>
          <a:chExt cx="0" cy="0"/>
        </a:xfrm>
      </p:grpSpPr>
      <p:grpSp>
        <p:nvGrpSpPr>
          <p:cNvPr id="687" name="Google Shape;687;p9"/>
          <p:cNvGrpSpPr/>
          <p:nvPr/>
        </p:nvGrpSpPr>
        <p:grpSpPr>
          <a:xfrm>
            <a:off x="255606" y="189715"/>
            <a:ext cx="2026882" cy="2001020"/>
            <a:chOff x="3161217" y="1970080"/>
            <a:chExt cx="1395636" cy="1377828"/>
          </a:xfrm>
        </p:grpSpPr>
        <p:sp>
          <p:nvSpPr>
            <p:cNvPr id="688" name="Google Shape;688;p9"/>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9" name="Google Shape;689;p9"/>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0" name="Google Shape;690;p9"/>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1" name="Google Shape;691;p9"/>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2" name="Google Shape;692;p9"/>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3" name="Google Shape;693;p9"/>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4" name="Google Shape;694;p9"/>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5" name="Google Shape;695;p9"/>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6" name="Google Shape;696;p9"/>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7" name="Google Shape;697;p9"/>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8" name="Google Shape;698;p9"/>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9" name="Google Shape;699;p9"/>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0" name="Google Shape;700;p9"/>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1" name="Google Shape;701;p9"/>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2" name="Google Shape;702;p9"/>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3" name="Google Shape;703;p9"/>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4" name="Google Shape;704;p9"/>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5" name="Google Shape;705;p9"/>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6" name="Google Shape;706;p9"/>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7" name="Google Shape;707;p9"/>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8" name="Google Shape;708;p9"/>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9" name="Google Shape;709;p9"/>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0" name="Google Shape;710;p9"/>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1" name="Google Shape;711;p9"/>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2" name="Google Shape;712;p9"/>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3" name="Google Shape;713;p9"/>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4" name="Google Shape;714;p9"/>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5" name="Google Shape;715;p9"/>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6" name="Google Shape;716;p9"/>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7" name="Google Shape;717;p9"/>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8" name="Google Shape;718;p9"/>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9" name="Google Shape;719;p9"/>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0" name="Google Shape;720;p9"/>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1" name="Google Shape;721;p9"/>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2" name="Google Shape;722;p9"/>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3" name="Google Shape;723;p9"/>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4" name="Google Shape;724;p9"/>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5" name="Google Shape;725;p9"/>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6" name="Google Shape;726;p9"/>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7" name="Google Shape;727;p9"/>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8" name="Google Shape;728;p9"/>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9" name="Google Shape;729;p9"/>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0" name="Google Shape;730;p9"/>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1" name="Google Shape;731;p9"/>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2" name="Google Shape;732;p9"/>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3" name="Google Shape;733;p9"/>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4" name="Google Shape;734;p9"/>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5" name="Google Shape;735;p9"/>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6" name="Google Shape;736;p9"/>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37" name="Google Shape;737;p9"/>
          <p:cNvGrpSpPr/>
          <p:nvPr/>
        </p:nvGrpSpPr>
        <p:grpSpPr>
          <a:xfrm>
            <a:off x="9370003" y="6485565"/>
            <a:ext cx="1718929" cy="372445"/>
            <a:chOff x="8300303" y="6093240"/>
            <a:chExt cx="1718929" cy="372445"/>
          </a:xfrm>
        </p:grpSpPr>
        <p:grpSp>
          <p:nvGrpSpPr>
            <p:cNvPr id="738" name="Google Shape;738;p9"/>
            <p:cNvGrpSpPr/>
            <p:nvPr/>
          </p:nvGrpSpPr>
          <p:grpSpPr>
            <a:xfrm>
              <a:off x="8300303" y="6093240"/>
              <a:ext cx="1718927" cy="372442"/>
              <a:chOff x="3290595" y="3170847"/>
              <a:chExt cx="878932" cy="190439"/>
            </a:xfrm>
          </p:grpSpPr>
          <p:sp>
            <p:nvSpPr>
              <p:cNvPr id="739" name="Google Shape;739;p9"/>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0" name="Google Shape;740;p9"/>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1" name="Google Shape;741;p9"/>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2" name="Google Shape;742;p9"/>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743" name="Google Shape;743;p9"/>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744" name="Google Shape;744;p9"/>
          <p:cNvGrpSpPr/>
          <p:nvPr/>
        </p:nvGrpSpPr>
        <p:grpSpPr>
          <a:xfrm rot="-5400000">
            <a:off x="-349353" y="4559463"/>
            <a:ext cx="1372723" cy="674014"/>
            <a:chOff x="7673633" y="189975"/>
            <a:chExt cx="1525417" cy="750572"/>
          </a:xfrm>
        </p:grpSpPr>
        <p:sp>
          <p:nvSpPr>
            <p:cNvPr id="745" name="Google Shape;745;p9"/>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746" name="Google Shape;746;p9"/>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sp>
        <p:nvSpPr>
          <p:cNvPr id="747" name="Google Shape;747;p9"/>
          <p:cNvSpPr txBox="1"/>
          <p:nvPr>
            <p:ph type="title"/>
          </p:nvPr>
        </p:nvSpPr>
        <p:spPr>
          <a:xfrm>
            <a:off x="924900" y="409225"/>
            <a:ext cx="10342200" cy="9876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748" name="Google Shape;748;p9"/>
          <p:cNvSpPr txBox="1"/>
          <p:nvPr>
            <p:ph idx="1" type="body"/>
          </p:nvPr>
        </p:nvSpPr>
        <p:spPr>
          <a:xfrm>
            <a:off x="934500" y="3451362"/>
            <a:ext cx="31473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49" name="Google Shape;749;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0" name="Google Shape;750;p9"/>
          <p:cNvSpPr txBox="1"/>
          <p:nvPr>
            <p:ph idx="2" type="subTitle"/>
          </p:nvPr>
        </p:nvSpPr>
        <p:spPr>
          <a:xfrm>
            <a:off x="594347" y="1924272"/>
            <a:ext cx="3354900" cy="10518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1" name="Google Shape;751;p9"/>
          <p:cNvSpPr txBox="1"/>
          <p:nvPr>
            <p:ph idx="3" type="body"/>
          </p:nvPr>
        </p:nvSpPr>
        <p:spPr>
          <a:xfrm>
            <a:off x="4522350" y="3451375"/>
            <a:ext cx="31473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52" name="Google Shape;752;p9"/>
          <p:cNvSpPr txBox="1"/>
          <p:nvPr>
            <p:ph idx="4" type="subTitle"/>
          </p:nvPr>
        </p:nvSpPr>
        <p:spPr>
          <a:xfrm>
            <a:off x="4418683" y="1924281"/>
            <a:ext cx="3354900" cy="10518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3" name="Google Shape;753;p9"/>
          <p:cNvSpPr txBox="1"/>
          <p:nvPr>
            <p:ph idx="5" type="body"/>
          </p:nvPr>
        </p:nvSpPr>
        <p:spPr>
          <a:xfrm>
            <a:off x="8110200" y="3451362"/>
            <a:ext cx="31473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54" name="Google Shape;754;p9"/>
          <p:cNvSpPr txBox="1"/>
          <p:nvPr>
            <p:ph idx="6" type="subTitle"/>
          </p:nvPr>
        </p:nvSpPr>
        <p:spPr>
          <a:xfrm>
            <a:off x="8243020" y="1924272"/>
            <a:ext cx="3354900" cy="10518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755" name="Google Shape;755;p9"/>
          <p:cNvGrpSpPr/>
          <p:nvPr/>
        </p:nvGrpSpPr>
        <p:grpSpPr>
          <a:xfrm>
            <a:off x="755746" y="6388862"/>
            <a:ext cx="3193508" cy="469147"/>
            <a:chOff x="1439710" y="6217176"/>
            <a:chExt cx="4333706" cy="640824"/>
          </a:xfrm>
        </p:grpSpPr>
        <p:sp>
          <p:nvSpPr>
            <p:cNvPr id="756" name="Google Shape;756;p9"/>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7" name="Google Shape;757;p9"/>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8" name="Google Shape;758;p9"/>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759" name="Google Shape;759;p9"/>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rtificate">
  <p:cSld name="TITLE_AND_TWO_COLUMNS_1_2_1">
    <p:spTree>
      <p:nvGrpSpPr>
        <p:cNvPr id="760" name="Shape 760"/>
        <p:cNvGrpSpPr/>
        <p:nvPr/>
      </p:nvGrpSpPr>
      <p:grpSpPr>
        <a:xfrm>
          <a:off x="0" y="0"/>
          <a:ext cx="0" cy="0"/>
          <a:chOff x="0" y="0"/>
          <a:chExt cx="0" cy="0"/>
        </a:xfrm>
      </p:grpSpPr>
      <p:grpSp>
        <p:nvGrpSpPr>
          <p:cNvPr id="761" name="Google Shape;761;p10"/>
          <p:cNvGrpSpPr/>
          <p:nvPr/>
        </p:nvGrpSpPr>
        <p:grpSpPr>
          <a:xfrm>
            <a:off x="635245" y="648370"/>
            <a:ext cx="2097197" cy="2069772"/>
            <a:chOff x="812916" y="860267"/>
            <a:chExt cx="1395619" cy="1377827"/>
          </a:xfrm>
        </p:grpSpPr>
        <p:sp>
          <p:nvSpPr>
            <p:cNvPr id="762" name="Google Shape;762;p10"/>
            <p:cNvSpPr/>
            <p:nvPr/>
          </p:nvSpPr>
          <p:spPr>
            <a:xfrm>
              <a:off x="2145380" y="860267"/>
              <a:ext cx="53370" cy="53370"/>
            </a:xfrm>
            <a:custGeom>
              <a:rect b="b" l="l" r="r" t="t"/>
              <a:pathLst>
                <a:path extrusionOk="0" h="53370" w="5337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3" name="Google Shape;763;p10"/>
            <p:cNvSpPr/>
            <p:nvPr/>
          </p:nvSpPr>
          <p:spPr>
            <a:xfrm>
              <a:off x="1923304" y="860267"/>
              <a:ext cx="53370" cy="53370"/>
            </a:xfrm>
            <a:custGeom>
              <a:rect b="b" l="l" r="r" t="t"/>
              <a:pathLst>
                <a:path extrusionOk="0" h="53370" w="5337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4" name="Google Shape;764;p10"/>
            <p:cNvSpPr/>
            <p:nvPr/>
          </p:nvSpPr>
          <p:spPr>
            <a:xfrm>
              <a:off x="1701228" y="860267"/>
              <a:ext cx="53366" cy="53370"/>
            </a:xfrm>
            <a:custGeom>
              <a:rect b="b" l="l" r="r" t="t"/>
              <a:pathLst>
                <a:path extrusionOk="0" h="53370" w="53366">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5" name="Google Shape;765;p10"/>
            <p:cNvSpPr/>
            <p:nvPr/>
          </p:nvSpPr>
          <p:spPr>
            <a:xfrm>
              <a:off x="1479148" y="860267"/>
              <a:ext cx="53370" cy="53370"/>
            </a:xfrm>
            <a:custGeom>
              <a:rect b="b" l="l" r="r" t="t"/>
              <a:pathLst>
                <a:path extrusionOk="0" h="53370" w="5337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6" name="Google Shape;766;p10"/>
            <p:cNvSpPr/>
            <p:nvPr/>
          </p:nvSpPr>
          <p:spPr>
            <a:xfrm>
              <a:off x="1257072" y="860267"/>
              <a:ext cx="53370" cy="53370"/>
            </a:xfrm>
            <a:custGeom>
              <a:rect b="b" l="l" r="r" t="t"/>
              <a:pathLst>
                <a:path extrusionOk="0" h="53370" w="5337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7" name="Google Shape;767;p10"/>
            <p:cNvSpPr/>
            <p:nvPr/>
          </p:nvSpPr>
          <p:spPr>
            <a:xfrm>
              <a:off x="1034996" y="860267"/>
              <a:ext cx="53370" cy="53370"/>
            </a:xfrm>
            <a:custGeom>
              <a:rect b="b" l="l" r="r" t="t"/>
              <a:pathLst>
                <a:path extrusionOk="0" h="53370" w="5337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8" name="Google Shape;768;p10"/>
            <p:cNvSpPr/>
            <p:nvPr/>
          </p:nvSpPr>
          <p:spPr>
            <a:xfrm>
              <a:off x="812916" y="860267"/>
              <a:ext cx="53370" cy="53370"/>
            </a:xfrm>
            <a:custGeom>
              <a:rect b="b" l="l" r="r" t="t"/>
              <a:pathLst>
                <a:path extrusionOk="0" h="53370" w="5337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9" name="Google Shape;769;p10"/>
            <p:cNvSpPr/>
            <p:nvPr/>
          </p:nvSpPr>
          <p:spPr>
            <a:xfrm>
              <a:off x="81380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0" name="Google Shape;770;p10"/>
            <p:cNvSpPr/>
            <p:nvPr/>
          </p:nvSpPr>
          <p:spPr>
            <a:xfrm>
              <a:off x="81380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1" name="Google Shape;771;p10"/>
            <p:cNvSpPr/>
            <p:nvPr/>
          </p:nvSpPr>
          <p:spPr>
            <a:xfrm>
              <a:off x="81380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2" name="Google Shape;772;p10"/>
            <p:cNvSpPr/>
            <p:nvPr/>
          </p:nvSpPr>
          <p:spPr>
            <a:xfrm>
              <a:off x="81380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3" name="Google Shape;773;p10"/>
            <p:cNvSpPr/>
            <p:nvPr/>
          </p:nvSpPr>
          <p:spPr>
            <a:xfrm>
              <a:off x="81380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4" name="Google Shape;774;p10"/>
            <p:cNvSpPr/>
            <p:nvPr/>
          </p:nvSpPr>
          <p:spPr>
            <a:xfrm>
              <a:off x="81380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5" name="Google Shape;775;p10"/>
            <p:cNvSpPr/>
            <p:nvPr/>
          </p:nvSpPr>
          <p:spPr>
            <a:xfrm>
              <a:off x="1037368" y="2184724"/>
              <a:ext cx="53366" cy="53370"/>
            </a:xfrm>
            <a:custGeom>
              <a:rect b="b" l="l" r="r" t="t"/>
              <a:pathLst>
                <a:path extrusionOk="0" h="53370" w="53366">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6" name="Google Shape;776;p10"/>
            <p:cNvSpPr/>
            <p:nvPr/>
          </p:nvSpPr>
          <p:spPr>
            <a:xfrm>
              <a:off x="1037368" y="1962648"/>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7" name="Google Shape;777;p10"/>
            <p:cNvSpPr/>
            <p:nvPr/>
          </p:nvSpPr>
          <p:spPr>
            <a:xfrm>
              <a:off x="1037368" y="1740572"/>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8" name="Google Shape;778;p10"/>
            <p:cNvSpPr/>
            <p:nvPr/>
          </p:nvSpPr>
          <p:spPr>
            <a:xfrm>
              <a:off x="1037368" y="1518492"/>
              <a:ext cx="53366" cy="53370"/>
            </a:xfrm>
            <a:custGeom>
              <a:rect b="b" l="l" r="r" t="t"/>
              <a:pathLst>
                <a:path extrusionOk="0" h="53370" w="53366">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9" name="Google Shape;779;p10"/>
            <p:cNvSpPr/>
            <p:nvPr/>
          </p:nvSpPr>
          <p:spPr>
            <a:xfrm>
              <a:off x="1037368" y="1296416"/>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0" name="Google Shape;780;p10"/>
            <p:cNvSpPr/>
            <p:nvPr/>
          </p:nvSpPr>
          <p:spPr>
            <a:xfrm>
              <a:off x="1037368" y="1074339"/>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1" name="Google Shape;781;p10"/>
            <p:cNvSpPr/>
            <p:nvPr/>
          </p:nvSpPr>
          <p:spPr>
            <a:xfrm>
              <a:off x="126092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2" name="Google Shape;782;p10"/>
            <p:cNvSpPr/>
            <p:nvPr/>
          </p:nvSpPr>
          <p:spPr>
            <a:xfrm>
              <a:off x="126092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3" name="Google Shape;783;p10"/>
            <p:cNvSpPr/>
            <p:nvPr/>
          </p:nvSpPr>
          <p:spPr>
            <a:xfrm>
              <a:off x="126092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4" name="Google Shape;784;p10"/>
            <p:cNvSpPr/>
            <p:nvPr/>
          </p:nvSpPr>
          <p:spPr>
            <a:xfrm>
              <a:off x="126092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5" name="Google Shape;785;p10"/>
            <p:cNvSpPr/>
            <p:nvPr/>
          </p:nvSpPr>
          <p:spPr>
            <a:xfrm>
              <a:off x="126092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6" name="Google Shape;786;p10"/>
            <p:cNvSpPr/>
            <p:nvPr/>
          </p:nvSpPr>
          <p:spPr>
            <a:xfrm>
              <a:off x="126092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7" name="Google Shape;787;p10"/>
            <p:cNvSpPr/>
            <p:nvPr/>
          </p:nvSpPr>
          <p:spPr>
            <a:xfrm>
              <a:off x="148448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8" name="Google Shape;788;p10"/>
            <p:cNvSpPr/>
            <p:nvPr/>
          </p:nvSpPr>
          <p:spPr>
            <a:xfrm>
              <a:off x="148448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9" name="Google Shape;789;p10"/>
            <p:cNvSpPr/>
            <p:nvPr/>
          </p:nvSpPr>
          <p:spPr>
            <a:xfrm>
              <a:off x="148448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0" name="Google Shape;790;p10"/>
            <p:cNvSpPr/>
            <p:nvPr/>
          </p:nvSpPr>
          <p:spPr>
            <a:xfrm>
              <a:off x="148448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1" name="Google Shape;791;p10"/>
            <p:cNvSpPr/>
            <p:nvPr/>
          </p:nvSpPr>
          <p:spPr>
            <a:xfrm>
              <a:off x="148448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2" name="Google Shape;792;p10"/>
            <p:cNvSpPr/>
            <p:nvPr/>
          </p:nvSpPr>
          <p:spPr>
            <a:xfrm>
              <a:off x="148448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3" name="Google Shape;793;p10"/>
            <p:cNvSpPr/>
            <p:nvPr/>
          </p:nvSpPr>
          <p:spPr>
            <a:xfrm>
              <a:off x="170804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4" name="Google Shape;794;p10"/>
            <p:cNvSpPr/>
            <p:nvPr/>
          </p:nvSpPr>
          <p:spPr>
            <a:xfrm>
              <a:off x="170804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5" name="Google Shape;795;p10"/>
            <p:cNvSpPr/>
            <p:nvPr/>
          </p:nvSpPr>
          <p:spPr>
            <a:xfrm>
              <a:off x="170804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6" name="Google Shape;796;p10"/>
            <p:cNvSpPr/>
            <p:nvPr/>
          </p:nvSpPr>
          <p:spPr>
            <a:xfrm>
              <a:off x="170804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7" name="Google Shape;797;p10"/>
            <p:cNvSpPr/>
            <p:nvPr/>
          </p:nvSpPr>
          <p:spPr>
            <a:xfrm>
              <a:off x="170804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8" name="Google Shape;798;p10"/>
            <p:cNvSpPr/>
            <p:nvPr/>
          </p:nvSpPr>
          <p:spPr>
            <a:xfrm>
              <a:off x="170804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9" name="Google Shape;799;p10"/>
            <p:cNvSpPr/>
            <p:nvPr/>
          </p:nvSpPr>
          <p:spPr>
            <a:xfrm>
              <a:off x="193160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0" name="Google Shape;800;p10"/>
            <p:cNvSpPr/>
            <p:nvPr/>
          </p:nvSpPr>
          <p:spPr>
            <a:xfrm>
              <a:off x="193160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1" name="Google Shape;801;p10"/>
            <p:cNvSpPr/>
            <p:nvPr/>
          </p:nvSpPr>
          <p:spPr>
            <a:xfrm>
              <a:off x="193160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2" name="Google Shape;802;p10"/>
            <p:cNvSpPr/>
            <p:nvPr/>
          </p:nvSpPr>
          <p:spPr>
            <a:xfrm>
              <a:off x="193160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3" name="Google Shape;803;p10"/>
            <p:cNvSpPr/>
            <p:nvPr/>
          </p:nvSpPr>
          <p:spPr>
            <a:xfrm>
              <a:off x="193160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4" name="Google Shape;804;p10"/>
            <p:cNvSpPr/>
            <p:nvPr/>
          </p:nvSpPr>
          <p:spPr>
            <a:xfrm>
              <a:off x="193160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5" name="Google Shape;805;p10"/>
            <p:cNvSpPr/>
            <p:nvPr/>
          </p:nvSpPr>
          <p:spPr>
            <a:xfrm>
              <a:off x="215516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6" name="Google Shape;806;p10"/>
            <p:cNvSpPr/>
            <p:nvPr/>
          </p:nvSpPr>
          <p:spPr>
            <a:xfrm>
              <a:off x="215516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7" name="Google Shape;807;p10"/>
            <p:cNvSpPr/>
            <p:nvPr/>
          </p:nvSpPr>
          <p:spPr>
            <a:xfrm>
              <a:off x="215516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8" name="Google Shape;808;p10"/>
            <p:cNvSpPr/>
            <p:nvPr/>
          </p:nvSpPr>
          <p:spPr>
            <a:xfrm>
              <a:off x="215516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9" name="Google Shape;809;p10"/>
            <p:cNvSpPr/>
            <p:nvPr/>
          </p:nvSpPr>
          <p:spPr>
            <a:xfrm>
              <a:off x="215516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0" name="Google Shape;810;p10"/>
            <p:cNvSpPr/>
            <p:nvPr/>
          </p:nvSpPr>
          <p:spPr>
            <a:xfrm>
              <a:off x="215516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11" name="Google Shape;811;p10"/>
          <p:cNvGrpSpPr/>
          <p:nvPr/>
        </p:nvGrpSpPr>
        <p:grpSpPr>
          <a:xfrm>
            <a:off x="9721577" y="1726613"/>
            <a:ext cx="1372876" cy="675290"/>
            <a:chOff x="7673633" y="189975"/>
            <a:chExt cx="1525417" cy="750572"/>
          </a:xfrm>
        </p:grpSpPr>
        <p:sp>
          <p:nvSpPr>
            <p:cNvPr id="812" name="Google Shape;812;p10"/>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813" name="Google Shape;813;p10"/>
            <p:cNvPicPr preferRelativeResize="0"/>
            <p:nvPr/>
          </p:nvPicPr>
          <p:blipFill rotWithShape="1">
            <a:blip r:embed="rId2">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814" name="Google Shape;814;p10"/>
          <p:cNvGrpSpPr/>
          <p:nvPr/>
        </p:nvGrpSpPr>
        <p:grpSpPr>
          <a:xfrm flipH="1" rot="5400000">
            <a:off x="-1661890" y="4599248"/>
            <a:ext cx="3900335" cy="576550"/>
            <a:chOff x="1439710" y="6217176"/>
            <a:chExt cx="4333706" cy="640824"/>
          </a:xfrm>
        </p:grpSpPr>
        <p:sp>
          <p:nvSpPr>
            <p:cNvPr id="815" name="Google Shape;815;p10"/>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6" name="Google Shape;816;p10"/>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7" name="Google Shape;817;p10"/>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818" name="Google Shape;818;p10"/>
            <p:cNvPicPr preferRelativeResize="0"/>
            <p:nvPr/>
          </p:nvPicPr>
          <p:blipFill rotWithShape="1">
            <a:blip r:embed="rId2">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819" name="Google Shape;819;p10"/>
          <p:cNvGrpSpPr/>
          <p:nvPr/>
        </p:nvGrpSpPr>
        <p:grpSpPr>
          <a:xfrm>
            <a:off x="748637" y="3884306"/>
            <a:ext cx="835103" cy="834825"/>
            <a:chOff x="8878102" y="4612385"/>
            <a:chExt cx="927892" cy="927892"/>
          </a:xfrm>
        </p:grpSpPr>
        <p:sp>
          <p:nvSpPr>
            <p:cNvPr id="820" name="Google Shape;820;p10"/>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821" name="Google Shape;821;p10"/>
            <p:cNvPicPr preferRelativeResize="0"/>
            <p:nvPr/>
          </p:nvPicPr>
          <p:blipFill rotWithShape="1">
            <a:blip r:embed="rId2">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822" name="Google Shape;822;p10"/>
          <p:cNvGrpSpPr/>
          <p:nvPr/>
        </p:nvGrpSpPr>
        <p:grpSpPr>
          <a:xfrm>
            <a:off x="11267107" y="2615367"/>
            <a:ext cx="609055" cy="608802"/>
            <a:chOff x="11299596" y="1176502"/>
            <a:chExt cx="676727" cy="676672"/>
          </a:xfrm>
        </p:grpSpPr>
        <p:sp>
          <p:nvSpPr>
            <p:cNvPr id="823" name="Google Shape;823;p10"/>
            <p:cNvSpPr/>
            <p:nvPr/>
          </p:nvSpPr>
          <p:spPr>
            <a:xfrm>
              <a:off x="11299596" y="1176502"/>
              <a:ext cx="676725" cy="676671"/>
            </a:xfrm>
            <a:custGeom>
              <a:rect b="b" l="l" r="r" t="t"/>
              <a:pathLst>
                <a:path extrusionOk="0" h="345681" w="345709">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824" name="Google Shape;824;p10"/>
            <p:cNvPicPr preferRelativeResize="0"/>
            <p:nvPr/>
          </p:nvPicPr>
          <p:blipFill rotWithShape="1">
            <a:blip r:embed="rId2">
              <a:alphaModFix amt="20000"/>
            </a:blip>
            <a:srcRect b="92590" l="17318" r="72863" t="1871"/>
            <a:stretch/>
          </p:blipFill>
          <p:spPr>
            <a:xfrm rot="5400000">
              <a:off x="11299624" y="1176475"/>
              <a:ext cx="676671" cy="676727"/>
            </a:xfrm>
            <a:custGeom>
              <a:rect b="b" l="l" r="r" t="t"/>
              <a:pathLst>
                <a:path extrusionOk="0" h="676727" w="676671">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825" name="Google Shape;825;p10"/>
          <p:cNvGrpSpPr/>
          <p:nvPr/>
        </p:nvGrpSpPr>
        <p:grpSpPr>
          <a:xfrm>
            <a:off x="11016583" y="4769246"/>
            <a:ext cx="2330813" cy="2120564"/>
            <a:chOff x="10438625" y="4501032"/>
            <a:chExt cx="2589792" cy="2356968"/>
          </a:xfrm>
        </p:grpSpPr>
        <p:sp>
          <p:nvSpPr>
            <p:cNvPr id="826" name="Google Shape;826;p10"/>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827" name="Google Shape;827;p10"/>
            <p:cNvPicPr preferRelativeResize="0"/>
            <p:nvPr/>
          </p:nvPicPr>
          <p:blipFill rotWithShape="1">
            <a:blip r:embed="rId2">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828" name="Google Shape;828;p10"/>
          <p:cNvGrpSpPr/>
          <p:nvPr/>
        </p:nvGrpSpPr>
        <p:grpSpPr>
          <a:xfrm>
            <a:off x="7625243" y="6342806"/>
            <a:ext cx="1547036" cy="335088"/>
            <a:chOff x="8300303" y="6093240"/>
            <a:chExt cx="1718929" cy="372445"/>
          </a:xfrm>
        </p:grpSpPr>
        <p:grpSp>
          <p:nvGrpSpPr>
            <p:cNvPr id="829" name="Google Shape;829;p10"/>
            <p:cNvGrpSpPr/>
            <p:nvPr/>
          </p:nvGrpSpPr>
          <p:grpSpPr>
            <a:xfrm>
              <a:off x="8300303" y="6093240"/>
              <a:ext cx="1718927" cy="372442"/>
              <a:chOff x="3290595" y="3170847"/>
              <a:chExt cx="878932" cy="190439"/>
            </a:xfrm>
          </p:grpSpPr>
          <p:sp>
            <p:nvSpPr>
              <p:cNvPr id="830" name="Google Shape;830;p10"/>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1" name="Google Shape;831;p10"/>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2" name="Google Shape;832;p10"/>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3" name="Google Shape;833;p10"/>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834" name="Google Shape;834;p10"/>
            <p:cNvPicPr preferRelativeResize="0"/>
            <p:nvPr/>
          </p:nvPicPr>
          <p:blipFill rotWithShape="1">
            <a:blip r:embed="rId2">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sp>
        <p:nvSpPr>
          <p:cNvPr id="835" name="Google Shape;835;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36" name="Google Shape;836;p10"/>
          <p:cNvSpPr txBox="1"/>
          <p:nvPr>
            <p:ph idx="1" type="subTitle"/>
          </p:nvPr>
        </p:nvSpPr>
        <p:spPr>
          <a:xfrm>
            <a:off x="963188" y="5427788"/>
            <a:ext cx="36990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i="1" sz="1700"/>
            </a:lvl1pPr>
            <a:lvl2pPr lvl="1" rtl="0" algn="ctr">
              <a:lnSpc>
                <a:spcPct val="100000"/>
              </a:lnSpc>
              <a:spcBef>
                <a:spcPts val="0"/>
              </a:spcBef>
              <a:spcAft>
                <a:spcPts val="0"/>
              </a:spcAft>
              <a:buSzPts val="1300"/>
              <a:buNone/>
              <a:defRPr i="1" sz="1300"/>
            </a:lvl2pPr>
            <a:lvl3pPr lvl="2" rtl="0" algn="ctr">
              <a:lnSpc>
                <a:spcPct val="100000"/>
              </a:lnSpc>
              <a:spcBef>
                <a:spcPts val="0"/>
              </a:spcBef>
              <a:spcAft>
                <a:spcPts val="0"/>
              </a:spcAft>
              <a:buSzPts val="1300"/>
              <a:buNone/>
              <a:defRPr i="1" sz="1300"/>
            </a:lvl3pPr>
            <a:lvl4pPr lvl="3" rtl="0" algn="ctr">
              <a:lnSpc>
                <a:spcPct val="100000"/>
              </a:lnSpc>
              <a:spcBef>
                <a:spcPts val="0"/>
              </a:spcBef>
              <a:spcAft>
                <a:spcPts val="0"/>
              </a:spcAft>
              <a:buSzPts val="1300"/>
              <a:buNone/>
              <a:defRPr i="1" sz="1300"/>
            </a:lvl4pPr>
            <a:lvl5pPr lvl="4" rtl="0" algn="ctr">
              <a:lnSpc>
                <a:spcPct val="100000"/>
              </a:lnSpc>
              <a:spcBef>
                <a:spcPts val="0"/>
              </a:spcBef>
              <a:spcAft>
                <a:spcPts val="0"/>
              </a:spcAft>
              <a:buSzPts val="1300"/>
              <a:buNone/>
              <a:defRPr i="1" sz="1300"/>
            </a:lvl5pPr>
            <a:lvl6pPr lvl="5" rtl="0" algn="ctr">
              <a:lnSpc>
                <a:spcPct val="100000"/>
              </a:lnSpc>
              <a:spcBef>
                <a:spcPts val="0"/>
              </a:spcBef>
              <a:spcAft>
                <a:spcPts val="0"/>
              </a:spcAft>
              <a:buSzPts val="1300"/>
              <a:buNone/>
              <a:defRPr i="1" sz="1300"/>
            </a:lvl6pPr>
            <a:lvl7pPr lvl="6" rtl="0" algn="ctr">
              <a:lnSpc>
                <a:spcPct val="100000"/>
              </a:lnSpc>
              <a:spcBef>
                <a:spcPts val="0"/>
              </a:spcBef>
              <a:spcAft>
                <a:spcPts val="0"/>
              </a:spcAft>
              <a:buSzPts val="1300"/>
              <a:buNone/>
              <a:defRPr i="1" sz="1300"/>
            </a:lvl7pPr>
            <a:lvl8pPr lvl="7" rtl="0" algn="ctr">
              <a:lnSpc>
                <a:spcPct val="100000"/>
              </a:lnSpc>
              <a:spcBef>
                <a:spcPts val="0"/>
              </a:spcBef>
              <a:spcAft>
                <a:spcPts val="0"/>
              </a:spcAft>
              <a:buSzPts val="1300"/>
              <a:buNone/>
              <a:defRPr i="1" sz="1300"/>
            </a:lvl8pPr>
            <a:lvl9pPr lvl="8" rtl="0" algn="ctr">
              <a:lnSpc>
                <a:spcPct val="100000"/>
              </a:lnSpc>
              <a:spcBef>
                <a:spcPts val="0"/>
              </a:spcBef>
              <a:spcAft>
                <a:spcPts val="0"/>
              </a:spcAft>
              <a:buSzPts val="1300"/>
              <a:buNone/>
              <a:defRPr i="1" sz="1300"/>
            </a:lvl9pPr>
          </a:lstStyle>
          <a:p/>
        </p:txBody>
      </p:sp>
      <p:cxnSp>
        <p:nvCxnSpPr>
          <p:cNvPr id="837" name="Google Shape;837;p10"/>
          <p:cNvCxnSpPr/>
          <p:nvPr/>
        </p:nvCxnSpPr>
        <p:spPr>
          <a:xfrm>
            <a:off x="1783800" y="3300300"/>
            <a:ext cx="8624400" cy="0"/>
          </a:xfrm>
          <a:prstGeom prst="straightConnector1">
            <a:avLst/>
          </a:prstGeom>
          <a:noFill/>
          <a:ln cap="flat" cmpd="sng" w="9525">
            <a:solidFill>
              <a:schemeClr val="dk1"/>
            </a:solidFill>
            <a:prstDash val="solid"/>
            <a:round/>
            <a:headEnd len="med" w="med" type="none"/>
            <a:tailEnd len="med" w="med" type="none"/>
          </a:ln>
        </p:spPr>
      </p:cxnSp>
      <p:cxnSp>
        <p:nvCxnSpPr>
          <p:cNvPr id="838" name="Google Shape;838;p10"/>
          <p:cNvCxnSpPr/>
          <p:nvPr/>
        </p:nvCxnSpPr>
        <p:spPr>
          <a:xfrm>
            <a:off x="1319438" y="5885275"/>
            <a:ext cx="2986500" cy="0"/>
          </a:xfrm>
          <a:prstGeom prst="straightConnector1">
            <a:avLst/>
          </a:prstGeom>
          <a:noFill/>
          <a:ln cap="flat" cmpd="sng" w="9525">
            <a:solidFill>
              <a:schemeClr val="dk1"/>
            </a:solidFill>
            <a:prstDash val="solid"/>
            <a:round/>
            <a:headEnd len="med" w="med" type="none"/>
            <a:tailEnd len="med" w="med" type="none"/>
          </a:ln>
        </p:spPr>
      </p:cxnSp>
      <p:sp>
        <p:nvSpPr>
          <p:cNvPr id="839" name="Google Shape;839;p10"/>
          <p:cNvSpPr txBox="1"/>
          <p:nvPr>
            <p:ph idx="2" type="subTitle"/>
          </p:nvPr>
        </p:nvSpPr>
        <p:spPr>
          <a:xfrm>
            <a:off x="963188" y="5885288"/>
            <a:ext cx="36990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i="1" sz="1700"/>
            </a:lvl1pPr>
            <a:lvl2pPr lvl="1" rtl="0" algn="ctr">
              <a:lnSpc>
                <a:spcPct val="100000"/>
              </a:lnSpc>
              <a:spcBef>
                <a:spcPts val="0"/>
              </a:spcBef>
              <a:spcAft>
                <a:spcPts val="0"/>
              </a:spcAft>
              <a:buSzPts val="1300"/>
              <a:buNone/>
              <a:defRPr i="1" sz="1300"/>
            </a:lvl2pPr>
            <a:lvl3pPr lvl="2" rtl="0" algn="ctr">
              <a:lnSpc>
                <a:spcPct val="100000"/>
              </a:lnSpc>
              <a:spcBef>
                <a:spcPts val="0"/>
              </a:spcBef>
              <a:spcAft>
                <a:spcPts val="0"/>
              </a:spcAft>
              <a:buSzPts val="1300"/>
              <a:buNone/>
              <a:defRPr i="1" sz="1300"/>
            </a:lvl3pPr>
            <a:lvl4pPr lvl="3" rtl="0" algn="ctr">
              <a:lnSpc>
                <a:spcPct val="100000"/>
              </a:lnSpc>
              <a:spcBef>
                <a:spcPts val="0"/>
              </a:spcBef>
              <a:spcAft>
                <a:spcPts val="0"/>
              </a:spcAft>
              <a:buSzPts val="1300"/>
              <a:buNone/>
              <a:defRPr i="1" sz="1300"/>
            </a:lvl4pPr>
            <a:lvl5pPr lvl="4" rtl="0" algn="ctr">
              <a:lnSpc>
                <a:spcPct val="100000"/>
              </a:lnSpc>
              <a:spcBef>
                <a:spcPts val="0"/>
              </a:spcBef>
              <a:spcAft>
                <a:spcPts val="0"/>
              </a:spcAft>
              <a:buSzPts val="1300"/>
              <a:buNone/>
              <a:defRPr i="1" sz="1300"/>
            </a:lvl5pPr>
            <a:lvl6pPr lvl="5" rtl="0" algn="ctr">
              <a:lnSpc>
                <a:spcPct val="100000"/>
              </a:lnSpc>
              <a:spcBef>
                <a:spcPts val="0"/>
              </a:spcBef>
              <a:spcAft>
                <a:spcPts val="0"/>
              </a:spcAft>
              <a:buSzPts val="1300"/>
              <a:buNone/>
              <a:defRPr i="1" sz="1300"/>
            </a:lvl6pPr>
            <a:lvl7pPr lvl="6" rtl="0" algn="ctr">
              <a:lnSpc>
                <a:spcPct val="100000"/>
              </a:lnSpc>
              <a:spcBef>
                <a:spcPts val="0"/>
              </a:spcBef>
              <a:spcAft>
                <a:spcPts val="0"/>
              </a:spcAft>
              <a:buSzPts val="1300"/>
              <a:buNone/>
              <a:defRPr i="1" sz="1300"/>
            </a:lvl7pPr>
            <a:lvl8pPr lvl="7" rtl="0" algn="ctr">
              <a:lnSpc>
                <a:spcPct val="100000"/>
              </a:lnSpc>
              <a:spcBef>
                <a:spcPts val="0"/>
              </a:spcBef>
              <a:spcAft>
                <a:spcPts val="0"/>
              </a:spcAft>
              <a:buSzPts val="1300"/>
              <a:buNone/>
              <a:defRPr i="1" sz="1300"/>
            </a:lvl8pPr>
            <a:lvl9pPr lvl="8" rtl="0" algn="ctr">
              <a:lnSpc>
                <a:spcPct val="100000"/>
              </a:lnSpc>
              <a:spcBef>
                <a:spcPts val="0"/>
              </a:spcBef>
              <a:spcAft>
                <a:spcPts val="0"/>
              </a:spcAft>
              <a:buSzPts val="1300"/>
              <a:buNone/>
              <a:defRPr i="1" sz="1300"/>
            </a:lvl9pPr>
          </a:lstStyle>
          <a:p/>
        </p:txBody>
      </p:sp>
      <p:sp>
        <p:nvSpPr>
          <p:cNvPr id="840" name="Google Shape;840;p10"/>
          <p:cNvSpPr txBox="1"/>
          <p:nvPr>
            <p:ph idx="3" type="subTitle"/>
          </p:nvPr>
        </p:nvSpPr>
        <p:spPr>
          <a:xfrm>
            <a:off x="7529813" y="5427788"/>
            <a:ext cx="36990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i="1" sz="1700"/>
            </a:lvl1pPr>
            <a:lvl2pPr lvl="1" rtl="0" algn="ctr">
              <a:lnSpc>
                <a:spcPct val="100000"/>
              </a:lnSpc>
              <a:spcBef>
                <a:spcPts val="0"/>
              </a:spcBef>
              <a:spcAft>
                <a:spcPts val="0"/>
              </a:spcAft>
              <a:buSzPts val="1300"/>
              <a:buNone/>
              <a:defRPr i="1" sz="1300"/>
            </a:lvl2pPr>
            <a:lvl3pPr lvl="2" rtl="0" algn="ctr">
              <a:lnSpc>
                <a:spcPct val="100000"/>
              </a:lnSpc>
              <a:spcBef>
                <a:spcPts val="0"/>
              </a:spcBef>
              <a:spcAft>
                <a:spcPts val="0"/>
              </a:spcAft>
              <a:buSzPts val="1300"/>
              <a:buNone/>
              <a:defRPr i="1" sz="1300"/>
            </a:lvl3pPr>
            <a:lvl4pPr lvl="3" rtl="0" algn="ctr">
              <a:lnSpc>
                <a:spcPct val="100000"/>
              </a:lnSpc>
              <a:spcBef>
                <a:spcPts val="0"/>
              </a:spcBef>
              <a:spcAft>
                <a:spcPts val="0"/>
              </a:spcAft>
              <a:buSzPts val="1300"/>
              <a:buNone/>
              <a:defRPr i="1" sz="1300"/>
            </a:lvl4pPr>
            <a:lvl5pPr lvl="4" rtl="0" algn="ctr">
              <a:lnSpc>
                <a:spcPct val="100000"/>
              </a:lnSpc>
              <a:spcBef>
                <a:spcPts val="0"/>
              </a:spcBef>
              <a:spcAft>
                <a:spcPts val="0"/>
              </a:spcAft>
              <a:buSzPts val="1300"/>
              <a:buNone/>
              <a:defRPr i="1" sz="1300"/>
            </a:lvl5pPr>
            <a:lvl6pPr lvl="5" rtl="0" algn="ctr">
              <a:lnSpc>
                <a:spcPct val="100000"/>
              </a:lnSpc>
              <a:spcBef>
                <a:spcPts val="0"/>
              </a:spcBef>
              <a:spcAft>
                <a:spcPts val="0"/>
              </a:spcAft>
              <a:buSzPts val="1300"/>
              <a:buNone/>
              <a:defRPr i="1" sz="1300"/>
            </a:lvl6pPr>
            <a:lvl7pPr lvl="6" rtl="0" algn="ctr">
              <a:lnSpc>
                <a:spcPct val="100000"/>
              </a:lnSpc>
              <a:spcBef>
                <a:spcPts val="0"/>
              </a:spcBef>
              <a:spcAft>
                <a:spcPts val="0"/>
              </a:spcAft>
              <a:buSzPts val="1300"/>
              <a:buNone/>
              <a:defRPr i="1" sz="1300"/>
            </a:lvl7pPr>
            <a:lvl8pPr lvl="7" rtl="0" algn="ctr">
              <a:lnSpc>
                <a:spcPct val="100000"/>
              </a:lnSpc>
              <a:spcBef>
                <a:spcPts val="0"/>
              </a:spcBef>
              <a:spcAft>
                <a:spcPts val="0"/>
              </a:spcAft>
              <a:buSzPts val="1300"/>
              <a:buNone/>
              <a:defRPr i="1" sz="1300"/>
            </a:lvl8pPr>
            <a:lvl9pPr lvl="8" rtl="0" algn="ctr">
              <a:lnSpc>
                <a:spcPct val="100000"/>
              </a:lnSpc>
              <a:spcBef>
                <a:spcPts val="0"/>
              </a:spcBef>
              <a:spcAft>
                <a:spcPts val="0"/>
              </a:spcAft>
              <a:buSzPts val="1300"/>
              <a:buNone/>
              <a:defRPr i="1" sz="1300"/>
            </a:lvl9pPr>
          </a:lstStyle>
          <a:p/>
        </p:txBody>
      </p:sp>
      <p:cxnSp>
        <p:nvCxnSpPr>
          <p:cNvPr id="841" name="Google Shape;841;p10"/>
          <p:cNvCxnSpPr/>
          <p:nvPr/>
        </p:nvCxnSpPr>
        <p:spPr>
          <a:xfrm>
            <a:off x="7886063" y="5885275"/>
            <a:ext cx="2986500" cy="0"/>
          </a:xfrm>
          <a:prstGeom prst="straightConnector1">
            <a:avLst/>
          </a:prstGeom>
          <a:noFill/>
          <a:ln cap="flat" cmpd="sng" w="9525">
            <a:solidFill>
              <a:schemeClr val="dk1"/>
            </a:solidFill>
            <a:prstDash val="solid"/>
            <a:round/>
            <a:headEnd len="med" w="med" type="none"/>
            <a:tailEnd len="med" w="med" type="none"/>
          </a:ln>
        </p:spPr>
      </p:cxnSp>
      <p:sp>
        <p:nvSpPr>
          <p:cNvPr id="842" name="Google Shape;842;p10"/>
          <p:cNvSpPr txBox="1"/>
          <p:nvPr>
            <p:ph idx="4" type="subTitle"/>
          </p:nvPr>
        </p:nvSpPr>
        <p:spPr>
          <a:xfrm>
            <a:off x="7529813" y="5885288"/>
            <a:ext cx="36990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i="1" sz="1700"/>
            </a:lvl1pPr>
            <a:lvl2pPr lvl="1" rtl="0" algn="ctr">
              <a:lnSpc>
                <a:spcPct val="100000"/>
              </a:lnSpc>
              <a:spcBef>
                <a:spcPts val="0"/>
              </a:spcBef>
              <a:spcAft>
                <a:spcPts val="0"/>
              </a:spcAft>
              <a:buSzPts val="1300"/>
              <a:buNone/>
              <a:defRPr i="1" sz="1300"/>
            </a:lvl2pPr>
            <a:lvl3pPr lvl="2" rtl="0" algn="ctr">
              <a:lnSpc>
                <a:spcPct val="100000"/>
              </a:lnSpc>
              <a:spcBef>
                <a:spcPts val="0"/>
              </a:spcBef>
              <a:spcAft>
                <a:spcPts val="0"/>
              </a:spcAft>
              <a:buSzPts val="1300"/>
              <a:buNone/>
              <a:defRPr i="1" sz="1300"/>
            </a:lvl3pPr>
            <a:lvl4pPr lvl="3" rtl="0" algn="ctr">
              <a:lnSpc>
                <a:spcPct val="100000"/>
              </a:lnSpc>
              <a:spcBef>
                <a:spcPts val="0"/>
              </a:spcBef>
              <a:spcAft>
                <a:spcPts val="0"/>
              </a:spcAft>
              <a:buSzPts val="1300"/>
              <a:buNone/>
              <a:defRPr i="1" sz="1300"/>
            </a:lvl4pPr>
            <a:lvl5pPr lvl="4" rtl="0" algn="ctr">
              <a:lnSpc>
                <a:spcPct val="100000"/>
              </a:lnSpc>
              <a:spcBef>
                <a:spcPts val="0"/>
              </a:spcBef>
              <a:spcAft>
                <a:spcPts val="0"/>
              </a:spcAft>
              <a:buSzPts val="1300"/>
              <a:buNone/>
              <a:defRPr i="1" sz="1300"/>
            </a:lvl5pPr>
            <a:lvl6pPr lvl="5" rtl="0" algn="ctr">
              <a:lnSpc>
                <a:spcPct val="100000"/>
              </a:lnSpc>
              <a:spcBef>
                <a:spcPts val="0"/>
              </a:spcBef>
              <a:spcAft>
                <a:spcPts val="0"/>
              </a:spcAft>
              <a:buSzPts val="1300"/>
              <a:buNone/>
              <a:defRPr i="1" sz="1300"/>
            </a:lvl6pPr>
            <a:lvl7pPr lvl="6" rtl="0" algn="ctr">
              <a:lnSpc>
                <a:spcPct val="100000"/>
              </a:lnSpc>
              <a:spcBef>
                <a:spcPts val="0"/>
              </a:spcBef>
              <a:spcAft>
                <a:spcPts val="0"/>
              </a:spcAft>
              <a:buSzPts val="1300"/>
              <a:buNone/>
              <a:defRPr i="1" sz="1300"/>
            </a:lvl7pPr>
            <a:lvl8pPr lvl="7" rtl="0" algn="ctr">
              <a:lnSpc>
                <a:spcPct val="100000"/>
              </a:lnSpc>
              <a:spcBef>
                <a:spcPts val="0"/>
              </a:spcBef>
              <a:spcAft>
                <a:spcPts val="0"/>
              </a:spcAft>
              <a:buSzPts val="1300"/>
              <a:buNone/>
              <a:defRPr i="1" sz="1300"/>
            </a:lvl8pPr>
            <a:lvl9pPr lvl="8" rtl="0" algn="ctr">
              <a:lnSpc>
                <a:spcPct val="100000"/>
              </a:lnSpc>
              <a:spcBef>
                <a:spcPts val="0"/>
              </a:spcBef>
              <a:spcAft>
                <a:spcPts val="0"/>
              </a:spcAft>
              <a:buSzPts val="1300"/>
              <a:buNone/>
              <a:defRPr i="1" sz="1300"/>
            </a:lvl9pPr>
          </a:lstStyle>
          <a:p/>
        </p:txBody>
      </p:sp>
      <p:sp>
        <p:nvSpPr>
          <p:cNvPr id="843" name="Google Shape;843;p10"/>
          <p:cNvSpPr txBox="1"/>
          <p:nvPr>
            <p:ph idx="5" type="subTitle"/>
          </p:nvPr>
        </p:nvSpPr>
        <p:spPr>
          <a:xfrm>
            <a:off x="3124958" y="4658763"/>
            <a:ext cx="59421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i="1" sz="1700"/>
            </a:lvl1pPr>
            <a:lvl2pPr lvl="1" rtl="0" algn="ctr">
              <a:lnSpc>
                <a:spcPct val="100000"/>
              </a:lnSpc>
              <a:spcBef>
                <a:spcPts val="0"/>
              </a:spcBef>
              <a:spcAft>
                <a:spcPts val="0"/>
              </a:spcAft>
              <a:buSzPts val="1300"/>
              <a:buNone/>
              <a:defRPr i="1" sz="1300"/>
            </a:lvl2pPr>
            <a:lvl3pPr lvl="2" rtl="0" algn="ctr">
              <a:lnSpc>
                <a:spcPct val="100000"/>
              </a:lnSpc>
              <a:spcBef>
                <a:spcPts val="0"/>
              </a:spcBef>
              <a:spcAft>
                <a:spcPts val="0"/>
              </a:spcAft>
              <a:buSzPts val="1300"/>
              <a:buNone/>
              <a:defRPr i="1" sz="1300"/>
            </a:lvl3pPr>
            <a:lvl4pPr lvl="3" rtl="0" algn="ctr">
              <a:lnSpc>
                <a:spcPct val="100000"/>
              </a:lnSpc>
              <a:spcBef>
                <a:spcPts val="0"/>
              </a:spcBef>
              <a:spcAft>
                <a:spcPts val="0"/>
              </a:spcAft>
              <a:buSzPts val="1300"/>
              <a:buNone/>
              <a:defRPr i="1" sz="1300"/>
            </a:lvl4pPr>
            <a:lvl5pPr lvl="4" rtl="0" algn="ctr">
              <a:lnSpc>
                <a:spcPct val="100000"/>
              </a:lnSpc>
              <a:spcBef>
                <a:spcPts val="0"/>
              </a:spcBef>
              <a:spcAft>
                <a:spcPts val="0"/>
              </a:spcAft>
              <a:buSzPts val="1300"/>
              <a:buNone/>
              <a:defRPr i="1" sz="1300"/>
            </a:lvl5pPr>
            <a:lvl6pPr lvl="5" rtl="0" algn="ctr">
              <a:lnSpc>
                <a:spcPct val="100000"/>
              </a:lnSpc>
              <a:spcBef>
                <a:spcPts val="0"/>
              </a:spcBef>
              <a:spcAft>
                <a:spcPts val="0"/>
              </a:spcAft>
              <a:buSzPts val="1300"/>
              <a:buNone/>
              <a:defRPr i="1" sz="1300"/>
            </a:lvl6pPr>
            <a:lvl7pPr lvl="6" rtl="0" algn="ctr">
              <a:lnSpc>
                <a:spcPct val="100000"/>
              </a:lnSpc>
              <a:spcBef>
                <a:spcPts val="0"/>
              </a:spcBef>
              <a:spcAft>
                <a:spcPts val="0"/>
              </a:spcAft>
              <a:buSzPts val="1300"/>
              <a:buNone/>
              <a:defRPr i="1" sz="1300"/>
            </a:lvl7pPr>
            <a:lvl8pPr lvl="7" rtl="0" algn="ctr">
              <a:lnSpc>
                <a:spcPct val="100000"/>
              </a:lnSpc>
              <a:spcBef>
                <a:spcPts val="0"/>
              </a:spcBef>
              <a:spcAft>
                <a:spcPts val="0"/>
              </a:spcAft>
              <a:buSzPts val="1300"/>
              <a:buNone/>
              <a:defRPr i="1" sz="1300"/>
            </a:lvl8pPr>
            <a:lvl9pPr lvl="8" rtl="0" algn="ctr">
              <a:lnSpc>
                <a:spcPct val="100000"/>
              </a:lnSpc>
              <a:spcBef>
                <a:spcPts val="0"/>
              </a:spcBef>
              <a:spcAft>
                <a:spcPts val="0"/>
              </a:spcAft>
              <a:buSzPts val="1300"/>
              <a:buNone/>
              <a:defRPr i="1" sz="1300"/>
            </a:lvl9pPr>
          </a:lstStyle>
          <a:p/>
        </p:txBody>
      </p:sp>
      <p:sp>
        <p:nvSpPr>
          <p:cNvPr id="844" name="Google Shape;844;p10"/>
          <p:cNvSpPr txBox="1"/>
          <p:nvPr>
            <p:ph type="title"/>
          </p:nvPr>
        </p:nvSpPr>
        <p:spPr>
          <a:xfrm>
            <a:off x="2252850" y="3972088"/>
            <a:ext cx="7686300" cy="6867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3000"/>
              <a:buNone/>
              <a:defRPr sz="3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45" name="Google Shape;845;p10"/>
          <p:cNvSpPr txBox="1"/>
          <p:nvPr>
            <p:ph idx="6" type="subTitle"/>
          </p:nvPr>
        </p:nvSpPr>
        <p:spPr>
          <a:xfrm>
            <a:off x="3124958" y="3514588"/>
            <a:ext cx="59421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sz="17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846" name="Google Shape;846;p10"/>
          <p:cNvSpPr txBox="1"/>
          <p:nvPr>
            <p:ph idx="7" type="subTitle"/>
          </p:nvPr>
        </p:nvSpPr>
        <p:spPr>
          <a:xfrm>
            <a:off x="1783800" y="2538013"/>
            <a:ext cx="8624400" cy="7635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4800"/>
              <a:buNone/>
              <a:defRPr sz="55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847" name="Google Shape;847;p10"/>
          <p:cNvSpPr txBox="1"/>
          <p:nvPr>
            <p:ph idx="8" type="title"/>
          </p:nvPr>
        </p:nvSpPr>
        <p:spPr>
          <a:xfrm>
            <a:off x="924900" y="409225"/>
            <a:ext cx="10342200" cy="9876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p:txBody>
      </p:sp>
      <p:sp>
        <p:nvSpPr>
          <p:cNvPr id="848" name="Google Shape;848;p10"/>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mt="20000"/>
          </a:blip>
          <a:stretch>
            <a:fillRect/>
          </a:stretch>
        </p:blipFill>
        <p:spPr>
          <a:xfrm rot="5400000">
            <a:off x="2649775" y="-2662825"/>
            <a:ext cx="6892450" cy="12218100"/>
          </a:xfrm>
          <a:prstGeom prst="rect">
            <a:avLst/>
          </a:prstGeom>
          <a:noFill/>
          <a:ln>
            <a:noFill/>
          </a:ln>
        </p:spPr>
      </p:pic>
      <p:sp>
        <p:nvSpPr>
          <p:cNvPr id="7" name="Google Shape;7;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1pPr>
            <a:lvl2pPr lvl="1">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2pPr>
            <a:lvl3pPr lvl="2">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3pPr>
            <a:lvl4pPr lvl="3">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4pPr>
            <a:lvl5pPr lvl="4">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5pPr>
            <a:lvl6pPr lvl="5">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6pPr>
            <a:lvl7pPr lvl="6">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7pPr>
            <a:lvl8pPr lvl="7">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8pPr>
            <a:lvl9pPr lvl="8">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9pPr>
          </a:lstStyle>
          <a:p/>
        </p:txBody>
      </p:sp>
      <p:sp>
        <p:nvSpPr>
          <p:cNvPr id="8" name="Google Shape;8;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7350" lvl="0" marL="457200">
              <a:lnSpc>
                <a:spcPct val="115000"/>
              </a:lnSpc>
              <a:spcBef>
                <a:spcPts val="0"/>
              </a:spcBef>
              <a:spcAft>
                <a:spcPts val="0"/>
              </a:spcAft>
              <a:buClr>
                <a:schemeClr val="dk1"/>
              </a:buClr>
              <a:buSzPts val="2500"/>
              <a:buFont typeface="Didact Gothic"/>
              <a:buChar char="●"/>
              <a:defRPr sz="2500">
                <a:solidFill>
                  <a:schemeClr val="dk1"/>
                </a:solidFill>
                <a:latin typeface="Didact Gothic"/>
                <a:ea typeface="Didact Gothic"/>
                <a:cs typeface="Didact Gothic"/>
                <a:sym typeface="Didact Gothic"/>
              </a:defRPr>
            </a:lvl1pPr>
            <a:lvl2pPr indent="-381000" lvl="1" marL="9144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2pPr>
            <a:lvl3pPr indent="-381000" lvl="2" marL="13716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3pPr>
            <a:lvl4pPr indent="-381000" lvl="3" marL="18288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4pPr>
            <a:lvl5pPr indent="-381000" lvl="4" marL="2286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5pPr>
            <a:lvl6pPr indent="-381000" lvl="5" marL="27432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6pPr>
            <a:lvl7pPr indent="-381000" lvl="6" marL="32004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7pPr>
            <a:lvl8pPr indent="-381000" lvl="7" marL="36576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8pPr>
            <a:lvl9pPr indent="-381000" lvl="8" marL="41148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9pPr>
          </a:lstStyle>
          <a:p/>
        </p:txBody>
      </p:sp>
      <p:sp>
        <p:nvSpPr>
          <p:cNvPr id="9" name="Google Shape;9;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lidesmania.com/" TargetMode="External"/><Relationship Id="rId4" Type="http://schemas.openxmlformats.org/officeDocument/2006/relationships/hyperlink" Target="https://unsplash.com/" TargetMode="External"/><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22"/>
          <p:cNvSpPr txBox="1"/>
          <p:nvPr>
            <p:ph type="ctrTitle"/>
          </p:nvPr>
        </p:nvSpPr>
        <p:spPr>
          <a:xfrm>
            <a:off x="159600" y="1639375"/>
            <a:ext cx="9041700" cy="2736900"/>
          </a:xfrm>
          <a:prstGeom prst="rect">
            <a:avLst/>
          </a:prstGeom>
          <a:noFill/>
        </p:spPr>
        <p:txBody>
          <a:bodyPr anchorCtr="0" anchor="b" bIns="121900" lIns="121900" spcFirstLastPara="1" rIns="121900" wrap="square" tIns="121900">
            <a:noAutofit/>
          </a:bodyPr>
          <a:lstStyle/>
          <a:p>
            <a:pPr indent="0" lvl="0" marL="0" rtl="0" algn="l">
              <a:spcBef>
                <a:spcPts val="0"/>
              </a:spcBef>
              <a:spcAft>
                <a:spcPts val="0"/>
              </a:spcAft>
              <a:buSzPts val="990"/>
              <a:buNone/>
            </a:pPr>
            <a:r>
              <a:rPr lang="en"/>
              <a:t>Your presentation title goes here.</a:t>
            </a:r>
            <a:endParaRPr/>
          </a:p>
        </p:txBody>
      </p:sp>
      <p:sp>
        <p:nvSpPr>
          <p:cNvPr id="1374" name="Google Shape;1374;p22"/>
          <p:cNvSpPr txBox="1"/>
          <p:nvPr>
            <p:ph idx="1" type="subTitle"/>
          </p:nvPr>
        </p:nvSpPr>
        <p:spPr>
          <a:xfrm>
            <a:off x="159600" y="4425425"/>
            <a:ext cx="9041700" cy="6138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0" lang="en"/>
              <a:t>And here goes your subtitle.</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pic>
        <p:nvPicPr>
          <p:cNvPr id="1538" name="Google Shape;1538;p31"/>
          <p:cNvPicPr preferRelativeResize="0"/>
          <p:nvPr/>
        </p:nvPicPr>
        <p:blipFill rotWithShape="1">
          <a:blip r:embed="rId3">
            <a:alphaModFix/>
          </a:blip>
          <a:srcRect b="5096" l="0" r="0" t="0"/>
          <a:stretch/>
        </p:blipFill>
        <p:spPr>
          <a:xfrm flipH="1">
            <a:off x="6342475" y="-6025"/>
            <a:ext cx="5508600" cy="6870048"/>
          </a:xfrm>
          <a:prstGeom prst="rect">
            <a:avLst/>
          </a:prstGeom>
          <a:noFill/>
          <a:ln>
            <a:noFill/>
          </a:ln>
        </p:spPr>
      </p:pic>
      <p:grpSp>
        <p:nvGrpSpPr>
          <p:cNvPr id="1539" name="Google Shape;1539;p31"/>
          <p:cNvGrpSpPr/>
          <p:nvPr/>
        </p:nvGrpSpPr>
        <p:grpSpPr>
          <a:xfrm>
            <a:off x="0" y="466818"/>
            <a:ext cx="7320635" cy="2088316"/>
            <a:chOff x="0" y="1381925"/>
            <a:chExt cx="9312600" cy="3836700"/>
          </a:xfrm>
        </p:grpSpPr>
        <p:sp>
          <p:nvSpPr>
            <p:cNvPr id="1540" name="Google Shape;1540;p31"/>
            <p:cNvSpPr/>
            <p:nvPr/>
          </p:nvSpPr>
          <p:spPr>
            <a:xfrm>
              <a:off x="0" y="1381925"/>
              <a:ext cx="9312600" cy="3836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541" name="Google Shape;1541;p31"/>
            <p:cNvPicPr preferRelativeResize="0"/>
            <p:nvPr/>
          </p:nvPicPr>
          <p:blipFill rotWithShape="1">
            <a:blip r:embed="rId4">
              <a:alphaModFix amt="20000"/>
            </a:blip>
            <a:srcRect b="106" l="20300" r="24035" t="23673"/>
            <a:stretch/>
          </p:blipFill>
          <p:spPr>
            <a:xfrm rot="5400000">
              <a:off x="2737950" y="-1356025"/>
              <a:ext cx="3836700" cy="9312600"/>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542" name="Google Shape;1542;p31"/>
          <p:cNvSpPr txBox="1"/>
          <p:nvPr>
            <p:ph type="title"/>
          </p:nvPr>
        </p:nvSpPr>
        <p:spPr>
          <a:xfrm>
            <a:off x="636150" y="696050"/>
            <a:ext cx="5162400" cy="1645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Cats love to sleep.</a:t>
            </a:r>
            <a:endParaRPr/>
          </a:p>
        </p:txBody>
      </p:sp>
      <p:sp>
        <p:nvSpPr>
          <p:cNvPr id="1543" name="Google Shape;1543;p31"/>
          <p:cNvSpPr txBox="1"/>
          <p:nvPr>
            <p:ph idx="1" type="body"/>
          </p:nvPr>
        </p:nvSpPr>
        <p:spPr>
          <a:xfrm>
            <a:off x="636150" y="2555350"/>
            <a:ext cx="5162400" cy="35304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Clr>
                <a:srgbClr val="000000"/>
              </a:buClr>
              <a:buSzPts val="1900"/>
              <a:buFont typeface="Arial"/>
              <a:buNone/>
            </a:pPr>
            <a:r>
              <a:rPr lang="en"/>
              <a:t>A fifteen-year-old cat has probably spent ten years of its life sleeping.</a:t>
            </a:r>
            <a:endParaRPr/>
          </a:p>
          <a:p>
            <a:pPr indent="0" lvl="0" marL="0" rtl="0" algn="l">
              <a:spcBef>
                <a:spcPts val="0"/>
              </a:spcBef>
              <a:spcAft>
                <a:spcPts val="0"/>
              </a:spcAft>
              <a:buClr>
                <a:srgbClr val="000000"/>
              </a:buClr>
              <a:buSzPts val="1900"/>
              <a:buFont typeface="Arial"/>
              <a:buNone/>
            </a:pPr>
            <a:r>
              <a:t/>
            </a:r>
            <a:endParaRPr/>
          </a:p>
          <a:p>
            <a:pPr indent="0" lvl="0" marL="0" rtl="0" algn="l">
              <a:spcBef>
                <a:spcPts val="0"/>
              </a:spcBef>
              <a:spcAft>
                <a:spcPts val="0"/>
              </a:spcAft>
              <a:buClr>
                <a:srgbClr val="000000"/>
              </a:buClr>
              <a:buSzPts val="1900"/>
              <a:buFont typeface="Arial"/>
              <a:buNone/>
            </a:pPr>
            <a:r>
              <a:rPr lang="en"/>
              <a:t>Also, cats use their whiskers as feelers to determine if a space is too small to squeeze through.</a:t>
            </a:r>
            <a:endParaRPr/>
          </a:p>
        </p:txBody>
      </p:sp>
      <p:grpSp>
        <p:nvGrpSpPr>
          <p:cNvPr id="1544" name="Google Shape;1544;p31"/>
          <p:cNvGrpSpPr/>
          <p:nvPr/>
        </p:nvGrpSpPr>
        <p:grpSpPr>
          <a:xfrm flipH="1">
            <a:off x="8111589" y="6288048"/>
            <a:ext cx="3900335" cy="575973"/>
            <a:chOff x="1439710" y="6217176"/>
            <a:chExt cx="4333706" cy="640824"/>
          </a:xfrm>
        </p:grpSpPr>
        <p:sp>
          <p:nvSpPr>
            <p:cNvPr id="1545" name="Google Shape;1545;p31"/>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46" name="Google Shape;1546;p31"/>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47" name="Google Shape;1547;p31"/>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48" name="Google Shape;1548;p31"/>
            <p:cNvPicPr preferRelativeResize="0"/>
            <p:nvPr/>
          </p:nvPicPr>
          <p:blipFill rotWithShape="1">
            <a:blip r:embed="rId4">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grpSp>
        <p:nvGrpSpPr>
          <p:cNvPr id="1553" name="Google Shape;1553;p32"/>
          <p:cNvGrpSpPr/>
          <p:nvPr/>
        </p:nvGrpSpPr>
        <p:grpSpPr>
          <a:xfrm>
            <a:off x="415625" y="396138"/>
            <a:ext cx="11360748" cy="987760"/>
            <a:chOff x="514536" y="1250125"/>
            <a:chExt cx="7128089" cy="1140600"/>
          </a:xfrm>
        </p:grpSpPr>
        <p:sp>
          <p:nvSpPr>
            <p:cNvPr id="1554" name="Google Shape;1554;p32"/>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555" name="Google Shape;1555;p32"/>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556" name="Google Shape;1556;p32"/>
          <p:cNvSpPr txBox="1"/>
          <p:nvPr>
            <p:ph idx="1" type="subTitle"/>
          </p:nvPr>
        </p:nvSpPr>
        <p:spPr>
          <a:xfrm>
            <a:off x="1516031" y="1913000"/>
            <a:ext cx="4501500" cy="7170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Something One</a:t>
            </a:r>
            <a:endParaRPr/>
          </a:p>
        </p:txBody>
      </p:sp>
      <p:sp>
        <p:nvSpPr>
          <p:cNvPr id="1557" name="Google Shape;1557;p32"/>
          <p:cNvSpPr txBox="1"/>
          <p:nvPr>
            <p:ph idx="2" type="body"/>
          </p:nvPr>
        </p:nvSpPr>
        <p:spPr>
          <a:xfrm>
            <a:off x="1516072" y="2629855"/>
            <a:ext cx="4501500" cy="12978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
              <a:t>Lorem ipsum dolor sit amet, consectetuer adipiscing elit.</a:t>
            </a:r>
            <a:endParaRPr/>
          </a:p>
        </p:txBody>
      </p:sp>
      <p:sp>
        <p:nvSpPr>
          <p:cNvPr id="1558" name="Google Shape;1558;p32"/>
          <p:cNvSpPr txBox="1"/>
          <p:nvPr>
            <p:ph idx="3" type="subTitle"/>
          </p:nvPr>
        </p:nvSpPr>
        <p:spPr>
          <a:xfrm>
            <a:off x="7206741" y="1913000"/>
            <a:ext cx="4501500" cy="7170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Something Two</a:t>
            </a:r>
            <a:endParaRPr/>
          </a:p>
        </p:txBody>
      </p:sp>
      <p:sp>
        <p:nvSpPr>
          <p:cNvPr id="1559" name="Google Shape;1559;p32"/>
          <p:cNvSpPr txBox="1"/>
          <p:nvPr>
            <p:ph idx="4" type="body"/>
          </p:nvPr>
        </p:nvSpPr>
        <p:spPr>
          <a:xfrm>
            <a:off x="7206790" y="2629855"/>
            <a:ext cx="4501500" cy="12978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
              <a:t>Lorem ipsum dolor sit amet, consectetuer adipiscing elit.</a:t>
            </a:r>
            <a:endParaRPr/>
          </a:p>
        </p:txBody>
      </p:sp>
      <p:sp>
        <p:nvSpPr>
          <p:cNvPr id="1560" name="Google Shape;1560;p32"/>
          <p:cNvSpPr txBox="1"/>
          <p:nvPr>
            <p:ph idx="5" type="subTitle"/>
          </p:nvPr>
        </p:nvSpPr>
        <p:spPr>
          <a:xfrm>
            <a:off x="1515938" y="3997145"/>
            <a:ext cx="4501500" cy="717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Something Three</a:t>
            </a:r>
            <a:endParaRPr/>
          </a:p>
        </p:txBody>
      </p:sp>
      <p:sp>
        <p:nvSpPr>
          <p:cNvPr id="1561" name="Google Shape;1561;p32"/>
          <p:cNvSpPr txBox="1"/>
          <p:nvPr>
            <p:ph idx="6" type="body"/>
          </p:nvPr>
        </p:nvSpPr>
        <p:spPr>
          <a:xfrm>
            <a:off x="1515994" y="4714000"/>
            <a:ext cx="4501500" cy="12978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
              <a:t>Lorem ipsum dolor sit amet, consectetuer adipiscing elit.</a:t>
            </a:r>
            <a:endParaRPr/>
          </a:p>
        </p:txBody>
      </p:sp>
      <p:sp>
        <p:nvSpPr>
          <p:cNvPr id="1562" name="Google Shape;1562;p32"/>
          <p:cNvSpPr txBox="1"/>
          <p:nvPr>
            <p:ph idx="7" type="body"/>
          </p:nvPr>
        </p:nvSpPr>
        <p:spPr>
          <a:xfrm>
            <a:off x="7206712" y="4714000"/>
            <a:ext cx="4501500" cy="12978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
              <a:t>Lorem ipsum dolor sit amet, consectetuer adipiscing elit.</a:t>
            </a:r>
            <a:endParaRPr/>
          </a:p>
        </p:txBody>
      </p:sp>
      <p:sp>
        <p:nvSpPr>
          <p:cNvPr id="1563" name="Google Shape;1563;p32"/>
          <p:cNvSpPr txBox="1"/>
          <p:nvPr>
            <p:ph idx="8" type="subTitle"/>
          </p:nvPr>
        </p:nvSpPr>
        <p:spPr>
          <a:xfrm>
            <a:off x="7206664" y="3997145"/>
            <a:ext cx="4501500" cy="7170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Something Four</a:t>
            </a:r>
            <a:endParaRPr/>
          </a:p>
        </p:txBody>
      </p:sp>
      <p:sp>
        <p:nvSpPr>
          <p:cNvPr id="1564" name="Google Shape;1564;p32"/>
          <p:cNvSpPr txBox="1"/>
          <p:nvPr>
            <p:ph type="title"/>
          </p:nvPr>
        </p:nvSpPr>
        <p:spPr>
          <a:xfrm>
            <a:off x="551850" y="396150"/>
            <a:ext cx="11088300" cy="987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
              <a:t>Add your title here.</a:t>
            </a:r>
            <a:endParaRPr/>
          </a:p>
        </p:txBody>
      </p:sp>
      <p:grpSp>
        <p:nvGrpSpPr>
          <p:cNvPr id="1565" name="Google Shape;1565;p32"/>
          <p:cNvGrpSpPr/>
          <p:nvPr/>
        </p:nvGrpSpPr>
        <p:grpSpPr>
          <a:xfrm>
            <a:off x="483713" y="1912995"/>
            <a:ext cx="987600" cy="987727"/>
            <a:chOff x="415575" y="1760595"/>
            <a:chExt cx="987600" cy="987727"/>
          </a:xfrm>
        </p:grpSpPr>
        <p:grpSp>
          <p:nvGrpSpPr>
            <p:cNvPr id="1566" name="Google Shape;1566;p32"/>
            <p:cNvGrpSpPr/>
            <p:nvPr/>
          </p:nvGrpSpPr>
          <p:grpSpPr>
            <a:xfrm>
              <a:off x="415626" y="1760595"/>
              <a:ext cx="987493" cy="987727"/>
              <a:chOff x="8025900" y="568625"/>
              <a:chExt cx="2772300" cy="3430800"/>
            </a:xfrm>
          </p:grpSpPr>
          <p:sp>
            <p:nvSpPr>
              <p:cNvPr id="1567" name="Google Shape;1567;p32"/>
              <p:cNvSpPr/>
              <p:nvPr/>
            </p:nvSpPr>
            <p:spPr>
              <a:xfrm>
                <a:off x="8025900" y="568625"/>
                <a:ext cx="2772300" cy="3430800"/>
              </a:xfrm>
              <a:prstGeom prst="rect">
                <a:avLst/>
              </a:prstGeom>
              <a:solidFill>
                <a:srgbClr val="5C76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568" name="Google Shape;1568;p32"/>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sp>
          <p:nvSpPr>
            <p:cNvPr id="1569" name="Google Shape;1569;p32"/>
            <p:cNvSpPr txBox="1"/>
            <p:nvPr/>
          </p:nvSpPr>
          <p:spPr>
            <a:xfrm>
              <a:off x="415575" y="1792463"/>
              <a:ext cx="987600" cy="924000"/>
            </a:xfrm>
            <a:prstGeom prst="rect">
              <a:avLst/>
            </a:prstGeom>
            <a:noFill/>
            <a:ln>
              <a:noFill/>
            </a:ln>
          </p:spPr>
          <p:txBody>
            <a:bodyPr anchorCtr="0" anchor="ctr" bIns="121900" lIns="121900" spcFirstLastPara="1" rIns="121900" wrap="square" tIns="121900">
              <a:noAutofit/>
            </a:bodyPr>
            <a:lstStyle/>
            <a:p>
              <a:pPr indent="0" lvl="0" marL="0" rtl="0" algn="ctr">
                <a:lnSpc>
                  <a:spcPct val="80000"/>
                </a:lnSpc>
                <a:spcBef>
                  <a:spcPts val="0"/>
                </a:spcBef>
                <a:spcAft>
                  <a:spcPts val="0"/>
                </a:spcAft>
                <a:buNone/>
              </a:pPr>
              <a:r>
                <a:rPr lang="en" sz="3070">
                  <a:solidFill>
                    <a:srgbClr val="FFFFFF"/>
                  </a:solidFill>
                  <a:latin typeface="Archivo Black"/>
                  <a:ea typeface="Archivo Black"/>
                  <a:cs typeface="Archivo Black"/>
                  <a:sym typeface="Archivo Black"/>
                </a:rPr>
                <a:t>01</a:t>
              </a:r>
              <a:endParaRPr sz="3070">
                <a:solidFill>
                  <a:srgbClr val="FFFFFF"/>
                </a:solidFill>
                <a:latin typeface="Archivo Black"/>
                <a:ea typeface="Archivo Black"/>
                <a:cs typeface="Archivo Black"/>
                <a:sym typeface="Archivo Black"/>
              </a:endParaRPr>
            </a:p>
          </p:txBody>
        </p:sp>
      </p:grpSp>
      <p:grpSp>
        <p:nvGrpSpPr>
          <p:cNvPr id="1570" name="Google Shape;1570;p32"/>
          <p:cNvGrpSpPr/>
          <p:nvPr/>
        </p:nvGrpSpPr>
        <p:grpSpPr>
          <a:xfrm>
            <a:off x="6164138" y="1913007"/>
            <a:ext cx="987600" cy="987727"/>
            <a:chOff x="5940150" y="1760607"/>
            <a:chExt cx="987600" cy="987727"/>
          </a:xfrm>
        </p:grpSpPr>
        <p:grpSp>
          <p:nvGrpSpPr>
            <p:cNvPr id="1571" name="Google Shape;1571;p32"/>
            <p:cNvGrpSpPr/>
            <p:nvPr/>
          </p:nvGrpSpPr>
          <p:grpSpPr>
            <a:xfrm>
              <a:off x="5940201" y="1760607"/>
              <a:ext cx="987493" cy="987727"/>
              <a:chOff x="8025900" y="568625"/>
              <a:chExt cx="2772300" cy="3430800"/>
            </a:xfrm>
          </p:grpSpPr>
          <p:sp>
            <p:nvSpPr>
              <p:cNvPr id="1572" name="Google Shape;1572;p32"/>
              <p:cNvSpPr/>
              <p:nvPr/>
            </p:nvSpPr>
            <p:spPr>
              <a:xfrm>
                <a:off x="8025900" y="568625"/>
                <a:ext cx="2772300" cy="3430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573" name="Google Shape;1573;p32"/>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sp>
          <p:nvSpPr>
            <p:cNvPr id="1574" name="Google Shape;1574;p32"/>
            <p:cNvSpPr txBox="1"/>
            <p:nvPr/>
          </p:nvSpPr>
          <p:spPr>
            <a:xfrm>
              <a:off x="5940150" y="1792475"/>
              <a:ext cx="987600" cy="924000"/>
            </a:xfrm>
            <a:prstGeom prst="rect">
              <a:avLst/>
            </a:prstGeom>
            <a:noFill/>
            <a:ln>
              <a:noFill/>
            </a:ln>
          </p:spPr>
          <p:txBody>
            <a:bodyPr anchorCtr="0" anchor="ctr" bIns="121900" lIns="121900" spcFirstLastPara="1" rIns="121900" wrap="square" tIns="121900">
              <a:noAutofit/>
            </a:bodyPr>
            <a:lstStyle/>
            <a:p>
              <a:pPr indent="0" lvl="0" marL="0" rtl="0" algn="ctr">
                <a:lnSpc>
                  <a:spcPct val="80000"/>
                </a:lnSpc>
                <a:spcBef>
                  <a:spcPts val="0"/>
                </a:spcBef>
                <a:spcAft>
                  <a:spcPts val="0"/>
                </a:spcAft>
                <a:buNone/>
              </a:pPr>
              <a:r>
                <a:rPr lang="en" sz="3070">
                  <a:solidFill>
                    <a:srgbClr val="FFFFFF"/>
                  </a:solidFill>
                  <a:latin typeface="Archivo Black"/>
                  <a:ea typeface="Archivo Black"/>
                  <a:cs typeface="Archivo Black"/>
                  <a:sym typeface="Archivo Black"/>
                </a:rPr>
                <a:t>02</a:t>
              </a:r>
              <a:endParaRPr sz="3070">
                <a:solidFill>
                  <a:srgbClr val="FFFFFF"/>
                </a:solidFill>
                <a:latin typeface="Archivo Black"/>
                <a:ea typeface="Archivo Black"/>
                <a:cs typeface="Archivo Black"/>
                <a:sym typeface="Archivo Black"/>
              </a:endParaRPr>
            </a:p>
          </p:txBody>
        </p:sp>
      </p:grpSp>
      <p:grpSp>
        <p:nvGrpSpPr>
          <p:cNvPr id="1575" name="Google Shape;1575;p32"/>
          <p:cNvGrpSpPr/>
          <p:nvPr/>
        </p:nvGrpSpPr>
        <p:grpSpPr>
          <a:xfrm>
            <a:off x="483713" y="3970395"/>
            <a:ext cx="987600" cy="987727"/>
            <a:chOff x="415575" y="1760595"/>
            <a:chExt cx="987600" cy="987727"/>
          </a:xfrm>
        </p:grpSpPr>
        <p:grpSp>
          <p:nvGrpSpPr>
            <p:cNvPr id="1576" name="Google Shape;1576;p32"/>
            <p:cNvGrpSpPr/>
            <p:nvPr/>
          </p:nvGrpSpPr>
          <p:grpSpPr>
            <a:xfrm>
              <a:off x="415626" y="1760595"/>
              <a:ext cx="987493" cy="987727"/>
              <a:chOff x="8025900" y="568625"/>
              <a:chExt cx="2772300" cy="3430800"/>
            </a:xfrm>
          </p:grpSpPr>
          <p:sp>
            <p:nvSpPr>
              <p:cNvPr id="1577" name="Google Shape;1577;p32"/>
              <p:cNvSpPr/>
              <p:nvPr/>
            </p:nvSpPr>
            <p:spPr>
              <a:xfrm>
                <a:off x="8025900" y="568625"/>
                <a:ext cx="2772300" cy="3430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578" name="Google Shape;1578;p32"/>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sp>
          <p:nvSpPr>
            <p:cNvPr id="1579" name="Google Shape;1579;p32"/>
            <p:cNvSpPr txBox="1"/>
            <p:nvPr/>
          </p:nvSpPr>
          <p:spPr>
            <a:xfrm>
              <a:off x="415575" y="1792463"/>
              <a:ext cx="987600" cy="924000"/>
            </a:xfrm>
            <a:prstGeom prst="rect">
              <a:avLst/>
            </a:prstGeom>
            <a:noFill/>
            <a:ln>
              <a:noFill/>
            </a:ln>
          </p:spPr>
          <p:txBody>
            <a:bodyPr anchorCtr="0" anchor="ctr" bIns="121900" lIns="121900" spcFirstLastPara="1" rIns="121900" wrap="square" tIns="121900">
              <a:noAutofit/>
            </a:bodyPr>
            <a:lstStyle/>
            <a:p>
              <a:pPr indent="0" lvl="0" marL="0" rtl="0" algn="ctr">
                <a:lnSpc>
                  <a:spcPct val="80000"/>
                </a:lnSpc>
                <a:spcBef>
                  <a:spcPts val="0"/>
                </a:spcBef>
                <a:spcAft>
                  <a:spcPts val="0"/>
                </a:spcAft>
                <a:buNone/>
              </a:pPr>
              <a:r>
                <a:rPr lang="en" sz="3070">
                  <a:solidFill>
                    <a:srgbClr val="FFFFFF"/>
                  </a:solidFill>
                  <a:latin typeface="Archivo Black"/>
                  <a:ea typeface="Archivo Black"/>
                  <a:cs typeface="Archivo Black"/>
                  <a:sym typeface="Archivo Black"/>
                </a:rPr>
                <a:t>03</a:t>
              </a:r>
              <a:endParaRPr sz="3070">
                <a:solidFill>
                  <a:srgbClr val="FFFFFF"/>
                </a:solidFill>
                <a:latin typeface="Archivo Black"/>
                <a:ea typeface="Archivo Black"/>
                <a:cs typeface="Archivo Black"/>
                <a:sym typeface="Archivo Black"/>
              </a:endParaRPr>
            </a:p>
          </p:txBody>
        </p:sp>
      </p:grpSp>
      <p:grpSp>
        <p:nvGrpSpPr>
          <p:cNvPr id="1580" name="Google Shape;1580;p32"/>
          <p:cNvGrpSpPr/>
          <p:nvPr/>
        </p:nvGrpSpPr>
        <p:grpSpPr>
          <a:xfrm>
            <a:off x="6164138" y="3970407"/>
            <a:ext cx="987600" cy="987727"/>
            <a:chOff x="5940150" y="1760607"/>
            <a:chExt cx="987600" cy="987727"/>
          </a:xfrm>
        </p:grpSpPr>
        <p:grpSp>
          <p:nvGrpSpPr>
            <p:cNvPr id="1581" name="Google Shape;1581;p32"/>
            <p:cNvGrpSpPr/>
            <p:nvPr/>
          </p:nvGrpSpPr>
          <p:grpSpPr>
            <a:xfrm>
              <a:off x="5940201" y="1760607"/>
              <a:ext cx="987493" cy="987727"/>
              <a:chOff x="8025900" y="568625"/>
              <a:chExt cx="2772300" cy="3430800"/>
            </a:xfrm>
          </p:grpSpPr>
          <p:sp>
            <p:nvSpPr>
              <p:cNvPr id="1582" name="Google Shape;1582;p32"/>
              <p:cNvSpPr/>
              <p:nvPr/>
            </p:nvSpPr>
            <p:spPr>
              <a:xfrm>
                <a:off x="8025900" y="568625"/>
                <a:ext cx="2772300" cy="3430800"/>
              </a:xfrm>
              <a:prstGeom prst="rect">
                <a:avLst/>
              </a:prstGeom>
              <a:solidFill>
                <a:srgbClr val="5C76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583" name="Google Shape;1583;p32"/>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sp>
          <p:nvSpPr>
            <p:cNvPr id="1584" name="Google Shape;1584;p32"/>
            <p:cNvSpPr txBox="1"/>
            <p:nvPr/>
          </p:nvSpPr>
          <p:spPr>
            <a:xfrm>
              <a:off x="5940150" y="1792475"/>
              <a:ext cx="987600" cy="924000"/>
            </a:xfrm>
            <a:prstGeom prst="rect">
              <a:avLst/>
            </a:prstGeom>
            <a:noFill/>
            <a:ln>
              <a:noFill/>
            </a:ln>
          </p:spPr>
          <p:txBody>
            <a:bodyPr anchorCtr="0" anchor="ctr" bIns="121900" lIns="121900" spcFirstLastPara="1" rIns="121900" wrap="square" tIns="121900">
              <a:noAutofit/>
            </a:bodyPr>
            <a:lstStyle/>
            <a:p>
              <a:pPr indent="0" lvl="0" marL="0" rtl="0" algn="ctr">
                <a:lnSpc>
                  <a:spcPct val="80000"/>
                </a:lnSpc>
                <a:spcBef>
                  <a:spcPts val="0"/>
                </a:spcBef>
                <a:spcAft>
                  <a:spcPts val="0"/>
                </a:spcAft>
                <a:buNone/>
              </a:pPr>
              <a:r>
                <a:rPr lang="en" sz="3070">
                  <a:solidFill>
                    <a:srgbClr val="FFFFFF"/>
                  </a:solidFill>
                  <a:latin typeface="Archivo Black"/>
                  <a:ea typeface="Archivo Black"/>
                  <a:cs typeface="Archivo Black"/>
                  <a:sym typeface="Archivo Black"/>
                </a:rPr>
                <a:t>04</a:t>
              </a:r>
              <a:endParaRPr sz="3070">
                <a:solidFill>
                  <a:srgbClr val="FFFFFF"/>
                </a:solidFill>
                <a:latin typeface="Archivo Black"/>
                <a:ea typeface="Archivo Black"/>
                <a:cs typeface="Archivo Black"/>
                <a:sym typeface="Archivo Black"/>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grpSp>
        <p:nvGrpSpPr>
          <p:cNvPr id="1589" name="Google Shape;1589;p33"/>
          <p:cNvGrpSpPr/>
          <p:nvPr/>
        </p:nvGrpSpPr>
        <p:grpSpPr>
          <a:xfrm>
            <a:off x="415625" y="4510938"/>
            <a:ext cx="11360748" cy="987760"/>
            <a:chOff x="514536" y="1250125"/>
            <a:chExt cx="7128089" cy="1140600"/>
          </a:xfrm>
        </p:grpSpPr>
        <p:sp>
          <p:nvSpPr>
            <p:cNvPr id="1590" name="Google Shape;1590;p33"/>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591" name="Google Shape;1591;p33"/>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592" name="Google Shape;1592;p33"/>
          <p:cNvSpPr txBox="1"/>
          <p:nvPr>
            <p:ph type="title"/>
          </p:nvPr>
        </p:nvSpPr>
        <p:spPr>
          <a:xfrm>
            <a:off x="415650" y="1171723"/>
            <a:ext cx="11360700" cy="33687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n"/>
              <a:t>2,543,456</a:t>
            </a:r>
            <a:endParaRPr/>
          </a:p>
        </p:txBody>
      </p:sp>
      <p:sp>
        <p:nvSpPr>
          <p:cNvPr id="1593" name="Google Shape;1593;p33"/>
          <p:cNvSpPr txBox="1"/>
          <p:nvPr>
            <p:ph idx="1" type="body"/>
          </p:nvPr>
        </p:nvSpPr>
        <p:spPr>
          <a:xfrm>
            <a:off x="415650" y="4681872"/>
            <a:ext cx="11360700" cy="6543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a:t>Add your text here.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grpSp>
        <p:nvGrpSpPr>
          <p:cNvPr id="1598" name="Google Shape;1598;p34"/>
          <p:cNvGrpSpPr/>
          <p:nvPr/>
        </p:nvGrpSpPr>
        <p:grpSpPr>
          <a:xfrm>
            <a:off x="415625" y="396138"/>
            <a:ext cx="11360748" cy="987760"/>
            <a:chOff x="514536" y="1250125"/>
            <a:chExt cx="7128089" cy="1140600"/>
          </a:xfrm>
        </p:grpSpPr>
        <p:sp>
          <p:nvSpPr>
            <p:cNvPr id="1599" name="Google Shape;1599;p34"/>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600" name="Google Shape;1600;p34"/>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601" name="Google Shape;1601;p34"/>
          <p:cNvSpPr txBox="1"/>
          <p:nvPr>
            <p:ph type="title"/>
          </p:nvPr>
        </p:nvSpPr>
        <p:spPr>
          <a:xfrm>
            <a:off x="415600" y="396150"/>
            <a:ext cx="11360700" cy="960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990"/>
              <a:buNone/>
            </a:pPr>
            <a:r>
              <a:rPr lang="en"/>
              <a:t>Chart title.</a:t>
            </a:r>
            <a:endParaRPr/>
          </a:p>
        </p:txBody>
      </p:sp>
      <p:grpSp>
        <p:nvGrpSpPr>
          <p:cNvPr id="1602" name="Google Shape;1602;p34"/>
          <p:cNvGrpSpPr/>
          <p:nvPr/>
        </p:nvGrpSpPr>
        <p:grpSpPr>
          <a:xfrm>
            <a:off x="2599361" y="2375355"/>
            <a:ext cx="7536413" cy="2548525"/>
            <a:chOff x="2667200" y="2716275"/>
            <a:chExt cx="7036800" cy="2379575"/>
          </a:xfrm>
        </p:grpSpPr>
        <p:cxnSp>
          <p:nvCxnSpPr>
            <p:cNvPr id="1603" name="Google Shape;1603;p34"/>
            <p:cNvCxnSpPr/>
            <p:nvPr/>
          </p:nvCxnSpPr>
          <p:spPr>
            <a:xfrm>
              <a:off x="2667200" y="5095850"/>
              <a:ext cx="7036800" cy="0"/>
            </a:xfrm>
            <a:prstGeom prst="straightConnector1">
              <a:avLst/>
            </a:prstGeom>
            <a:noFill/>
            <a:ln cap="flat" cmpd="sng" w="9525">
              <a:solidFill>
                <a:schemeClr val="dk1"/>
              </a:solidFill>
              <a:prstDash val="solid"/>
              <a:round/>
              <a:headEnd len="med" w="med" type="none"/>
              <a:tailEnd len="med" w="med" type="none"/>
            </a:ln>
          </p:spPr>
        </p:cxnSp>
        <p:cxnSp>
          <p:nvCxnSpPr>
            <p:cNvPr id="1604" name="Google Shape;1604;p34"/>
            <p:cNvCxnSpPr/>
            <p:nvPr/>
          </p:nvCxnSpPr>
          <p:spPr>
            <a:xfrm>
              <a:off x="2667200" y="4619935"/>
              <a:ext cx="7036800" cy="0"/>
            </a:xfrm>
            <a:prstGeom prst="straightConnector1">
              <a:avLst/>
            </a:prstGeom>
            <a:noFill/>
            <a:ln cap="flat" cmpd="sng" w="9525">
              <a:solidFill>
                <a:schemeClr val="dk1"/>
              </a:solidFill>
              <a:prstDash val="solid"/>
              <a:round/>
              <a:headEnd len="med" w="med" type="none"/>
              <a:tailEnd len="med" w="med" type="none"/>
            </a:ln>
          </p:spPr>
        </p:cxnSp>
        <p:cxnSp>
          <p:nvCxnSpPr>
            <p:cNvPr id="1605" name="Google Shape;1605;p34"/>
            <p:cNvCxnSpPr/>
            <p:nvPr/>
          </p:nvCxnSpPr>
          <p:spPr>
            <a:xfrm>
              <a:off x="2667200" y="4144020"/>
              <a:ext cx="7036800" cy="0"/>
            </a:xfrm>
            <a:prstGeom prst="straightConnector1">
              <a:avLst/>
            </a:prstGeom>
            <a:noFill/>
            <a:ln cap="flat" cmpd="sng" w="9525">
              <a:solidFill>
                <a:schemeClr val="dk1"/>
              </a:solidFill>
              <a:prstDash val="solid"/>
              <a:round/>
              <a:headEnd len="med" w="med" type="none"/>
              <a:tailEnd len="med" w="med" type="none"/>
            </a:ln>
          </p:spPr>
        </p:cxnSp>
        <p:cxnSp>
          <p:nvCxnSpPr>
            <p:cNvPr id="1606" name="Google Shape;1606;p34"/>
            <p:cNvCxnSpPr/>
            <p:nvPr/>
          </p:nvCxnSpPr>
          <p:spPr>
            <a:xfrm>
              <a:off x="2667200" y="3668105"/>
              <a:ext cx="7036800" cy="0"/>
            </a:xfrm>
            <a:prstGeom prst="straightConnector1">
              <a:avLst/>
            </a:prstGeom>
            <a:noFill/>
            <a:ln cap="flat" cmpd="sng" w="9525">
              <a:solidFill>
                <a:schemeClr val="dk1"/>
              </a:solidFill>
              <a:prstDash val="solid"/>
              <a:round/>
              <a:headEnd len="med" w="med" type="none"/>
              <a:tailEnd len="med" w="med" type="none"/>
            </a:ln>
          </p:spPr>
        </p:cxnSp>
        <p:cxnSp>
          <p:nvCxnSpPr>
            <p:cNvPr id="1607" name="Google Shape;1607;p34"/>
            <p:cNvCxnSpPr/>
            <p:nvPr/>
          </p:nvCxnSpPr>
          <p:spPr>
            <a:xfrm>
              <a:off x="2667200" y="3192190"/>
              <a:ext cx="7036800" cy="0"/>
            </a:xfrm>
            <a:prstGeom prst="straightConnector1">
              <a:avLst/>
            </a:prstGeom>
            <a:noFill/>
            <a:ln cap="flat" cmpd="sng" w="9525">
              <a:solidFill>
                <a:schemeClr val="dk1"/>
              </a:solidFill>
              <a:prstDash val="solid"/>
              <a:round/>
              <a:headEnd len="med" w="med" type="none"/>
              <a:tailEnd len="med" w="med" type="none"/>
            </a:ln>
          </p:spPr>
        </p:cxnSp>
        <p:cxnSp>
          <p:nvCxnSpPr>
            <p:cNvPr id="1608" name="Google Shape;1608;p34"/>
            <p:cNvCxnSpPr/>
            <p:nvPr/>
          </p:nvCxnSpPr>
          <p:spPr>
            <a:xfrm>
              <a:off x="2667200" y="2716275"/>
              <a:ext cx="7036800" cy="0"/>
            </a:xfrm>
            <a:prstGeom prst="straightConnector1">
              <a:avLst/>
            </a:prstGeom>
            <a:noFill/>
            <a:ln cap="flat" cmpd="sng" w="9525">
              <a:solidFill>
                <a:schemeClr val="dk1"/>
              </a:solidFill>
              <a:prstDash val="solid"/>
              <a:round/>
              <a:headEnd len="med" w="med" type="none"/>
              <a:tailEnd len="med" w="med" type="none"/>
            </a:ln>
          </p:spPr>
        </p:cxnSp>
      </p:grpSp>
      <p:sp>
        <p:nvSpPr>
          <p:cNvPr id="1609" name="Google Shape;1609;p34"/>
          <p:cNvSpPr/>
          <p:nvPr/>
        </p:nvSpPr>
        <p:spPr>
          <a:xfrm flipH="1" rot="10800000">
            <a:off x="6132387" y="2618752"/>
            <a:ext cx="506100" cy="23001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flipH="1" rot="10800000">
            <a:off x="7594679" y="2379938"/>
            <a:ext cx="506100" cy="2538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flipH="1" rot="10800000">
            <a:off x="3207803" y="2661950"/>
            <a:ext cx="506100" cy="2256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flipH="1" rot="10800000">
            <a:off x="4670095" y="3027338"/>
            <a:ext cx="506100" cy="1891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txBox="1"/>
          <p:nvPr/>
        </p:nvSpPr>
        <p:spPr>
          <a:xfrm>
            <a:off x="1980163" y="4812330"/>
            <a:ext cx="5520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0 %</a:t>
            </a:r>
            <a:endParaRPr sz="1100">
              <a:solidFill>
                <a:schemeClr val="dk1"/>
              </a:solidFill>
              <a:latin typeface="Archivo Black"/>
              <a:ea typeface="Archivo Black"/>
              <a:cs typeface="Archivo Black"/>
              <a:sym typeface="Archivo Black"/>
            </a:endParaRPr>
          </a:p>
        </p:txBody>
      </p:sp>
      <p:sp>
        <p:nvSpPr>
          <p:cNvPr id="1614" name="Google Shape;1614;p34"/>
          <p:cNvSpPr txBox="1"/>
          <p:nvPr/>
        </p:nvSpPr>
        <p:spPr>
          <a:xfrm>
            <a:off x="1980163" y="3290486"/>
            <a:ext cx="5520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60 %</a:t>
            </a:r>
            <a:endParaRPr sz="1100">
              <a:solidFill>
                <a:schemeClr val="dk1"/>
              </a:solidFill>
              <a:latin typeface="Archivo Black"/>
              <a:ea typeface="Archivo Black"/>
              <a:cs typeface="Archivo Black"/>
              <a:sym typeface="Archivo Black"/>
            </a:endParaRPr>
          </a:p>
        </p:txBody>
      </p:sp>
      <p:sp>
        <p:nvSpPr>
          <p:cNvPr id="1615" name="Google Shape;1615;p34"/>
          <p:cNvSpPr txBox="1"/>
          <p:nvPr/>
        </p:nvSpPr>
        <p:spPr>
          <a:xfrm>
            <a:off x="1980163" y="3797767"/>
            <a:ext cx="5520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40 %</a:t>
            </a:r>
            <a:endParaRPr sz="1100">
              <a:solidFill>
                <a:schemeClr val="dk1"/>
              </a:solidFill>
              <a:latin typeface="Archivo Black"/>
              <a:ea typeface="Archivo Black"/>
              <a:cs typeface="Archivo Black"/>
              <a:sym typeface="Archivo Black"/>
            </a:endParaRPr>
          </a:p>
        </p:txBody>
      </p:sp>
      <p:sp>
        <p:nvSpPr>
          <p:cNvPr id="1616" name="Google Shape;1616;p34"/>
          <p:cNvSpPr txBox="1"/>
          <p:nvPr/>
        </p:nvSpPr>
        <p:spPr>
          <a:xfrm>
            <a:off x="1980163" y="4305048"/>
            <a:ext cx="5520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20 %</a:t>
            </a:r>
            <a:endParaRPr sz="1100">
              <a:solidFill>
                <a:schemeClr val="dk1"/>
              </a:solidFill>
              <a:latin typeface="Archivo Black"/>
              <a:ea typeface="Archivo Black"/>
              <a:cs typeface="Archivo Black"/>
              <a:sym typeface="Archivo Black"/>
            </a:endParaRPr>
          </a:p>
        </p:txBody>
      </p:sp>
      <p:sp>
        <p:nvSpPr>
          <p:cNvPr id="1617" name="Google Shape;1617;p34"/>
          <p:cNvSpPr txBox="1"/>
          <p:nvPr/>
        </p:nvSpPr>
        <p:spPr>
          <a:xfrm>
            <a:off x="1980163" y="2783206"/>
            <a:ext cx="5520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80 %</a:t>
            </a:r>
            <a:endParaRPr sz="1100">
              <a:solidFill>
                <a:schemeClr val="dk1"/>
              </a:solidFill>
              <a:latin typeface="Archivo Black"/>
              <a:ea typeface="Archivo Black"/>
              <a:cs typeface="Archivo Black"/>
              <a:sym typeface="Archivo Black"/>
            </a:endParaRPr>
          </a:p>
        </p:txBody>
      </p:sp>
      <p:sp>
        <p:nvSpPr>
          <p:cNvPr id="1618" name="Google Shape;1618;p34"/>
          <p:cNvSpPr/>
          <p:nvPr/>
        </p:nvSpPr>
        <p:spPr>
          <a:xfrm flipH="1" rot="10800000">
            <a:off x="9056971" y="3635445"/>
            <a:ext cx="506100" cy="12834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4"/>
          <p:cNvSpPr txBox="1"/>
          <p:nvPr>
            <p:ph idx="4294967295" type="title"/>
          </p:nvPr>
        </p:nvSpPr>
        <p:spPr>
          <a:xfrm>
            <a:off x="2523393" y="5020225"/>
            <a:ext cx="1529400" cy="324000"/>
          </a:xfrm>
          <a:prstGeom prst="rect">
            <a:avLst/>
          </a:prstGeom>
        </p:spPr>
        <p:txBody>
          <a:bodyPr anchorCtr="0" anchor="ctr" bIns="121900" lIns="121900" spcFirstLastPara="1" rIns="121900" wrap="square" tIns="121900">
            <a:normAutofit fontScale="90000"/>
          </a:bodyPr>
          <a:lstStyle/>
          <a:p>
            <a:pPr indent="0" lvl="0" marL="0" rtl="0" algn="ctr">
              <a:spcBef>
                <a:spcPts val="0"/>
              </a:spcBef>
              <a:spcAft>
                <a:spcPts val="0"/>
              </a:spcAft>
              <a:buNone/>
            </a:pPr>
            <a:r>
              <a:rPr lang="en" sz="1500">
                <a:solidFill>
                  <a:schemeClr val="dk1"/>
                </a:solidFill>
              </a:rPr>
              <a:t>Title One</a:t>
            </a:r>
            <a:endParaRPr sz="1500">
              <a:solidFill>
                <a:schemeClr val="dk1"/>
              </a:solidFill>
            </a:endParaRPr>
          </a:p>
        </p:txBody>
      </p:sp>
      <p:sp>
        <p:nvSpPr>
          <p:cNvPr id="1620" name="Google Shape;1620;p34"/>
          <p:cNvSpPr txBox="1"/>
          <p:nvPr>
            <p:ph idx="4294967295" type="title"/>
          </p:nvPr>
        </p:nvSpPr>
        <p:spPr>
          <a:xfrm>
            <a:off x="4052680" y="5020225"/>
            <a:ext cx="1529400" cy="324000"/>
          </a:xfrm>
          <a:prstGeom prst="rect">
            <a:avLst/>
          </a:prstGeom>
        </p:spPr>
        <p:txBody>
          <a:bodyPr anchorCtr="0" anchor="ctr" bIns="121900" lIns="121900" spcFirstLastPara="1" rIns="121900" wrap="square" tIns="121900">
            <a:normAutofit fontScale="90000"/>
          </a:bodyPr>
          <a:lstStyle/>
          <a:p>
            <a:pPr indent="0" lvl="0" marL="0" rtl="0" algn="ctr">
              <a:spcBef>
                <a:spcPts val="0"/>
              </a:spcBef>
              <a:spcAft>
                <a:spcPts val="0"/>
              </a:spcAft>
              <a:buNone/>
            </a:pPr>
            <a:r>
              <a:rPr lang="en" sz="1500">
                <a:solidFill>
                  <a:schemeClr val="dk1"/>
                </a:solidFill>
              </a:rPr>
              <a:t>Title Two</a:t>
            </a:r>
            <a:endParaRPr sz="1500">
              <a:solidFill>
                <a:schemeClr val="dk1"/>
              </a:solidFill>
            </a:endParaRPr>
          </a:p>
        </p:txBody>
      </p:sp>
      <p:sp>
        <p:nvSpPr>
          <p:cNvPr id="1621" name="Google Shape;1621;p34"/>
          <p:cNvSpPr txBox="1"/>
          <p:nvPr>
            <p:ph idx="4294967295" type="title"/>
          </p:nvPr>
        </p:nvSpPr>
        <p:spPr>
          <a:xfrm>
            <a:off x="5602866" y="5020225"/>
            <a:ext cx="1529400" cy="324000"/>
          </a:xfrm>
          <a:prstGeom prst="rect">
            <a:avLst/>
          </a:prstGeom>
        </p:spPr>
        <p:txBody>
          <a:bodyPr anchorCtr="0" anchor="ctr" bIns="121900" lIns="121900" spcFirstLastPara="1" rIns="121900" wrap="square" tIns="121900">
            <a:normAutofit fontScale="90000"/>
          </a:bodyPr>
          <a:lstStyle/>
          <a:p>
            <a:pPr indent="0" lvl="0" marL="0" rtl="0" algn="ctr">
              <a:spcBef>
                <a:spcPts val="0"/>
              </a:spcBef>
              <a:spcAft>
                <a:spcPts val="0"/>
              </a:spcAft>
              <a:buNone/>
            </a:pPr>
            <a:r>
              <a:rPr lang="en" sz="1500">
                <a:solidFill>
                  <a:schemeClr val="dk1"/>
                </a:solidFill>
              </a:rPr>
              <a:t>Title Three</a:t>
            </a:r>
            <a:endParaRPr sz="1500">
              <a:solidFill>
                <a:schemeClr val="dk1"/>
              </a:solidFill>
            </a:endParaRPr>
          </a:p>
        </p:txBody>
      </p:sp>
      <p:sp>
        <p:nvSpPr>
          <p:cNvPr id="1622" name="Google Shape;1622;p34"/>
          <p:cNvSpPr txBox="1"/>
          <p:nvPr>
            <p:ph idx="4294967295" type="title"/>
          </p:nvPr>
        </p:nvSpPr>
        <p:spPr>
          <a:xfrm>
            <a:off x="7132152" y="5020225"/>
            <a:ext cx="1529400" cy="324000"/>
          </a:xfrm>
          <a:prstGeom prst="rect">
            <a:avLst/>
          </a:prstGeom>
        </p:spPr>
        <p:txBody>
          <a:bodyPr anchorCtr="0" anchor="ctr" bIns="121900" lIns="121900" spcFirstLastPara="1" rIns="121900" wrap="square" tIns="121900">
            <a:normAutofit fontScale="90000"/>
          </a:bodyPr>
          <a:lstStyle/>
          <a:p>
            <a:pPr indent="0" lvl="0" marL="0" rtl="0" algn="ctr">
              <a:spcBef>
                <a:spcPts val="0"/>
              </a:spcBef>
              <a:spcAft>
                <a:spcPts val="0"/>
              </a:spcAft>
              <a:buNone/>
            </a:pPr>
            <a:r>
              <a:rPr lang="en" sz="1500">
                <a:solidFill>
                  <a:schemeClr val="dk1"/>
                </a:solidFill>
              </a:rPr>
              <a:t>Title Four</a:t>
            </a:r>
            <a:endParaRPr sz="1500">
              <a:solidFill>
                <a:schemeClr val="dk1"/>
              </a:solidFill>
            </a:endParaRPr>
          </a:p>
        </p:txBody>
      </p:sp>
      <p:sp>
        <p:nvSpPr>
          <p:cNvPr id="1623" name="Google Shape;1623;p34"/>
          <p:cNvSpPr txBox="1"/>
          <p:nvPr>
            <p:ph idx="4294967295" type="title"/>
          </p:nvPr>
        </p:nvSpPr>
        <p:spPr>
          <a:xfrm>
            <a:off x="8682338" y="5020225"/>
            <a:ext cx="1529400" cy="324000"/>
          </a:xfrm>
          <a:prstGeom prst="rect">
            <a:avLst/>
          </a:prstGeom>
        </p:spPr>
        <p:txBody>
          <a:bodyPr anchorCtr="0" anchor="ctr" bIns="121900" lIns="121900" spcFirstLastPara="1" rIns="121900" wrap="square" tIns="121900">
            <a:normAutofit fontScale="90000"/>
          </a:bodyPr>
          <a:lstStyle/>
          <a:p>
            <a:pPr indent="0" lvl="0" marL="0" rtl="0" algn="ctr">
              <a:spcBef>
                <a:spcPts val="0"/>
              </a:spcBef>
              <a:spcAft>
                <a:spcPts val="0"/>
              </a:spcAft>
              <a:buNone/>
            </a:pPr>
            <a:r>
              <a:rPr lang="en" sz="1500">
                <a:solidFill>
                  <a:schemeClr val="dk1"/>
                </a:solidFill>
              </a:rPr>
              <a:t>Title Five</a:t>
            </a:r>
            <a:endParaRPr sz="1500">
              <a:solidFill>
                <a:schemeClr val="dk1"/>
              </a:solidFill>
            </a:endParaRPr>
          </a:p>
        </p:txBody>
      </p:sp>
      <p:sp>
        <p:nvSpPr>
          <p:cNvPr id="1624" name="Google Shape;1624;p34"/>
          <p:cNvSpPr txBox="1"/>
          <p:nvPr/>
        </p:nvSpPr>
        <p:spPr>
          <a:xfrm>
            <a:off x="1980163" y="2275925"/>
            <a:ext cx="5520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100 %</a:t>
            </a:r>
            <a:endParaRPr sz="1100">
              <a:solidFill>
                <a:schemeClr val="dk1"/>
              </a:solidFill>
              <a:latin typeface="Archivo Black"/>
              <a:ea typeface="Archivo Black"/>
              <a:cs typeface="Archivo Black"/>
              <a:sym typeface="Archiv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35"/>
          <p:cNvSpPr txBox="1"/>
          <p:nvPr>
            <p:ph type="title"/>
          </p:nvPr>
        </p:nvSpPr>
        <p:spPr>
          <a:xfrm>
            <a:off x="533400" y="600200"/>
            <a:ext cx="7563000" cy="54543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SzPts val="990"/>
              <a:buNone/>
            </a:pPr>
            <a:r>
              <a:rPr lang="en"/>
              <a:t>Very interesting facts!</a:t>
            </a:r>
            <a:endParaRPr/>
          </a:p>
        </p:txBody>
      </p:sp>
      <p:sp>
        <p:nvSpPr>
          <p:cNvPr id="1630" name="Google Shape;1630;p35"/>
          <p:cNvSpPr txBox="1"/>
          <p:nvPr>
            <p:ph idx="4294967295" type="subTitle"/>
          </p:nvPr>
        </p:nvSpPr>
        <p:spPr>
          <a:xfrm>
            <a:off x="202350" y="6408400"/>
            <a:ext cx="11787300" cy="381300"/>
          </a:xfrm>
          <a:prstGeom prst="rect">
            <a:avLst/>
          </a:prstGeom>
        </p:spPr>
        <p:txBody>
          <a:bodyPr anchorCtr="0" anchor="ctr" bIns="121900" lIns="121900" spcFirstLastPara="1" rIns="121900" wrap="square" tIns="121900">
            <a:noAutofit/>
          </a:bodyPr>
          <a:lstStyle/>
          <a:p>
            <a:pPr indent="0" lvl="0" marL="0" rtl="0" algn="l">
              <a:lnSpc>
                <a:spcPct val="95000"/>
              </a:lnSpc>
              <a:spcBef>
                <a:spcPts val="0"/>
              </a:spcBef>
              <a:spcAft>
                <a:spcPts val="1600"/>
              </a:spcAft>
              <a:buSzPts val="852"/>
              <a:buNone/>
            </a:pPr>
            <a:r>
              <a:rPr lang="en" sz="1230"/>
              <a:t>This is where you section ends. Duplicate this set of slides as many times you need to go over all your sections.</a:t>
            </a:r>
            <a:endParaRPr sz="123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grpSp>
        <p:nvGrpSpPr>
          <p:cNvPr id="1635" name="Google Shape;1635;p36"/>
          <p:cNvGrpSpPr/>
          <p:nvPr/>
        </p:nvGrpSpPr>
        <p:grpSpPr>
          <a:xfrm>
            <a:off x="7933169" y="2205573"/>
            <a:ext cx="3464251" cy="669646"/>
            <a:chOff x="514536" y="1250125"/>
            <a:chExt cx="7128089" cy="1140600"/>
          </a:xfrm>
        </p:grpSpPr>
        <p:sp>
          <p:nvSpPr>
            <p:cNvPr id="1636" name="Google Shape;1636;p36"/>
            <p:cNvSpPr/>
            <p:nvPr/>
          </p:nvSpPr>
          <p:spPr>
            <a:xfrm>
              <a:off x="515525" y="1250125"/>
              <a:ext cx="7127100" cy="114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637" name="Google Shape;1637;p36"/>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638" name="Google Shape;1638;p36"/>
          <p:cNvGrpSpPr/>
          <p:nvPr/>
        </p:nvGrpSpPr>
        <p:grpSpPr>
          <a:xfrm>
            <a:off x="4363803" y="2207006"/>
            <a:ext cx="3464251" cy="669646"/>
            <a:chOff x="514536" y="1250125"/>
            <a:chExt cx="7128089" cy="1140600"/>
          </a:xfrm>
        </p:grpSpPr>
        <p:sp>
          <p:nvSpPr>
            <p:cNvPr id="1639" name="Google Shape;1639;p36"/>
            <p:cNvSpPr/>
            <p:nvPr/>
          </p:nvSpPr>
          <p:spPr>
            <a:xfrm>
              <a:off x="515525" y="1250125"/>
              <a:ext cx="7127100" cy="1140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640" name="Google Shape;1640;p36"/>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641" name="Google Shape;1641;p36"/>
          <p:cNvGrpSpPr/>
          <p:nvPr/>
        </p:nvGrpSpPr>
        <p:grpSpPr>
          <a:xfrm>
            <a:off x="794425" y="2207300"/>
            <a:ext cx="3464251" cy="669646"/>
            <a:chOff x="514536" y="1250125"/>
            <a:chExt cx="7128089" cy="1140600"/>
          </a:xfrm>
        </p:grpSpPr>
        <p:sp>
          <p:nvSpPr>
            <p:cNvPr id="1642" name="Google Shape;1642;p36"/>
            <p:cNvSpPr/>
            <p:nvPr/>
          </p:nvSpPr>
          <p:spPr>
            <a:xfrm>
              <a:off x="515525" y="1250125"/>
              <a:ext cx="7127100" cy="1140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643" name="Google Shape;1643;p36"/>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644" name="Google Shape;1644;p36"/>
          <p:cNvGrpSpPr/>
          <p:nvPr/>
        </p:nvGrpSpPr>
        <p:grpSpPr>
          <a:xfrm>
            <a:off x="794305" y="407413"/>
            <a:ext cx="10603032" cy="987760"/>
            <a:chOff x="514536" y="1250125"/>
            <a:chExt cx="7128089" cy="1140600"/>
          </a:xfrm>
        </p:grpSpPr>
        <p:sp>
          <p:nvSpPr>
            <p:cNvPr id="1645" name="Google Shape;1645;p36"/>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646" name="Google Shape;1646;p36"/>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647" name="Google Shape;1647;p36"/>
          <p:cNvSpPr txBox="1"/>
          <p:nvPr>
            <p:ph type="title"/>
          </p:nvPr>
        </p:nvSpPr>
        <p:spPr>
          <a:xfrm>
            <a:off x="1122227" y="402775"/>
            <a:ext cx="9947400" cy="987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Add your title here.</a:t>
            </a:r>
            <a:endParaRPr/>
          </a:p>
        </p:txBody>
      </p:sp>
      <p:sp>
        <p:nvSpPr>
          <p:cNvPr id="1648" name="Google Shape;1648;p36"/>
          <p:cNvSpPr txBox="1"/>
          <p:nvPr>
            <p:ph idx="1" type="body"/>
          </p:nvPr>
        </p:nvSpPr>
        <p:spPr>
          <a:xfrm>
            <a:off x="794181" y="2966675"/>
            <a:ext cx="3464100" cy="24231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sz="2000"/>
              <a:t>Far far away, behind the word mountains, far from the countries Vokalia and Consonantia, there live the blind texts.</a:t>
            </a:r>
            <a:endParaRPr sz="2000"/>
          </a:p>
        </p:txBody>
      </p:sp>
      <p:sp>
        <p:nvSpPr>
          <p:cNvPr id="1649" name="Google Shape;1649;p36"/>
          <p:cNvSpPr txBox="1"/>
          <p:nvPr>
            <p:ph idx="2" type="subTitle"/>
          </p:nvPr>
        </p:nvSpPr>
        <p:spPr>
          <a:xfrm>
            <a:off x="961125" y="2240349"/>
            <a:ext cx="3131100" cy="6366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b="0" lang="en" sz="2400"/>
              <a:t>Something about this.</a:t>
            </a:r>
            <a:endParaRPr b="0" sz="2400"/>
          </a:p>
        </p:txBody>
      </p:sp>
      <p:sp>
        <p:nvSpPr>
          <p:cNvPr id="1650" name="Google Shape;1650;p36"/>
          <p:cNvSpPr txBox="1"/>
          <p:nvPr>
            <p:ph idx="3" type="body"/>
          </p:nvPr>
        </p:nvSpPr>
        <p:spPr>
          <a:xfrm>
            <a:off x="4363555" y="2966700"/>
            <a:ext cx="3464100" cy="24231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sz="2000"/>
              <a:t>Far far away, behind the word mountains, far from the countries Vokalia and Consonantia, there live the blind texts.</a:t>
            </a:r>
            <a:endParaRPr sz="2000"/>
          </a:p>
        </p:txBody>
      </p:sp>
      <p:sp>
        <p:nvSpPr>
          <p:cNvPr id="1651" name="Google Shape;1651;p36"/>
          <p:cNvSpPr txBox="1"/>
          <p:nvPr>
            <p:ph idx="4" type="subTitle"/>
          </p:nvPr>
        </p:nvSpPr>
        <p:spPr>
          <a:xfrm>
            <a:off x="4530487" y="2240354"/>
            <a:ext cx="3131100" cy="6366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b="0" lang="en" sz="2400"/>
              <a:t>Something about that.</a:t>
            </a:r>
            <a:endParaRPr b="0" sz="2400"/>
          </a:p>
        </p:txBody>
      </p:sp>
      <p:sp>
        <p:nvSpPr>
          <p:cNvPr id="1652" name="Google Shape;1652;p36"/>
          <p:cNvSpPr txBox="1"/>
          <p:nvPr>
            <p:ph idx="5" type="body"/>
          </p:nvPr>
        </p:nvSpPr>
        <p:spPr>
          <a:xfrm>
            <a:off x="7933372" y="2966675"/>
            <a:ext cx="3464100" cy="24231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sz="2000"/>
              <a:t>Far far away, behind the word mountains, far from the countries Vokalia and Consonantia, there live the blind texts.</a:t>
            </a:r>
            <a:endParaRPr sz="2000"/>
          </a:p>
        </p:txBody>
      </p:sp>
      <p:sp>
        <p:nvSpPr>
          <p:cNvPr id="1653" name="Google Shape;1653;p36"/>
          <p:cNvSpPr txBox="1"/>
          <p:nvPr>
            <p:ph idx="6" type="subTitle"/>
          </p:nvPr>
        </p:nvSpPr>
        <p:spPr>
          <a:xfrm>
            <a:off x="8099849" y="2240349"/>
            <a:ext cx="3131100" cy="6366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b="0" lang="en" sz="2400"/>
              <a:t>Something about this.</a:t>
            </a:r>
            <a:endParaRPr b="0"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pic>
        <p:nvPicPr>
          <p:cNvPr id="1658" name="Google Shape;1658;p37"/>
          <p:cNvPicPr preferRelativeResize="0"/>
          <p:nvPr/>
        </p:nvPicPr>
        <p:blipFill rotWithShape="1">
          <a:blip r:embed="rId3">
            <a:alphaModFix/>
          </a:blip>
          <a:srcRect b="2185" l="0" r="0" t="13418"/>
          <a:stretch/>
        </p:blipFill>
        <p:spPr>
          <a:xfrm>
            <a:off x="0" y="0"/>
            <a:ext cx="12192000" cy="6857999"/>
          </a:xfrm>
          <a:prstGeom prst="rect">
            <a:avLst/>
          </a:prstGeom>
          <a:noFill/>
          <a:ln>
            <a:noFill/>
          </a:ln>
        </p:spPr>
      </p:pic>
      <p:grpSp>
        <p:nvGrpSpPr>
          <p:cNvPr id="1659" name="Google Shape;1659;p37"/>
          <p:cNvGrpSpPr/>
          <p:nvPr/>
        </p:nvGrpSpPr>
        <p:grpSpPr>
          <a:xfrm>
            <a:off x="387631" y="454805"/>
            <a:ext cx="2456429" cy="2431727"/>
            <a:chOff x="812916" y="860267"/>
            <a:chExt cx="1395619" cy="1377827"/>
          </a:xfrm>
        </p:grpSpPr>
        <p:sp>
          <p:nvSpPr>
            <p:cNvPr id="1660" name="Google Shape;1660;p37"/>
            <p:cNvSpPr/>
            <p:nvPr/>
          </p:nvSpPr>
          <p:spPr>
            <a:xfrm>
              <a:off x="2145380" y="860267"/>
              <a:ext cx="53370" cy="53370"/>
            </a:xfrm>
            <a:custGeom>
              <a:rect b="b" l="l" r="r" t="t"/>
              <a:pathLst>
                <a:path extrusionOk="0" h="53370" w="5337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1" name="Google Shape;1661;p37"/>
            <p:cNvSpPr/>
            <p:nvPr/>
          </p:nvSpPr>
          <p:spPr>
            <a:xfrm>
              <a:off x="1923304" y="860267"/>
              <a:ext cx="53370" cy="53370"/>
            </a:xfrm>
            <a:custGeom>
              <a:rect b="b" l="l" r="r" t="t"/>
              <a:pathLst>
                <a:path extrusionOk="0" h="53370" w="5337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2" name="Google Shape;1662;p37"/>
            <p:cNvSpPr/>
            <p:nvPr/>
          </p:nvSpPr>
          <p:spPr>
            <a:xfrm>
              <a:off x="1701228" y="860267"/>
              <a:ext cx="53366" cy="53370"/>
            </a:xfrm>
            <a:custGeom>
              <a:rect b="b" l="l" r="r" t="t"/>
              <a:pathLst>
                <a:path extrusionOk="0" h="53370" w="53366">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3" name="Google Shape;1663;p37"/>
            <p:cNvSpPr/>
            <p:nvPr/>
          </p:nvSpPr>
          <p:spPr>
            <a:xfrm>
              <a:off x="1479148" y="860267"/>
              <a:ext cx="53370" cy="53370"/>
            </a:xfrm>
            <a:custGeom>
              <a:rect b="b" l="l" r="r" t="t"/>
              <a:pathLst>
                <a:path extrusionOk="0" h="53370" w="5337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4" name="Google Shape;1664;p37"/>
            <p:cNvSpPr/>
            <p:nvPr/>
          </p:nvSpPr>
          <p:spPr>
            <a:xfrm>
              <a:off x="1257072" y="860267"/>
              <a:ext cx="53370" cy="53370"/>
            </a:xfrm>
            <a:custGeom>
              <a:rect b="b" l="l" r="r" t="t"/>
              <a:pathLst>
                <a:path extrusionOk="0" h="53370" w="5337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5" name="Google Shape;1665;p37"/>
            <p:cNvSpPr/>
            <p:nvPr/>
          </p:nvSpPr>
          <p:spPr>
            <a:xfrm>
              <a:off x="1034996" y="860267"/>
              <a:ext cx="53370" cy="53370"/>
            </a:xfrm>
            <a:custGeom>
              <a:rect b="b" l="l" r="r" t="t"/>
              <a:pathLst>
                <a:path extrusionOk="0" h="53370" w="5337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6" name="Google Shape;1666;p37"/>
            <p:cNvSpPr/>
            <p:nvPr/>
          </p:nvSpPr>
          <p:spPr>
            <a:xfrm>
              <a:off x="812916" y="860267"/>
              <a:ext cx="53370" cy="53370"/>
            </a:xfrm>
            <a:custGeom>
              <a:rect b="b" l="l" r="r" t="t"/>
              <a:pathLst>
                <a:path extrusionOk="0" h="53370" w="5337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7" name="Google Shape;1667;p37"/>
            <p:cNvSpPr/>
            <p:nvPr/>
          </p:nvSpPr>
          <p:spPr>
            <a:xfrm>
              <a:off x="81380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8" name="Google Shape;1668;p37"/>
            <p:cNvSpPr/>
            <p:nvPr/>
          </p:nvSpPr>
          <p:spPr>
            <a:xfrm>
              <a:off x="81380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9" name="Google Shape;1669;p37"/>
            <p:cNvSpPr/>
            <p:nvPr/>
          </p:nvSpPr>
          <p:spPr>
            <a:xfrm>
              <a:off x="81380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0" name="Google Shape;1670;p37"/>
            <p:cNvSpPr/>
            <p:nvPr/>
          </p:nvSpPr>
          <p:spPr>
            <a:xfrm>
              <a:off x="81380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1" name="Google Shape;1671;p37"/>
            <p:cNvSpPr/>
            <p:nvPr/>
          </p:nvSpPr>
          <p:spPr>
            <a:xfrm>
              <a:off x="81380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2" name="Google Shape;1672;p37"/>
            <p:cNvSpPr/>
            <p:nvPr/>
          </p:nvSpPr>
          <p:spPr>
            <a:xfrm>
              <a:off x="81380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3" name="Google Shape;1673;p37"/>
            <p:cNvSpPr/>
            <p:nvPr/>
          </p:nvSpPr>
          <p:spPr>
            <a:xfrm>
              <a:off x="1037368" y="2184724"/>
              <a:ext cx="53366" cy="53370"/>
            </a:xfrm>
            <a:custGeom>
              <a:rect b="b" l="l" r="r" t="t"/>
              <a:pathLst>
                <a:path extrusionOk="0" h="53370" w="53366">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4" name="Google Shape;1674;p37"/>
            <p:cNvSpPr/>
            <p:nvPr/>
          </p:nvSpPr>
          <p:spPr>
            <a:xfrm>
              <a:off x="1037368" y="1962648"/>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5" name="Google Shape;1675;p37"/>
            <p:cNvSpPr/>
            <p:nvPr/>
          </p:nvSpPr>
          <p:spPr>
            <a:xfrm>
              <a:off x="1037368" y="1740572"/>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6" name="Google Shape;1676;p37"/>
            <p:cNvSpPr/>
            <p:nvPr/>
          </p:nvSpPr>
          <p:spPr>
            <a:xfrm>
              <a:off x="1037368" y="1518492"/>
              <a:ext cx="53366" cy="53370"/>
            </a:xfrm>
            <a:custGeom>
              <a:rect b="b" l="l" r="r" t="t"/>
              <a:pathLst>
                <a:path extrusionOk="0" h="53370" w="53366">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7" name="Google Shape;1677;p37"/>
            <p:cNvSpPr/>
            <p:nvPr/>
          </p:nvSpPr>
          <p:spPr>
            <a:xfrm>
              <a:off x="1037368" y="1296416"/>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8" name="Google Shape;1678;p37"/>
            <p:cNvSpPr/>
            <p:nvPr/>
          </p:nvSpPr>
          <p:spPr>
            <a:xfrm>
              <a:off x="1037368" y="1074339"/>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9" name="Google Shape;1679;p37"/>
            <p:cNvSpPr/>
            <p:nvPr/>
          </p:nvSpPr>
          <p:spPr>
            <a:xfrm>
              <a:off x="126092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0" name="Google Shape;1680;p37"/>
            <p:cNvSpPr/>
            <p:nvPr/>
          </p:nvSpPr>
          <p:spPr>
            <a:xfrm>
              <a:off x="126092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1" name="Google Shape;1681;p37"/>
            <p:cNvSpPr/>
            <p:nvPr/>
          </p:nvSpPr>
          <p:spPr>
            <a:xfrm>
              <a:off x="126092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2" name="Google Shape;1682;p37"/>
            <p:cNvSpPr/>
            <p:nvPr/>
          </p:nvSpPr>
          <p:spPr>
            <a:xfrm>
              <a:off x="126092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3" name="Google Shape;1683;p37"/>
            <p:cNvSpPr/>
            <p:nvPr/>
          </p:nvSpPr>
          <p:spPr>
            <a:xfrm>
              <a:off x="126092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4" name="Google Shape;1684;p37"/>
            <p:cNvSpPr/>
            <p:nvPr/>
          </p:nvSpPr>
          <p:spPr>
            <a:xfrm>
              <a:off x="126092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5" name="Google Shape;1685;p37"/>
            <p:cNvSpPr/>
            <p:nvPr/>
          </p:nvSpPr>
          <p:spPr>
            <a:xfrm>
              <a:off x="148448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6" name="Google Shape;1686;p37"/>
            <p:cNvSpPr/>
            <p:nvPr/>
          </p:nvSpPr>
          <p:spPr>
            <a:xfrm>
              <a:off x="148448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7" name="Google Shape;1687;p37"/>
            <p:cNvSpPr/>
            <p:nvPr/>
          </p:nvSpPr>
          <p:spPr>
            <a:xfrm>
              <a:off x="148448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8" name="Google Shape;1688;p37"/>
            <p:cNvSpPr/>
            <p:nvPr/>
          </p:nvSpPr>
          <p:spPr>
            <a:xfrm>
              <a:off x="148448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9" name="Google Shape;1689;p37"/>
            <p:cNvSpPr/>
            <p:nvPr/>
          </p:nvSpPr>
          <p:spPr>
            <a:xfrm>
              <a:off x="148448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0" name="Google Shape;1690;p37"/>
            <p:cNvSpPr/>
            <p:nvPr/>
          </p:nvSpPr>
          <p:spPr>
            <a:xfrm>
              <a:off x="148448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1" name="Google Shape;1691;p37"/>
            <p:cNvSpPr/>
            <p:nvPr/>
          </p:nvSpPr>
          <p:spPr>
            <a:xfrm>
              <a:off x="170804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2" name="Google Shape;1692;p37"/>
            <p:cNvSpPr/>
            <p:nvPr/>
          </p:nvSpPr>
          <p:spPr>
            <a:xfrm>
              <a:off x="170804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3" name="Google Shape;1693;p37"/>
            <p:cNvSpPr/>
            <p:nvPr/>
          </p:nvSpPr>
          <p:spPr>
            <a:xfrm>
              <a:off x="170804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4" name="Google Shape;1694;p37"/>
            <p:cNvSpPr/>
            <p:nvPr/>
          </p:nvSpPr>
          <p:spPr>
            <a:xfrm>
              <a:off x="170804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5" name="Google Shape;1695;p37"/>
            <p:cNvSpPr/>
            <p:nvPr/>
          </p:nvSpPr>
          <p:spPr>
            <a:xfrm>
              <a:off x="170804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6" name="Google Shape;1696;p37"/>
            <p:cNvSpPr/>
            <p:nvPr/>
          </p:nvSpPr>
          <p:spPr>
            <a:xfrm>
              <a:off x="170804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7" name="Google Shape;1697;p37"/>
            <p:cNvSpPr/>
            <p:nvPr/>
          </p:nvSpPr>
          <p:spPr>
            <a:xfrm>
              <a:off x="193160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8" name="Google Shape;1698;p37"/>
            <p:cNvSpPr/>
            <p:nvPr/>
          </p:nvSpPr>
          <p:spPr>
            <a:xfrm>
              <a:off x="193160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9" name="Google Shape;1699;p37"/>
            <p:cNvSpPr/>
            <p:nvPr/>
          </p:nvSpPr>
          <p:spPr>
            <a:xfrm>
              <a:off x="193160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0" name="Google Shape;1700;p37"/>
            <p:cNvSpPr/>
            <p:nvPr/>
          </p:nvSpPr>
          <p:spPr>
            <a:xfrm>
              <a:off x="193160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1" name="Google Shape;1701;p37"/>
            <p:cNvSpPr/>
            <p:nvPr/>
          </p:nvSpPr>
          <p:spPr>
            <a:xfrm>
              <a:off x="193160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2" name="Google Shape;1702;p37"/>
            <p:cNvSpPr/>
            <p:nvPr/>
          </p:nvSpPr>
          <p:spPr>
            <a:xfrm>
              <a:off x="193160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3" name="Google Shape;1703;p37"/>
            <p:cNvSpPr/>
            <p:nvPr/>
          </p:nvSpPr>
          <p:spPr>
            <a:xfrm>
              <a:off x="215516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4" name="Google Shape;1704;p37"/>
            <p:cNvSpPr/>
            <p:nvPr/>
          </p:nvSpPr>
          <p:spPr>
            <a:xfrm>
              <a:off x="215516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5" name="Google Shape;1705;p37"/>
            <p:cNvSpPr/>
            <p:nvPr/>
          </p:nvSpPr>
          <p:spPr>
            <a:xfrm>
              <a:off x="215516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6" name="Google Shape;1706;p37"/>
            <p:cNvSpPr/>
            <p:nvPr/>
          </p:nvSpPr>
          <p:spPr>
            <a:xfrm>
              <a:off x="215516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7" name="Google Shape;1707;p37"/>
            <p:cNvSpPr/>
            <p:nvPr/>
          </p:nvSpPr>
          <p:spPr>
            <a:xfrm>
              <a:off x="215516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8" name="Google Shape;1708;p37"/>
            <p:cNvSpPr/>
            <p:nvPr/>
          </p:nvSpPr>
          <p:spPr>
            <a:xfrm>
              <a:off x="215516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709" name="Google Shape;1709;p37"/>
          <p:cNvGrpSpPr/>
          <p:nvPr/>
        </p:nvGrpSpPr>
        <p:grpSpPr>
          <a:xfrm>
            <a:off x="0" y="1853169"/>
            <a:ext cx="3784641" cy="3670571"/>
            <a:chOff x="0" y="1381925"/>
            <a:chExt cx="9312600" cy="3836700"/>
          </a:xfrm>
        </p:grpSpPr>
        <p:sp>
          <p:nvSpPr>
            <p:cNvPr id="1710" name="Google Shape;1710;p37"/>
            <p:cNvSpPr/>
            <p:nvPr/>
          </p:nvSpPr>
          <p:spPr>
            <a:xfrm>
              <a:off x="0" y="1381925"/>
              <a:ext cx="9312600" cy="3836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11" name="Google Shape;1711;p37"/>
            <p:cNvPicPr preferRelativeResize="0"/>
            <p:nvPr/>
          </p:nvPicPr>
          <p:blipFill rotWithShape="1">
            <a:blip r:embed="rId4">
              <a:alphaModFix amt="20000"/>
            </a:blip>
            <a:srcRect b="106" l="20300" r="24035" t="23673"/>
            <a:stretch/>
          </p:blipFill>
          <p:spPr>
            <a:xfrm rot="5400000">
              <a:off x="2737950" y="-1356025"/>
              <a:ext cx="3836700" cy="9312600"/>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712" name="Google Shape;1712;p37"/>
          <p:cNvGrpSpPr/>
          <p:nvPr/>
        </p:nvGrpSpPr>
        <p:grpSpPr>
          <a:xfrm>
            <a:off x="7683533" y="-4"/>
            <a:ext cx="1372876" cy="674089"/>
            <a:chOff x="7673633" y="189975"/>
            <a:chExt cx="1525417" cy="750572"/>
          </a:xfrm>
        </p:grpSpPr>
        <p:sp>
          <p:nvSpPr>
            <p:cNvPr id="1713" name="Google Shape;1713;p37"/>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714" name="Google Shape;1714;p37"/>
            <p:cNvPicPr preferRelativeResize="0"/>
            <p:nvPr/>
          </p:nvPicPr>
          <p:blipFill rotWithShape="1">
            <a:blip r:embed="rId4">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715" name="Google Shape;1715;p37"/>
          <p:cNvGrpSpPr/>
          <p:nvPr/>
        </p:nvGrpSpPr>
        <p:grpSpPr>
          <a:xfrm>
            <a:off x="1458760" y="6282023"/>
            <a:ext cx="3900335" cy="575973"/>
            <a:chOff x="1439710" y="6217176"/>
            <a:chExt cx="4333706" cy="640824"/>
          </a:xfrm>
        </p:grpSpPr>
        <p:sp>
          <p:nvSpPr>
            <p:cNvPr id="1716" name="Google Shape;1716;p37"/>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17" name="Google Shape;1717;p37"/>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18" name="Google Shape;1718;p37"/>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719" name="Google Shape;1719;p37"/>
            <p:cNvPicPr preferRelativeResize="0"/>
            <p:nvPr/>
          </p:nvPicPr>
          <p:blipFill rotWithShape="1">
            <a:blip r:embed="rId4">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1720" name="Google Shape;1720;p37"/>
          <p:cNvGrpSpPr/>
          <p:nvPr/>
        </p:nvGrpSpPr>
        <p:grpSpPr>
          <a:xfrm>
            <a:off x="10498727" y="101322"/>
            <a:ext cx="835103" cy="835103"/>
            <a:chOff x="8878102" y="4612385"/>
            <a:chExt cx="927892" cy="927892"/>
          </a:xfrm>
        </p:grpSpPr>
        <p:sp>
          <p:nvSpPr>
            <p:cNvPr id="1721" name="Google Shape;1721;p37"/>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722" name="Google Shape;1722;p37"/>
            <p:cNvPicPr preferRelativeResize="0"/>
            <p:nvPr/>
          </p:nvPicPr>
          <p:blipFill rotWithShape="1">
            <a:blip r:embed="rId4">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723" name="Google Shape;1723;p37"/>
          <p:cNvGrpSpPr/>
          <p:nvPr/>
        </p:nvGrpSpPr>
        <p:grpSpPr>
          <a:xfrm>
            <a:off x="10498725" y="4733182"/>
            <a:ext cx="2330813" cy="2124806"/>
            <a:chOff x="10438625" y="4501032"/>
            <a:chExt cx="2589792" cy="2356968"/>
          </a:xfrm>
        </p:grpSpPr>
        <p:sp>
          <p:nvSpPr>
            <p:cNvPr id="1724" name="Google Shape;1724;p37"/>
            <p:cNvSpPr/>
            <p:nvPr/>
          </p:nvSpPr>
          <p:spPr>
            <a:xfrm>
              <a:off x="10438629" y="4501032"/>
              <a:ext cx="2589788" cy="2356967"/>
            </a:xfrm>
            <a:custGeom>
              <a:rect b="b" l="l" r="r" t="t"/>
              <a:pathLst>
                <a:path extrusionOk="0" h="1204070" w="1323008">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725" name="Google Shape;1725;p37"/>
            <p:cNvPicPr preferRelativeResize="0"/>
            <p:nvPr/>
          </p:nvPicPr>
          <p:blipFill rotWithShape="1">
            <a:blip r:embed="rId4">
              <a:alphaModFix amt="20000"/>
            </a:blip>
            <a:srcRect b="37896" l="51255" r="14547" t="40908"/>
            <a:stretch/>
          </p:blipFill>
          <p:spPr>
            <a:xfrm rot="5400000">
              <a:off x="10555036" y="4384620"/>
              <a:ext cx="2356967" cy="2589790"/>
            </a:xfrm>
            <a:custGeom>
              <a:rect b="b" l="l" r="r" t="t"/>
              <a:pathLst>
                <a:path extrusionOk="0" h="2589790" w="2356967">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726" name="Google Shape;1726;p37"/>
          <p:cNvGrpSpPr/>
          <p:nvPr/>
        </p:nvGrpSpPr>
        <p:grpSpPr>
          <a:xfrm>
            <a:off x="8300303" y="6093240"/>
            <a:ext cx="1718929" cy="372445"/>
            <a:chOff x="8300303" y="6093240"/>
            <a:chExt cx="1718929" cy="372445"/>
          </a:xfrm>
        </p:grpSpPr>
        <p:grpSp>
          <p:nvGrpSpPr>
            <p:cNvPr id="1727" name="Google Shape;1727;p37"/>
            <p:cNvGrpSpPr/>
            <p:nvPr/>
          </p:nvGrpSpPr>
          <p:grpSpPr>
            <a:xfrm>
              <a:off x="8300303" y="6093240"/>
              <a:ext cx="1718927" cy="372442"/>
              <a:chOff x="3290595" y="3170847"/>
              <a:chExt cx="878932" cy="190439"/>
            </a:xfrm>
          </p:grpSpPr>
          <p:sp>
            <p:nvSpPr>
              <p:cNvPr id="1728" name="Google Shape;1728;p37"/>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29" name="Google Shape;1729;p37"/>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0" name="Google Shape;1730;p37"/>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1" name="Google Shape;1731;p37"/>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1732" name="Google Shape;1732;p37"/>
            <p:cNvPicPr preferRelativeResize="0"/>
            <p:nvPr/>
          </p:nvPicPr>
          <p:blipFill rotWithShape="1">
            <a:blip r:embed="rId4">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733" name="Google Shape;1733;p37"/>
          <p:cNvGrpSpPr/>
          <p:nvPr/>
        </p:nvGrpSpPr>
        <p:grpSpPr>
          <a:xfrm>
            <a:off x="3519724" y="-159782"/>
            <a:ext cx="1470261" cy="1470319"/>
            <a:chOff x="3519724" y="-159776"/>
            <a:chExt cx="1633623" cy="1633869"/>
          </a:xfrm>
        </p:grpSpPr>
        <p:sp>
          <p:nvSpPr>
            <p:cNvPr id="1734" name="Google Shape;1734;p37"/>
            <p:cNvSpPr/>
            <p:nvPr/>
          </p:nvSpPr>
          <p:spPr>
            <a:xfrm>
              <a:off x="3519724" y="-159776"/>
              <a:ext cx="1633622" cy="1633867"/>
            </a:xfrm>
            <a:custGeom>
              <a:rect b="b" l="l" r="r" t="t"/>
              <a:pathLst>
                <a:path extrusionOk="0" h="834670" w="834545">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735" name="Google Shape;1735;p37"/>
            <p:cNvPicPr preferRelativeResize="0"/>
            <p:nvPr/>
          </p:nvPicPr>
          <p:blipFill rotWithShape="1">
            <a:blip r:embed="rId4">
              <a:alphaModFix amt="20000"/>
            </a:blip>
            <a:srcRect b="29021" l="0" r="76435" t="57607"/>
            <a:stretch/>
          </p:blipFill>
          <p:spPr>
            <a:xfrm rot="5400000">
              <a:off x="3524425" y="-154828"/>
              <a:ext cx="1624221" cy="1633622"/>
            </a:xfrm>
            <a:custGeom>
              <a:rect b="b" l="l" r="r" t="t"/>
              <a:pathLst>
                <a:path extrusionOk="0" h="1633622" w="1624221">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
        <p:nvSpPr>
          <p:cNvPr id="1736" name="Google Shape;1736;p37"/>
          <p:cNvSpPr txBox="1"/>
          <p:nvPr>
            <p:ph idx="1" type="body"/>
          </p:nvPr>
        </p:nvSpPr>
        <p:spPr>
          <a:xfrm>
            <a:off x="178425" y="2065300"/>
            <a:ext cx="3300000" cy="3251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solidFill>
                  <a:schemeClr val="lt2"/>
                </a:solidFill>
              </a:rPr>
              <a:t>Dogs can smell feelings.</a:t>
            </a:r>
            <a:endParaRPr>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grpSp>
        <p:nvGrpSpPr>
          <p:cNvPr id="1741" name="Google Shape;1741;p38"/>
          <p:cNvGrpSpPr/>
          <p:nvPr/>
        </p:nvGrpSpPr>
        <p:grpSpPr>
          <a:xfrm>
            <a:off x="794305" y="407413"/>
            <a:ext cx="10603032" cy="987760"/>
            <a:chOff x="514536" y="1250125"/>
            <a:chExt cx="7128089" cy="1140600"/>
          </a:xfrm>
        </p:grpSpPr>
        <p:sp>
          <p:nvSpPr>
            <p:cNvPr id="1742" name="Google Shape;1742;p38"/>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43" name="Google Shape;1743;p38"/>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744" name="Google Shape;1744;p38"/>
          <p:cNvGrpSpPr/>
          <p:nvPr/>
        </p:nvGrpSpPr>
        <p:grpSpPr>
          <a:xfrm>
            <a:off x="8674190" y="1924066"/>
            <a:ext cx="2026829" cy="2508258"/>
            <a:chOff x="8025900" y="568625"/>
            <a:chExt cx="2772300" cy="3430800"/>
          </a:xfrm>
        </p:grpSpPr>
        <p:sp>
          <p:nvSpPr>
            <p:cNvPr id="1745" name="Google Shape;1745;p38"/>
            <p:cNvSpPr/>
            <p:nvPr/>
          </p:nvSpPr>
          <p:spPr>
            <a:xfrm>
              <a:off x="8025900" y="568625"/>
              <a:ext cx="2772300" cy="3430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46" name="Google Shape;1746;p38"/>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grpSp>
        <p:nvGrpSpPr>
          <p:cNvPr id="1747" name="Google Shape;1747;p38"/>
          <p:cNvGrpSpPr/>
          <p:nvPr/>
        </p:nvGrpSpPr>
        <p:grpSpPr>
          <a:xfrm>
            <a:off x="5088902" y="1924066"/>
            <a:ext cx="2026829" cy="2508258"/>
            <a:chOff x="8025900" y="568625"/>
            <a:chExt cx="2772300" cy="3430800"/>
          </a:xfrm>
        </p:grpSpPr>
        <p:sp>
          <p:nvSpPr>
            <p:cNvPr id="1748" name="Google Shape;1748;p38"/>
            <p:cNvSpPr/>
            <p:nvPr/>
          </p:nvSpPr>
          <p:spPr>
            <a:xfrm>
              <a:off x="8025900" y="568625"/>
              <a:ext cx="2772300" cy="343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49" name="Google Shape;1749;p38"/>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grpSp>
        <p:nvGrpSpPr>
          <p:cNvPr id="1750" name="Google Shape;1750;p38"/>
          <p:cNvGrpSpPr/>
          <p:nvPr/>
        </p:nvGrpSpPr>
        <p:grpSpPr>
          <a:xfrm>
            <a:off x="1503615" y="1924066"/>
            <a:ext cx="2026829" cy="2508258"/>
            <a:chOff x="8025900" y="568625"/>
            <a:chExt cx="2772300" cy="3430800"/>
          </a:xfrm>
        </p:grpSpPr>
        <p:sp>
          <p:nvSpPr>
            <p:cNvPr id="1751" name="Google Shape;1751;p38"/>
            <p:cNvSpPr/>
            <p:nvPr/>
          </p:nvSpPr>
          <p:spPr>
            <a:xfrm>
              <a:off x="8025900" y="568625"/>
              <a:ext cx="2772300" cy="3430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52" name="Google Shape;1752;p38"/>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grpSp>
        <p:nvGrpSpPr>
          <p:cNvPr id="1753" name="Google Shape;1753;p38"/>
          <p:cNvGrpSpPr/>
          <p:nvPr/>
        </p:nvGrpSpPr>
        <p:grpSpPr>
          <a:xfrm>
            <a:off x="8113945" y="3943796"/>
            <a:ext cx="3147051" cy="669646"/>
            <a:chOff x="514536" y="1250125"/>
            <a:chExt cx="7128089" cy="1140600"/>
          </a:xfrm>
        </p:grpSpPr>
        <p:sp>
          <p:nvSpPr>
            <p:cNvPr id="1754" name="Google Shape;1754;p38"/>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55" name="Google Shape;1755;p38"/>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756" name="Google Shape;1756;p38"/>
          <p:cNvGrpSpPr/>
          <p:nvPr/>
        </p:nvGrpSpPr>
        <p:grpSpPr>
          <a:xfrm>
            <a:off x="4526095" y="3943796"/>
            <a:ext cx="3147051" cy="669646"/>
            <a:chOff x="514536" y="1250125"/>
            <a:chExt cx="7128089" cy="1140600"/>
          </a:xfrm>
        </p:grpSpPr>
        <p:sp>
          <p:nvSpPr>
            <p:cNvPr id="1757" name="Google Shape;1757;p38"/>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58" name="Google Shape;1758;p38"/>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759" name="Google Shape;1759;p38"/>
          <p:cNvGrpSpPr/>
          <p:nvPr/>
        </p:nvGrpSpPr>
        <p:grpSpPr>
          <a:xfrm>
            <a:off x="938232" y="3943796"/>
            <a:ext cx="3147051" cy="669646"/>
            <a:chOff x="514536" y="1250125"/>
            <a:chExt cx="7128089" cy="1140600"/>
          </a:xfrm>
        </p:grpSpPr>
        <p:sp>
          <p:nvSpPr>
            <p:cNvPr id="1760" name="Google Shape;1760;p38"/>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61" name="Google Shape;1761;p38"/>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762" name="Google Shape;1762;p38"/>
          <p:cNvSpPr txBox="1"/>
          <p:nvPr>
            <p:ph type="title"/>
          </p:nvPr>
        </p:nvSpPr>
        <p:spPr>
          <a:xfrm>
            <a:off x="924900" y="409225"/>
            <a:ext cx="10342200" cy="987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our team.</a:t>
            </a:r>
            <a:endParaRPr/>
          </a:p>
        </p:txBody>
      </p:sp>
      <p:sp>
        <p:nvSpPr>
          <p:cNvPr id="1763" name="Google Shape;1763;p38"/>
          <p:cNvSpPr txBox="1"/>
          <p:nvPr>
            <p:ph idx="1" type="body"/>
          </p:nvPr>
        </p:nvSpPr>
        <p:spPr>
          <a:xfrm>
            <a:off x="938250" y="4728197"/>
            <a:ext cx="3147300" cy="12459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a:t>Lorem ipsum dolor sit amet, consectetuer adipiscing elit.</a:t>
            </a:r>
            <a:endParaRPr/>
          </a:p>
        </p:txBody>
      </p:sp>
      <p:sp>
        <p:nvSpPr>
          <p:cNvPr id="1764" name="Google Shape;1764;p38"/>
          <p:cNvSpPr txBox="1"/>
          <p:nvPr>
            <p:ph idx="2" type="subTitle"/>
          </p:nvPr>
        </p:nvSpPr>
        <p:spPr>
          <a:xfrm>
            <a:off x="938250" y="4005225"/>
            <a:ext cx="3147300" cy="7635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
              <a:t>Erika V.</a:t>
            </a:r>
            <a:endParaRPr/>
          </a:p>
        </p:txBody>
      </p:sp>
      <p:sp>
        <p:nvSpPr>
          <p:cNvPr id="1765" name="Google Shape;1765;p38"/>
          <p:cNvSpPr txBox="1"/>
          <p:nvPr>
            <p:ph idx="3" type="body"/>
          </p:nvPr>
        </p:nvSpPr>
        <p:spPr>
          <a:xfrm>
            <a:off x="4526100" y="4728203"/>
            <a:ext cx="3147300" cy="12459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a:t>Lorem ipsum dolor sit amet, consectetuer adipiscing elit. </a:t>
            </a:r>
            <a:endParaRPr/>
          </a:p>
        </p:txBody>
      </p:sp>
      <p:sp>
        <p:nvSpPr>
          <p:cNvPr id="1766" name="Google Shape;1766;p38"/>
          <p:cNvSpPr txBox="1"/>
          <p:nvPr>
            <p:ph idx="4" type="subTitle"/>
          </p:nvPr>
        </p:nvSpPr>
        <p:spPr>
          <a:xfrm>
            <a:off x="4526100" y="4005231"/>
            <a:ext cx="3147300" cy="7635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
              <a:t>John S.</a:t>
            </a:r>
            <a:endParaRPr/>
          </a:p>
        </p:txBody>
      </p:sp>
      <p:sp>
        <p:nvSpPr>
          <p:cNvPr id="1767" name="Google Shape;1767;p38"/>
          <p:cNvSpPr txBox="1"/>
          <p:nvPr>
            <p:ph idx="5" type="body"/>
          </p:nvPr>
        </p:nvSpPr>
        <p:spPr>
          <a:xfrm>
            <a:off x="8113950" y="4728197"/>
            <a:ext cx="3147300" cy="12459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a:t>Lorem ipsum dolor sit amet, consectetuer adipiscing elit. </a:t>
            </a:r>
            <a:endParaRPr/>
          </a:p>
        </p:txBody>
      </p:sp>
      <p:sp>
        <p:nvSpPr>
          <p:cNvPr id="1768" name="Google Shape;1768;p38"/>
          <p:cNvSpPr txBox="1"/>
          <p:nvPr>
            <p:ph idx="6" type="subTitle"/>
          </p:nvPr>
        </p:nvSpPr>
        <p:spPr>
          <a:xfrm>
            <a:off x="8113950" y="4005225"/>
            <a:ext cx="3147300" cy="7635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
              <a:t>Marie M.</a:t>
            </a:r>
            <a:endParaRPr/>
          </a:p>
        </p:txBody>
      </p:sp>
      <p:pic>
        <p:nvPicPr>
          <p:cNvPr id="1769" name="Google Shape;1769;p38"/>
          <p:cNvPicPr preferRelativeResize="0"/>
          <p:nvPr/>
        </p:nvPicPr>
        <p:blipFill rotWithShape="1">
          <a:blip r:embed="rId4">
            <a:alphaModFix/>
          </a:blip>
          <a:srcRect b="61743" l="33004" r="25212" t="8689"/>
          <a:stretch/>
        </p:blipFill>
        <p:spPr>
          <a:xfrm>
            <a:off x="1558675" y="2026800"/>
            <a:ext cx="1916700" cy="1917000"/>
          </a:xfrm>
          <a:prstGeom prst="rect">
            <a:avLst/>
          </a:prstGeom>
          <a:noFill/>
          <a:ln>
            <a:noFill/>
          </a:ln>
        </p:spPr>
      </p:pic>
      <p:pic>
        <p:nvPicPr>
          <p:cNvPr id="1770" name="Google Shape;1770;p38"/>
          <p:cNvPicPr preferRelativeResize="0"/>
          <p:nvPr/>
        </p:nvPicPr>
        <p:blipFill rotWithShape="1">
          <a:blip r:embed="rId5">
            <a:alphaModFix/>
          </a:blip>
          <a:srcRect b="14540" l="32897" r="25727" t="19488"/>
          <a:stretch/>
        </p:blipFill>
        <p:spPr>
          <a:xfrm>
            <a:off x="5141403" y="2026800"/>
            <a:ext cx="1916700" cy="1917000"/>
          </a:xfrm>
          <a:prstGeom prst="rect">
            <a:avLst/>
          </a:prstGeom>
          <a:noFill/>
          <a:ln>
            <a:noFill/>
          </a:ln>
        </p:spPr>
      </p:pic>
      <p:pic>
        <p:nvPicPr>
          <p:cNvPr id="1771" name="Google Shape;1771;p38"/>
          <p:cNvPicPr preferRelativeResize="0"/>
          <p:nvPr/>
        </p:nvPicPr>
        <p:blipFill rotWithShape="1">
          <a:blip r:embed="rId6">
            <a:alphaModFix/>
          </a:blip>
          <a:srcRect b="50920" l="24173" r="0" t="0"/>
          <a:stretch/>
        </p:blipFill>
        <p:spPr>
          <a:xfrm>
            <a:off x="8729255" y="2026800"/>
            <a:ext cx="1916700" cy="191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grpSp>
        <p:nvGrpSpPr>
          <p:cNvPr id="1776" name="Google Shape;1776;p39"/>
          <p:cNvGrpSpPr/>
          <p:nvPr/>
        </p:nvGrpSpPr>
        <p:grpSpPr>
          <a:xfrm>
            <a:off x="415625" y="396138"/>
            <a:ext cx="11360748" cy="987760"/>
            <a:chOff x="514536" y="1250125"/>
            <a:chExt cx="7128089" cy="1140600"/>
          </a:xfrm>
        </p:grpSpPr>
        <p:sp>
          <p:nvSpPr>
            <p:cNvPr id="1777" name="Google Shape;1777;p39"/>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78" name="Google Shape;1778;p39"/>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779" name="Google Shape;1779;p39"/>
          <p:cNvGrpSpPr/>
          <p:nvPr/>
        </p:nvGrpSpPr>
        <p:grpSpPr>
          <a:xfrm>
            <a:off x="5502085" y="2200117"/>
            <a:ext cx="1253080" cy="1253614"/>
            <a:chOff x="8025900" y="568625"/>
            <a:chExt cx="2772300" cy="3430800"/>
          </a:xfrm>
        </p:grpSpPr>
        <p:sp>
          <p:nvSpPr>
            <p:cNvPr id="1780" name="Google Shape;1780;p39"/>
            <p:cNvSpPr/>
            <p:nvPr/>
          </p:nvSpPr>
          <p:spPr>
            <a:xfrm>
              <a:off x="8025900" y="568625"/>
              <a:ext cx="2772300" cy="3430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81" name="Google Shape;1781;p39"/>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grpSp>
        <p:nvGrpSpPr>
          <p:cNvPr id="1782" name="Google Shape;1782;p39"/>
          <p:cNvGrpSpPr/>
          <p:nvPr/>
        </p:nvGrpSpPr>
        <p:grpSpPr>
          <a:xfrm>
            <a:off x="3290314" y="2200117"/>
            <a:ext cx="1177588" cy="1177588"/>
            <a:chOff x="8878102" y="4612385"/>
            <a:chExt cx="927892" cy="927892"/>
          </a:xfrm>
        </p:grpSpPr>
        <p:sp>
          <p:nvSpPr>
            <p:cNvPr id="1783" name="Google Shape;1783;p39"/>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784" name="Google Shape;1784;p39"/>
            <p:cNvPicPr preferRelativeResize="0"/>
            <p:nvPr/>
          </p:nvPicPr>
          <p:blipFill rotWithShape="1">
            <a:blip r:embed="rId3">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785" name="Google Shape;1785;p39"/>
          <p:cNvGrpSpPr/>
          <p:nvPr/>
        </p:nvGrpSpPr>
        <p:grpSpPr>
          <a:xfrm>
            <a:off x="10001119" y="2200117"/>
            <a:ext cx="1253080" cy="1253614"/>
            <a:chOff x="8025900" y="568625"/>
            <a:chExt cx="2772300" cy="3430800"/>
          </a:xfrm>
        </p:grpSpPr>
        <p:sp>
          <p:nvSpPr>
            <p:cNvPr id="1786" name="Google Shape;1786;p39"/>
            <p:cNvSpPr/>
            <p:nvPr/>
          </p:nvSpPr>
          <p:spPr>
            <a:xfrm>
              <a:off x="8025900" y="568625"/>
              <a:ext cx="2772300" cy="3430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87" name="Google Shape;1787;p39"/>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grpSp>
        <p:nvGrpSpPr>
          <p:cNvPr id="1788" name="Google Shape;1788;p39"/>
          <p:cNvGrpSpPr/>
          <p:nvPr/>
        </p:nvGrpSpPr>
        <p:grpSpPr>
          <a:xfrm>
            <a:off x="7789348" y="2200117"/>
            <a:ext cx="1177588" cy="1177588"/>
            <a:chOff x="8878102" y="4612385"/>
            <a:chExt cx="927892" cy="927892"/>
          </a:xfrm>
        </p:grpSpPr>
        <p:sp>
          <p:nvSpPr>
            <p:cNvPr id="1789" name="Google Shape;1789;p39"/>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790" name="Google Shape;1790;p39"/>
            <p:cNvPicPr preferRelativeResize="0"/>
            <p:nvPr/>
          </p:nvPicPr>
          <p:blipFill rotWithShape="1">
            <a:blip r:embed="rId3">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791" name="Google Shape;1791;p39"/>
          <p:cNvGrpSpPr/>
          <p:nvPr/>
        </p:nvGrpSpPr>
        <p:grpSpPr>
          <a:xfrm>
            <a:off x="1003052" y="2200117"/>
            <a:ext cx="1253080" cy="1253614"/>
            <a:chOff x="8025900" y="568625"/>
            <a:chExt cx="2772300" cy="3430800"/>
          </a:xfrm>
        </p:grpSpPr>
        <p:sp>
          <p:nvSpPr>
            <p:cNvPr id="1792" name="Google Shape;1792;p39"/>
            <p:cNvSpPr/>
            <p:nvPr/>
          </p:nvSpPr>
          <p:spPr>
            <a:xfrm>
              <a:off x="8025900" y="568625"/>
              <a:ext cx="2772300" cy="343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793" name="Google Shape;1793;p39"/>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sp>
        <p:nvSpPr>
          <p:cNvPr id="1794" name="Google Shape;1794;p39"/>
          <p:cNvSpPr txBox="1"/>
          <p:nvPr>
            <p:ph type="title"/>
          </p:nvPr>
        </p:nvSpPr>
        <p:spPr>
          <a:xfrm>
            <a:off x="507750" y="396150"/>
            <a:ext cx="11176500" cy="987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a timeline.</a:t>
            </a:r>
            <a:endParaRPr/>
          </a:p>
        </p:txBody>
      </p:sp>
      <p:sp>
        <p:nvSpPr>
          <p:cNvPr id="1795" name="Google Shape;1795;p39"/>
          <p:cNvSpPr txBox="1"/>
          <p:nvPr>
            <p:ph idx="1" type="body"/>
          </p:nvPr>
        </p:nvSpPr>
        <p:spPr>
          <a:xfrm>
            <a:off x="507750" y="4810703"/>
            <a:ext cx="2243700" cy="885000"/>
          </a:xfrm>
          <a:prstGeom prst="rect">
            <a:avLst/>
          </a:prstGeom>
        </p:spPr>
        <p:txBody>
          <a:bodyPr anchorCtr="0" anchor="t" bIns="121900" lIns="121900" spcFirstLastPara="1" rIns="121900" wrap="square" tIns="121900">
            <a:normAutofit fontScale="77500" lnSpcReduction="20000"/>
          </a:bodyPr>
          <a:lstStyle/>
          <a:p>
            <a:pPr indent="0" lvl="0" marL="0" rtl="0" algn="ctr">
              <a:spcBef>
                <a:spcPts val="0"/>
              </a:spcBef>
              <a:spcAft>
                <a:spcPts val="1600"/>
              </a:spcAft>
              <a:buNone/>
            </a:pPr>
            <a:r>
              <a:rPr lang="en"/>
              <a:t>Lorem ipsum dolor sit amet, consectetuer adipiscing elit.</a:t>
            </a:r>
            <a:endParaRPr/>
          </a:p>
        </p:txBody>
      </p:sp>
      <p:sp>
        <p:nvSpPr>
          <p:cNvPr id="1796" name="Google Shape;1796;p39"/>
          <p:cNvSpPr txBox="1"/>
          <p:nvPr>
            <p:ph idx="3" type="body"/>
          </p:nvPr>
        </p:nvSpPr>
        <p:spPr>
          <a:xfrm>
            <a:off x="2757261" y="4810701"/>
            <a:ext cx="2243700" cy="885000"/>
          </a:xfrm>
          <a:prstGeom prst="rect">
            <a:avLst/>
          </a:prstGeom>
        </p:spPr>
        <p:txBody>
          <a:bodyPr anchorCtr="0" anchor="t" bIns="121900" lIns="121900" spcFirstLastPara="1" rIns="121900" wrap="square" tIns="121900">
            <a:normAutofit fontScale="77500" lnSpcReduction="20000"/>
          </a:bodyPr>
          <a:lstStyle/>
          <a:p>
            <a:pPr indent="0" lvl="0" marL="0" rtl="0" algn="ctr">
              <a:spcBef>
                <a:spcPts val="0"/>
              </a:spcBef>
              <a:spcAft>
                <a:spcPts val="1600"/>
              </a:spcAft>
              <a:buNone/>
            </a:pPr>
            <a:r>
              <a:rPr lang="en"/>
              <a:t>Lorem ipsum dolor sit amet, consectetuer adipiscing elit.</a:t>
            </a:r>
            <a:endParaRPr/>
          </a:p>
        </p:txBody>
      </p:sp>
      <p:sp>
        <p:nvSpPr>
          <p:cNvPr id="1797" name="Google Shape;1797;p39"/>
          <p:cNvSpPr txBox="1"/>
          <p:nvPr>
            <p:ph idx="5" type="body"/>
          </p:nvPr>
        </p:nvSpPr>
        <p:spPr>
          <a:xfrm>
            <a:off x="5006772" y="4810717"/>
            <a:ext cx="2243700" cy="885000"/>
          </a:xfrm>
          <a:prstGeom prst="rect">
            <a:avLst/>
          </a:prstGeom>
        </p:spPr>
        <p:txBody>
          <a:bodyPr anchorCtr="0" anchor="t" bIns="121900" lIns="121900" spcFirstLastPara="1" rIns="121900" wrap="square" tIns="121900">
            <a:normAutofit fontScale="77500" lnSpcReduction="20000"/>
          </a:bodyPr>
          <a:lstStyle/>
          <a:p>
            <a:pPr indent="0" lvl="0" marL="0" rtl="0" algn="ctr">
              <a:spcBef>
                <a:spcPts val="0"/>
              </a:spcBef>
              <a:spcAft>
                <a:spcPts val="1600"/>
              </a:spcAft>
              <a:buNone/>
            </a:pPr>
            <a:r>
              <a:rPr lang="en"/>
              <a:t>Lorem ipsum dolor sit amet, consectetuer adipiscing elit.</a:t>
            </a:r>
            <a:endParaRPr/>
          </a:p>
        </p:txBody>
      </p:sp>
      <p:sp>
        <p:nvSpPr>
          <p:cNvPr id="1798" name="Google Shape;1798;p39"/>
          <p:cNvSpPr txBox="1"/>
          <p:nvPr>
            <p:ph idx="7" type="body"/>
          </p:nvPr>
        </p:nvSpPr>
        <p:spPr>
          <a:xfrm>
            <a:off x="7256283" y="4810725"/>
            <a:ext cx="2243700" cy="885000"/>
          </a:xfrm>
          <a:prstGeom prst="rect">
            <a:avLst/>
          </a:prstGeom>
        </p:spPr>
        <p:txBody>
          <a:bodyPr anchorCtr="0" anchor="t" bIns="121900" lIns="121900" spcFirstLastPara="1" rIns="121900" wrap="square" tIns="121900">
            <a:normAutofit fontScale="77500" lnSpcReduction="20000"/>
          </a:bodyPr>
          <a:lstStyle/>
          <a:p>
            <a:pPr indent="0" lvl="0" marL="0" rtl="0" algn="ctr">
              <a:spcBef>
                <a:spcPts val="0"/>
              </a:spcBef>
              <a:spcAft>
                <a:spcPts val="1600"/>
              </a:spcAft>
              <a:buNone/>
            </a:pPr>
            <a:r>
              <a:rPr lang="en"/>
              <a:t>Lorem ipsum dolor sit amet, consectetuer adipiscing elit.</a:t>
            </a:r>
            <a:endParaRPr/>
          </a:p>
        </p:txBody>
      </p:sp>
      <p:sp>
        <p:nvSpPr>
          <p:cNvPr id="1799" name="Google Shape;1799;p39"/>
          <p:cNvSpPr txBox="1"/>
          <p:nvPr>
            <p:ph idx="9" type="body"/>
          </p:nvPr>
        </p:nvSpPr>
        <p:spPr>
          <a:xfrm>
            <a:off x="9505794" y="4810691"/>
            <a:ext cx="2243700" cy="885000"/>
          </a:xfrm>
          <a:prstGeom prst="rect">
            <a:avLst/>
          </a:prstGeom>
        </p:spPr>
        <p:txBody>
          <a:bodyPr anchorCtr="0" anchor="t" bIns="121900" lIns="121900" spcFirstLastPara="1" rIns="121900" wrap="square" tIns="121900">
            <a:normAutofit fontScale="77500" lnSpcReduction="20000"/>
          </a:bodyPr>
          <a:lstStyle/>
          <a:p>
            <a:pPr indent="0" lvl="0" marL="0" rtl="0" algn="ctr">
              <a:spcBef>
                <a:spcPts val="0"/>
              </a:spcBef>
              <a:spcAft>
                <a:spcPts val="1600"/>
              </a:spcAft>
              <a:buNone/>
            </a:pPr>
            <a:r>
              <a:rPr lang="en"/>
              <a:t>Lorem ipsum dolor sit amet, consectetuer adipiscing elit.</a:t>
            </a:r>
            <a:endParaRPr/>
          </a:p>
        </p:txBody>
      </p:sp>
      <p:cxnSp>
        <p:nvCxnSpPr>
          <p:cNvPr id="1800" name="Google Shape;1800;p39"/>
          <p:cNvCxnSpPr/>
          <p:nvPr/>
        </p:nvCxnSpPr>
        <p:spPr>
          <a:xfrm>
            <a:off x="278550" y="3895663"/>
            <a:ext cx="11634900" cy="0"/>
          </a:xfrm>
          <a:prstGeom prst="straightConnector1">
            <a:avLst/>
          </a:prstGeom>
          <a:noFill/>
          <a:ln cap="rnd" cmpd="sng" w="28575">
            <a:solidFill>
              <a:schemeClr val="dk1"/>
            </a:solidFill>
            <a:prstDash val="solid"/>
            <a:round/>
            <a:headEnd len="med" w="med" type="none"/>
            <a:tailEnd len="med" w="med" type="none"/>
          </a:ln>
        </p:spPr>
      </p:cxnSp>
      <p:sp>
        <p:nvSpPr>
          <p:cNvPr id="1801" name="Google Shape;1801;p39"/>
          <p:cNvSpPr txBox="1"/>
          <p:nvPr>
            <p:ph idx="2" type="subTitle"/>
          </p:nvPr>
        </p:nvSpPr>
        <p:spPr>
          <a:xfrm>
            <a:off x="583950" y="2545950"/>
            <a:ext cx="2113500" cy="615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1018"/>
              <a:buNone/>
            </a:pPr>
            <a:r>
              <a:rPr lang="en"/>
              <a:t>2000</a:t>
            </a:r>
            <a:endParaRPr/>
          </a:p>
        </p:txBody>
      </p:sp>
      <p:sp>
        <p:nvSpPr>
          <p:cNvPr id="1802" name="Google Shape;1802;p39"/>
          <p:cNvSpPr txBox="1"/>
          <p:nvPr>
            <p:ph idx="4" type="subTitle"/>
          </p:nvPr>
        </p:nvSpPr>
        <p:spPr>
          <a:xfrm>
            <a:off x="2849738" y="2545950"/>
            <a:ext cx="2113500" cy="615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1018"/>
              <a:buNone/>
            </a:pPr>
            <a:r>
              <a:rPr lang="en"/>
              <a:t>2005</a:t>
            </a:r>
            <a:endParaRPr/>
          </a:p>
        </p:txBody>
      </p:sp>
      <p:sp>
        <p:nvSpPr>
          <p:cNvPr id="1803" name="Google Shape;1803;p39"/>
          <p:cNvSpPr txBox="1"/>
          <p:nvPr>
            <p:ph idx="6" type="subTitle"/>
          </p:nvPr>
        </p:nvSpPr>
        <p:spPr>
          <a:xfrm>
            <a:off x="5115526" y="2545950"/>
            <a:ext cx="2113500" cy="615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1018"/>
              <a:buNone/>
            </a:pPr>
            <a:r>
              <a:rPr lang="en"/>
              <a:t>2015</a:t>
            </a:r>
            <a:endParaRPr/>
          </a:p>
        </p:txBody>
      </p:sp>
      <p:sp>
        <p:nvSpPr>
          <p:cNvPr id="1804" name="Google Shape;1804;p39"/>
          <p:cNvSpPr txBox="1"/>
          <p:nvPr>
            <p:ph idx="8" type="subTitle"/>
          </p:nvPr>
        </p:nvSpPr>
        <p:spPr>
          <a:xfrm>
            <a:off x="7381313" y="2545975"/>
            <a:ext cx="2113500" cy="615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1018"/>
              <a:buNone/>
            </a:pPr>
            <a:r>
              <a:rPr lang="en"/>
              <a:t>2019</a:t>
            </a:r>
            <a:endParaRPr/>
          </a:p>
        </p:txBody>
      </p:sp>
      <p:sp>
        <p:nvSpPr>
          <p:cNvPr id="1805" name="Google Shape;1805;p39"/>
          <p:cNvSpPr txBox="1"/>
          <p:nvPr>
            <p:ph idx="13" type="subTitle"/>
          </p:nvPr>
        </p:nvSpPr>
        <p:spPr>
          <a:xfrm>
            <a:off x="9647101" y="2545950"/>
            <a:ext cx="2113500" cy="6153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1018"/>
              <a:buNone/>
            </a:pPr>
            <a:r>
              <a:rPr lang="en"/>
              <a:t>2024</a:t>
            </a:r>
            <a:endParaRPr/>
          </a:p>
        </p:txBody>
      </p:sp>
      <p:sp>
        <p:nvSpPr>
          <p:cNvPr id="1806" name="Google Shape;1806;p39"/>
          <p:cNvSpPr txBox="1"/>
          <p:nvPr>
            <p:ph idx="14" type="subTitle"/>
          </p:nvPr>
        </p:nvSpPr>
        <p:spPr>
          <a:xfrm>
            <a:off x="507750" y="4356213"/>
            <a:ext cx="2243700" cy="53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Subtitle One</a:t>
            </a:r>
            <a:endParaRPr/>
          </a:p>
        </p:txBody>
      </p:sp>
      <p:sp>
        <p:nvSpPr>
          <p:cNvPr id="1807" name="Google Shape;1807;p39"/>
          <p:cNvSpPr txBox="1"/>
          <p:nvPr>
            <p:ph idx="15" type="subTitle"/>
          </p:nvPr>
        </p:nvSpPr>
        <p:spPr>
          <a:xfrm>
            <a:off x="2757261" y="4356200"/>
            <a:ext cx="2243700" cy="53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SzPts val="688"/>
              <a:buNone/>
            </a:pPr>
            <a:r>
              <a:rPr lang="en"/>
              <a:t>Subtitle Two</a:t>
            </a:r>
            <a:endParaRPr/>
          </a:p>
        </p:txBody>
      </p:sp>
      <p:sp>
        <p:nvSpPr>
          <p:cNvPr id="1808" name="Google Shape;1808;p39"/>
          <p:cNvSpPr txBox="1"/>
          <p:nvPr>
            <p:ph idx="16" type="subTitle"/>
          </p:nvPr>
        </p:nvSpPr>
        <p:spPr>
          <a:xfrm>
            <a:off x="5006771" y="4356213"/>
            <a:ext cx="2243700" cy="53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SzPts val="605"/>
              <a:buNone/>
            </a:pPr>
            <a:r>
              <a:rPr lang="en"/>
              <a:t>Subtitle Three</a:t>
            </a:r>
            <a:endParaRPr/>
          </a:p>
        </p:txBody>
      </p:sp>
      <p:sp>
        <p:nvSpPr>
          <p:cNvPr id="1809" name="Google Shape;1809;p39"/>
          <p:cNvSpPr txBox="1"/>
          <p:nvPr>
            <p:ph idx="17" type="subTitle"/>
          </p:nvPr>
        </p:nvSpPr>
        <p:spPr>
          <a:xfrm>
            <a:off x="7256282" y="4356200"/>
            <a:ext cx="2243700" cy="53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SzPts val="688"/>
              <a:buNone/>
            </a:pPr>
            <a:r>
              <a:rPr lang="en"/>
              <a:t>Subtitle Four</a:t>
            </a:r>
            <a:endParaRPr/>
          </a:p>
        </p:txBody>
      </p:sp>
      <p:sp>
        <p:nvSpPr>
          <p:cNvPr id="1810" name="Google Shape;1810;p39"/>
          <p:cNvSpPr txBox="1"/>
          <p:nvPr>
            <p:ph idx="18" type="subTitle"/>
          </p:nvPr>
        </p:nvSpPr>
        <p:spPr>
          <a:xfrm>
            <a:off x="9505793" y="4356188"/>
            <a:ext cx="2243700" cy="53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SzPts val="688"/>
              <a:buNone/>
            </a:pPr>
            <a:r>
              <a:rPr lang="en"/>
              <a:t>Subtitle Five</a:t>
            </a:r>
            <a:endParaRPr/>
          </a:p>
        </p:txBody>
      </p:sp>
      <p:cxnSp>
        <p:nvCxnSpPr>
          <p:cNvPr id="1811" name="Google Shape;1811;p39"/>
          <p:cNvCxnSpPr/>
          <p:nvPr/>
        </p:nvCxnSpPr>
        <p:spPr>
          <a:xfrm rot="10800000">
            <a:off x="1629600" y="3579175"/>
            <a:ext cx="0" cy="663900"/>
          </a:xfrm>
          <a:prstGeom prst="straightConnector1">
            <a:avLst/>
          </a:prstGeom>
          <a:noFill/>
          <a:ln cap="rnd" cmpd="sng" w="28575">
            <a:solidFill>
              <a:schemeClr val="dk1"/>
            </a:solidFill>
            <a:prstDash val="solid"/>
            <a:round/>
            <a:headEnd len="med" w="med" type="none"/>
            <a:tailEnd len="med" w="med" type="none"/>
          </a:ln>
        </p:spPr>
      </p:cxnSp>
      <p:cxnSp>
        <p:nvCxnSpPr>
          <p:cNvPr id="1812" name="Google Shape;1812;p39"/>
          <p:cNvCxnSpPr/>
          <p:nvPr/>
        </p:nvCxnSpPr>
        <p:spPr>
          <a:xfrm rot="10800000">
            <a:off x="3879113" y="3579175"/>
            <a:ext cx="0" cy="663900"/>
          </a:xfrm>
          <a:prstGeom prst="straightConnector1">
            <a:avLst/>
          </a:prstGeom>
          <a:noFill/>
          <a:ln cap="rnd" cmpd="sng" w="28575">
            <a:solidFill>
              <a:schemeClr val="dk1"/>
            </a:solidFill>
            <a:prstDash val="solid"/>
            <a:round/>
            <a:headEnd len="med" w="med" type="none"/>
            <a:tailEnd len="med" w="med" type="none"/>
          </a:ln>
        </p:spPr>
      </p:cxnSp>
      <p:cxnSp>
        <p:nvCxnSpPr>
          <p:cNvPr id="1813" name="Google Shape;1813;p39"/>
          <p:cNvCxnSpPr/>
          <p:nvPr/>
        </p:nvCxnSpPr>
        <p:spPr>
          <a:xfrm rot="10800000">
            <a:off x="6128625" y="3579175"/>
            <a:ext cx="0" cy="663900"/>
          </a:xfrm>
          <a:prstGeom prst="straightConnector1">
            <a:avLst/>
          </a:prstGeom>
          <a:noFill/>
          <a:ln cap="rnd" cmpd="sng" w="28575">
            <a:solidFill>
              <a:schemeClr val="dk1"/>
            </a:solidFill>
            <a:prstDash val="solid"/>
            <a:round/>
            <a:headEnd len="med" w="med" type="none"/>
            <a:tailEnd len="med" w="med" type="none"/>
          </a:ln>
        </p:spPr>
      </p:cxnSp>
      <p:cxnSp>
        <p:nvCxnSpPr>
          <p:cNvPr id="1814" name="Google Shape;1814;p39"/>
          <p:cNvCxnSpPr/>
          <p:nvPr/>
        </p:nvCxnSpPr>
        <p:spPr>
          <a:xfrm rot="10800000">
            <a:off x="8378138" y="3579175"/>
            <a:ext cx="0" cy="663900"/>
          </a:xfrm>
          <a:prstGeom prst="straightConnector1">
            <a:avLst/>
          </a:prstGeom>
          <a:noFill/>
          <a:ln cap="rnd" cmpd="sng" w="28575">
            <a:solidFill>
              <a:schemeClr val="dk1"/>
            </a:solidFill>
            <a:prstDash val="solid"/>
            <a:round/>
            <a:headEnd len="med" w="med" type="none"/>
            <a:tailEnd len="med" w="med" type="none"/>
          </a:ln>
        </p:spPr>
      </p:cxnSp>
      <p:cxnSp>
        <p:nvCxnSpPr>
          <p:cNvPr id="1815" name="Google Shape;1815;p39"/>
          <p:cNvCxnSpPr/>
          <p:nvPr/>
        </p:nvCxnSpPr>
        <p:spPr>
          <a:xfrm rot="10800000">
            <a:off x="10627650" y="3579175"/>
            <a:ext cx="0" cy="663900"/>
          </a:xfrm>
          <a:prstGeom prst="straightConnector1">
            <a:avLst/>
          </a:prstGeom>
          <a:noFill/>
          <a:ln cap="rnd" cmpd="sng" w="28575">
            <a:solidFill>
              <a:schemeClr val="dk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grpSp>
        <p:nvGrpSpPr>
          <p:cNvPr id="1820" name="Google Shape;1820;p40"/>
          <p:cNvGrpSpPr/>
          <p:nvPr/>
        </p:nvGrpSpPr>
        <p:grpSpPr>
          <a:xfrm>
            <a:off x="214274" y="196910"/>
            <a:ext cx="2266904" cy="2238004"/>
            <a:chOff x="812916" y="860267"/>
            <a:chExt cx="1395619" cy="1377827"/>
          </a:xfrm>
        </p:grpSpPr>
        <p:sp>
          <p:nvSpPr>
            <p:cNvPr id="1821" name="Google Shape;1821;p40"/>
            <p:cNvSpPr/>
            <p:nvPr/>
          </p:nvSpPr>
          <p:spPr>
            <a:xfrm>
              <a:off x="2145380" y="860267"/>
              <a:ext cx="53370" cy="53370"/>
            </a:xfrm>
            <a:custGeom>
              <a:rect b="b" l="l" r="r" t="t"/>
              <a:pathLst>
                <a:path extrusionOk="0" h="53370" w="5337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2" name="Google Shape;1822;p40"/>
            <p:cNvSpPr/>
            <p:nvPr/>
          </p:nvSpPr>
          <p:spPr>
            <a:xfrm>
              <a:off x="1923304" y="860267"/>
              <a:ext cx="53370" cy="53370"/>
            </a:xfrm>
            <a:custGeom>
              <a:rect b="b" l="l" r="r" t="t"/>
              <a:pathLst>
                <a:path extrusionOk="0" h="53370" w="5337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3" name="Google Shape;1823;p40"/>
            <p:cNvSpPr/>
            <p:nvPr/>
          </p:nvSpPr>
          <p:spPr>
            <a:xfrm>
              <a:off x="1701228" y="860267"/>
              <a:ext cx="53366" cy="53370"/>
            </a:xfrm>
            <a:custGeom>
              <a:rect b="b" l="l" r="r" t="t"/>
              <a:pathLst>
                <a:path extrusionOk="0" h="53370" w="53366">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4" name="Google Shape;1824;p40"/>
            <p:cNvSpPr/>
            <p:nvPr/>
          </p:nvSpPr>
          <p:spPr>
            <a:xfrm>
              <a:off x="1479148" y="860267"/>
              <a:ext cx="53370" cy="53370"/>
            </a:xfrm>
            <a:custGeom>
              <a:rect b="b" l="l" r="r" t="t"/>
              <a:pathLst>
                <a:path extrusionOk="0" h="53370" w="5337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5" name="Google Shape;1825;p40"/>
            <p:cNvSpPr/>
            <p:nvPr/>
          </p:nvSpPr>
          <p:spPr>
            <a:xfrm>
              <a:off x="1257072" y="860267"/>
              <a:ext cx="53370" cy="53370"/>
            </a:xfrm>
            <a:custGeom>
              <a:rect b="b" l="l" r="r" t="t"/>
              <a:pathLst>
                <a:path extrusionOk="0" h="53370" w="5337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6" name="Google Shape;1826;p40"/>
            <p:cNvSpPr/>
            <p:nvPr/>
          </p:nvSpPr>
          <p:spPr>
            <a:xfrm>
              <a:off x="1034996" y="860267"/>
              <a:ext cx="53370" cy="53370"/>
            </a:xfrm>
            <a:custGeom>
              <a:rect b="b" l="l" r="r" t="t"/>
              <a:pathLst>
                <a:path extrusionOk="0" h="53370" w="5337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7" name="Google Shape;1827;p40"/>
            <p:cNvSpPr/>
            <p:nvPr/>
          </p:nvSpPr>
          <p:spPr>
            <a:xfrm>
              <a:off x="812916" y="860267"/>
              <a:ext cx="53370" cy="53370"/>
            </a:xfrm>
            <a:custGeom>
              <a:rect b="b" l="l" r="r" t="t"/>
              <a:pathLst>
                <a:path extrusionOk="0" h="53370" w="5337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8" name="Google Shape;1828;p40"/>
            <p:cNvSpPr/>
            <p:nvPr/>
          </p:nvSpPr>
          <p:spPr>
            <a:xfrm>
              <a:off x="81380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9" name="Google Shape;1829;p40"/>
            <p:cNvSpPr/>
            <p:nvPr/>
          </p:nvSpPr>
          <p:spPr>
            <a:xfrm>
              <a:off x="81380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0" name="Google Shape;1830;p40"/>
            <p:cNvSpPr/>
            <p:nvPr/>
          </p:nvSpPr>
          <p:spPr>
            <a:xfrm>
              <a:off x="81380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1" name="Google Shape;1831;p40"/>
            <p:cNvSpPr/>
            <p:nvPr/>
          </p:nvSpPr>
          <p:spPr>
            <a:xfrm>
              <a:off x="81380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2" name="Google Shape;1832;p40"/>
            <p:cNvSpPr/>
            <p:nvPr/>
          </p:nvSpPr>
          <p:spPr>
            <a:xfrm>
              <a:off x="81380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3" name="Google Shape;1833;p40"/>
            <p:cNvSpPr/>
            <p:nvPr/>
          </p:nvSpPr>
          <p:spPr>
            <a:xfrm>
              <a:off x="81380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4" name="Google Shape;1834;p40"/>
            <p:cNvSpPr/>
            <p:nvPr/>
          </p:nvSpPr>
          <p:spPr>
            <a:xfrm>
              <a:off x="1037368" y="2184724"/>
              <a:ext cx="53366" cy="53370"/>
            </a:xfrm>
            <a:custGeom>
              <a:rect b="b" l="l" r="r" t="t"/>
              <a:pathLst>
                <a:path extrusionOk="0" h="53370" w="53366">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5" name="Google Shape;1835;p40"/>
            <p:cNvSpPr/>
            <p:nvPr/>
          </p:nvSpPr>
          <p:spPr>
            <a:xfrm>
              <a:off x="1037368" y="1962648"/>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6" name="Google Shape;1836;p40"/>
            <p:cNvSpPr/>
            <p:nvPr/>
          </p:nvSpPr>
          <p:spPr>
            <a:xfrm>
              <a:off x="1037368" y="1740572"/>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7" name="Google Shape;1837;p40"/>
            <p:cNvSpPr/>
            <p:nvPr/>
          </p:nvSpPr>
          <p:spPr>
            <a:xfrm>
              <a:off x="1037368" y="1518492"/>
              <a:ext cx="53366" cy="53370"/>
            </a:xfrm>
            <a:custGeom>
              <a:rect b="b" l="l" r="r" t="t"/>
              <a:pathLst>
                <a:path extrusionOk="0" h="53370" w="53366">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8" name="Google Shape;1838;p40"/>
            <p:cNvSpPr/>
            <p:nvPr/>
          </p:nvSpPr>
          <p:spPr>
            <a:xfrm>
              <a:off x="1037368" y="1296416"/>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9" name="Google Shape;1839;p40"/>
            <p:cNvSpPr/>
            <p:nvPr/>
          </p:nvSpPr>
          <p:spPr>
            <a:xfrm>
              <a:off x="1037368" y="1074339"/>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0" name="Google Shape;1840;p40"/>
            <p:cNvSpPr/>
            <p:nvPr/>
          </p:nvSpPr>
          <p:spPr>
            <a:xfrm>
              <a:off x="126092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1" name="Google Shape;1841;p40"/>
            <p:cNvSpPr/>
            <p:nvPr/>
          </p:nvSpPr>
          <p:spPr>
            <a:xfrm>
              <a:off x="126092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2" name="Google Shape;1842;p40"/>
            <p:cNvSpPr/>
            <p:nvPr/>
          </p:nvSpPr>
          <p:spPr>
            <a:xfrm>
              <a:off x="126092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3" name="Google Shape;1843;p40"/>
            <p:cNvSpPr/>
            <p:nvPr/>
          </p:nvSpPr>
          <p:spPr>
            <a:xfrm>
              <a:off x="126092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4" name="Google Shape;1844;p40"/>
            <p:cNvSpPr/>
            <p:nvPr/>
          </p:nvSpPr>
          <p:spPr>
            <a:xfrm>
              <a:off x="126092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5" name="Google Shape;1845;p40"/>
            <p:cNvSpPr/>
            <p:nvPr/>
          </p:nvSpPr>
          <p:spPr>
            <a:xfrm>
              <a:off x="126092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6" name="Google Shape;1846;p40"/>
            <p:cNvSpPr/>
            <p:nvPr/>
          </p:nvSpPr>
          <p:spPr>
            <a:xfrm>
              <a:off x="148448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7" name="Google Shape;1847;p40"/>
            <p:cNvSpPr/>
            <p:nvPr/>
          </p:nvSpPr>
          <p:spPr>
            <a:xfrm>
              <a:off x="148448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8" name="Google Shape;1848;p40"/>
            <p:cNvSpPr/>
            <p:nvPr/>
          </p:nvSpPr>
          <p:spPr>
            <a:xfrm>
              <a:off x="148448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9" name="Google Shape;1849;p40"/>
            <p:cNvSpPr/>
            <p:nvPr/>
          </p:nvSpPr>
          <p:spPr>
            <a:xfrm>
              <a:off x="148448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0" name="Google Shape;1850;p40"/>
            <p:cNvSpPr/>
            <p:nvPr/>
          </p:nvSpPr>
          <p:spPr>
            <a:xfrm>
              <a:off x="148448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1" name="Google Shape;1851;p40"/>
            <p:cNvSpPr/>
            <p:nvPr/>
          </p:nvSpPr>
          <p:spPr>
            <a:xfrm>
              <a:off x="148448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2" name="Google Shape;1852;p40"/>
            <p:cNvSpPr/>
            <p:nvPr/>
          </p:nvSpPr>
          <p:spPr>
            <a:xfrm>
              <a:off x="170804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3" name="Google Shape;1853;p40"/>
            <p:cNvSpPr/>
            <p:nvPr/>
          </p:nvSpPr>
          <p:spPr>
            <a:xfrm>
              <a:off x="170804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4" name="Google Shape;1854;p40"/>
            <p:cNvSpPr/>
            <p:nvPr/>
          </p:nvSpPr>
          <p:spPr>
            <a:xfrm>
              <a:off x="170804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5" name="Google Shape;1855;p40"/>
            <p:cNvSpPr/>
            <p:nvPr/>
          </p:nvSpPr>
          <p:spPr>
            <a:xfrm>
              <a:off x="170804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6" name="Google Shape;1856;p40"/>
            <p:cNvSpPr/>
            <p:nvPr/>
          </p:nvSpPr>
          <p:spPr>
            <a:xfrm>
              <a:off x="170804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7" name="Google Shape;1857;p40"/>
            <p:cNvSpPr/>
            <p:nvPr/>
          </p:nvSpPr>
          <p:spPr>
            <a:xfrm>
              <a:off x="170804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8" name="Google Shape;1858;p40"/>
            <p:cNvSpPr/>
            <p:nvPr/>
          </p:nvSpPr>
          <p:spPr>
            <a:xfrm>
              <a:off x="193160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9" name="Google Shape;1859;p40"/>
            <p:cNvSpPr/>
            <p:nvPr/>
          </p:nvSpPr>
          <p:spPr>
            <a:xfrm>
              <a:off x="193160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0" name="Google Shape;1860;p40"/>
            <p:cNvSpPr/>
            <p:nvPr/>
          </p:nvSpPr>
          <p:spPr>
            <a:xfrm>
              <a:off x="193160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1" name="Google Shape;1861;p40"/>
            <p:cNvSpPr/>
            <p:nvPr/>
          </p:nvSpPr>
          <p:spPr>
            <a:xfrm>
              <a:off x="193160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2" name="Google Shape;1862;p40"/>
            <p:cNvSpPr/>
            <p:nvPr/>
          </p:nvSpPr>
          <p:spPr>
            <a:xfrm>
              <a:off x="193160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3" name="Google Shape;1863;p40"/>
            <p:cNvSpPr/>
            <p:nvPr/>
          </p:nvSpPr>
          <p:spPr>
            <a:xfrm>
              <a:off x="193160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4" name="Google Shape;1864;p40"/>
            <p:cNvSpPr/>
            <p:nvPr/>
          </p:nvSpPr>
          <p:spPr>
            <a:xfrm>
              <a:off x="215516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5" name="Google Shape;1865;p40"/>
            <p:cNvSpPr/>
            <p:nvPr/>
          </p:nvSpPr>
          <p:spPr>
            <a:xfrm>
              <a:off x="215516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6" name="Google Shape;1866;p40"/>
            <p:cNvSpPr/>
            <p:nvPr/>
          </p:nvSpPr>
          <p:spPr>
            <a:xfrm>
              <a:off x="215516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7" name="Google Shape;1867;p40"/>
            <p:cNvSpPr/>
            <p:nvPr/>
          </p:nvSpPr>
          <p:spPr>
            <a:xfrm>
              <a:off x="215516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8" name="Google Shape;1868;p40"/>
            <p:cNvSpPr/>
            <p:nvPr/>
          </p:nvSpPr>
          <p:spPr>
            <a:xfrm>
              <a:off x="215516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9" name="Google Shape;1869;p40"/>
            <p:cNvSpPr/>
            <p:nvPr/>
          </p:nvSpPr>
          <p:spPr>
            <a:xfrm>
              <a:off x="215516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870" name="Google Shape;1870;p40"/>
          <p:cNvGrpSpPr/>
          <p:nvPr/>
        </p:nvGrpSpPr>
        <p:grpSpPr>
          <a:xfrm>
            <a:off x="10275524" y="3550843"/>
            <a:ext cx="1470261" cy="1470319"/>
            <a:chOff x="3519724" y="-159776"/>
            <a:chExt cx="1633623" cy="1633869"/>
          </a:xfrm>
        </p:grpSpPr>
        <p:sp>
          <p:nvSpPr>
            <p:cNvPr id="1871" name="Google Shape;1871;p40"/>
            <p:cNvSpPr/>
            <p:nvPr/>
          </p:nvSpPr>
          <p:spPr>
            <a:xfrm>
              <a:off x="3519724" y="-159776"/>
              <a:ext cx="1633622" cy="1633867"/>
            </a:xfrm>
            <a:custGeom>
              <a:rect b="b" l="l" r="r" t="t"/>
              <a:pathLst>
                <a:path extrusionOk="0" h="834670" w="834545">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872" name="Google Shape;1872;p40"/>
            <p:cNvPicPr preferRelativeResize="0"/>
            <p:nvPr/>
          </p:nvPicPr>
          <p:blipFill rotWithShape="1">
            <a:blip r:embed="rId3">
              <a:alphaModFix amt="20000"/>
            </a:blip>
            <a:srcRect b="29021" l="0" r="76435" t="57607"/>
            <a:stretch/>
          </p:blipFill>
          <p:spPr>
            <a:xfrm rot="5400000">
              <a:off x="3524425" y="-154828"/>
              <a:ext cx="1624221" cy="1633622"/>
            </a:xfrm>
            <a:custGeom>
              <a:rect b="b" l="l" r="r" t="t"/>
              <a:pathLst>
                <a:path extrusionOk="0" h="1633622" w="1624221">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grpSp>
        <p:nvGrpSpPr>
          <p:cNvPr id="1873" name="Google Shape;1873;p40"/>
          <p:cNvGrpSpPr/>
          <p:nvPr/>
        </p:nvGrpSpPr>
        <p:grpSpPr>
          <a:xfrm>
            <a:off x="0" y="1099643"/>
            <a:ext cx="7320635" cy="2088316"/>
            <a:chOff x="0" y="1381925"/>
            <a:chExt cx="9312600" cy="3836700"/>
          </a:xfrm>
        </p:grpSpPr>
        <p:sp>
          <p:nvSpPr>
            <p:cNvPr id="1874" name="Google Shape;1874;p40"/>
            <p:cNvSpPr/>
            <p:nvPr/>
          </p:nvSpPr>
          <p:spPr>
            <a:xfrm>
              <a:off x="0" y="1381925"/>
              <a:ext cx="9312600" cy="3836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875" name="Google Shape;1875;p40"/>
            <p:cNvPicPr preferRelativeResize="0"/>
            <p:nvPr/>
          </p:nvPicPr>
          <p:blipFill rotWithShape="1">
            <a:blip r:embed="rId3">
              <a:alphaModFix amt="20000"/>
            </a:blip>
            <a:srcRect b="106" l="20300" r="24035" t="23673"/>
            <a:stretch/>
          </p:blipFill>
          <p:spPr>
            <a:xfrm rot="5400000">
              <a:off x="2737950" y="-1356025"/>
              <a:ext cx="3836700" cy="9312600"/>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876" name="Google Shape;1876;p40"/>
          <p:cNvSpPr txBox="1"/>
          <p:nvPr>
            <p:ph type="title"/>
          </p:nvPr>
        </p:nvSpPr>
        <p:spPr>
          <a:xfrm>
            <a:off x="214304" y="1483500"/>
            <a:ext cx="6839100" cy="13206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SzPts val="990"/>
              <a:buNone/>
            </a:pPr>
            <a:r>
              <a:rPr lang="en" sz="5000"/>
              <a:t>Presenting a website or an app?</a:t>
            </a:r>
            <a:endParaRPr sz="5000"/>
          </a:p>
        </p:txBody>
      </p:sp>
      <p:sp>
        <p:nvSpPr>
          <p:cNvPr id="1877" name="Google Shape;1877;p40"/>
          <p:cNvSpPr txBox="1"/>
          <p:nvPr>
            <p:ph idx="1" type="body"/>
          </p:nvPr>
        </p:nvSpPr>
        <p:spPr>
          <a:xfrm>
            <a:off x="1891100" y="3261350"/>
            <a:ext cx="5429400" cy="2034000"/>
          </a:xfrm>
          <a:prstGeom prst="rect">
            <a:avLst/>
          </a:prstGeom>
        </p:spPr>
        <p:txBody>
          <a:bodyPr anchorCtr="0" anchor="t" bIns="121900" lIns="121900" spcFirstLastPara="1" rIns="121900" wrap="square" tIns="121900">
            <a:normAutofit/>
          </a:bodyPr>
          <a:lstStyle/>
          <a:p>
            <a:pPr indent="0" lvl="0" marL="0" rtl="0" algn="r">
              <a:spcBef>
                <a:spcPts val="0"/>
              </a:spcBef>
              <a:spcAft>
                <a:spcPts val="0"/>
              </a:spcAft>
              <a:buNone/>
            </a:pPr>
            <a:r>
              <a:rPr lang="en"/>
              <a:t>If you are presenting a website, an internet product or an app, you can place a screenshot of it here.</a:t>
            </a:r>
            <a:endParaRPr/>
          </a:p>
        </p:txBody>
      </p:sp>
      <p:grpSp>
        <p:nvGrpSpPr>
          <p:cNvPr id="1878" name="Google Shape;1878;p40"/>
          <p:cNvGrpSpPr/>
          <p:nvPr/>
        </p:nvGrpSpPr>
        <p:grpSpPr>
          <a:xfrm>
            <a:off x="8019165" y="656999"/>
            <a:ext cx="2721600" cy="5544000"/>
            <a:chOff x="1020040" y="533174"/>
            <a:chExt cx="2721600" cy="5544000"/>
          </a:xfrm>
        </p:grpSpPr>
        <p:sp>
          <p:nvSpPr>
            <p:cNvPr id="1879" name="Google Shape;1879;p40"/>
            <p:cNvSpPr/>
            <p:nvPr/>
          </p:nvSpPr>
          <p:spPr>
            <a:xfrm rot="5322">
              <a:off x="1024388" y="535271"/>
              <a:ext cx="2712903" cy="5539807"/>
            </a:xfrm>
            <a:prstGeom prst="roundRect">
              <a:avLst>
                <a:gd fmla="val 13728" name="adj"/>
              </a:avLst>
            </a:pr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80" name="Google Shape;1880;p40"/>
            <p:cNvSpPr/>
            <p:nvPr/>
          </p:nvSpPr>
          <p:spPr>
            <a:xfrm rot="5339">
              <a:off x="1117826" y="634766"/>
              <a:ext cx="2511303" cy="5315706"/>
            </a:xfrm>
            <a:prstGeom prst="roundRect">
              <a:avLst>
                <a:gd fmla="val 11202"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81" name="Google Shape;1881;p40"/>
            <p:cNvSpPr/>
            <p:nvPr/>
          </p:nvSpPr>
          <p:spPr>
            <a:xfrm rot="-10793156">
              <a:off x="1702602" y="592275"/>
              <a:ext cx="1356303" cy="243601"/>
            </a:xfrm>
            <a:prstGeom prst="round2SameRect">
              <a:avLst>
                <a:gd fmla="val 50000" name="adj1"/>
                <a:gd fmla="val 0" name="adj2"/>
              </a:avLst>
            </a:prstGeom>
            <a:solidFill>
              <a:srgbClr val="2525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82" name="Google Shape;1882;p40"/>
            <p:cNvSpPr/>
            <p:nvPr/>
          </p:nvSpPr>
          <p:spPr>
            <a:xfrm>
              <a:off x="1848856" y="5858818"/>
              <a:ext cx="1063200" cy="37800"/>
            </a:xfrm>
            <a:prstGeom prst="roundRect">
              <a:avLst>
                <a:gd fmla="val 50000" name="adj"/>
              </a:avLst>
            </a:prstGeom>
            <a:solidFill>
              <a:srgbClr val="3A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0"/>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0"/>
            <p:cNvSpPr/>
            <p:nvPr/>
          </p:nvSpPr>
          <p:spPr>
            <a:xfrm>
              <a:off x="2176639" y="720996"/>
              <a:ext cx="408300" cy="37800"/>
            </a:xfrm>
            <a:prstGeom prst="roundRect">
              <a:avLst>
                <a:gd fmla="val 50000" name="adj"/>
              </a:avLst>
            </a:prstGeom>
            <a:gradFill>
              <a:gsLst>
                <a:gs pos="0">
                  <a:srgbClr val="424242"/>
                </a:gs>
                <a:gs pos="100000">
                  <a:srgbClr val="01010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5" name="Google Shape;1885;p40"/>
          <p:cNvGrpSpPr/>
          <p:nvPr/>
        </p:nvGrpSpPr>
        <p:grpSpPr>
          <a:xfrm rot="5400000">
            <a:off x="11166424" y="1503108"/>
            <a:ext cx="1372876" cy="674089"/>
            <a:chOff x="7673633" y="189975"/>
            <a:chExt cx="1525417" cy="750572"/>
          </a:xfrm>
        </p:grpSpPr>
        <p:sp>
          <p:nvSpPr>
            <p:cNvPr id="1886" name="Google Shape;1886;p40"/>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887" name="Google Shape;1887;p40"/>
            <p:cNvPicPr preferRelativeResize="0"/>
            <p:nvPr/>
          </p:nvPicPr>
          <p:blipFill rotWithShape="1">
            <a:blip r:embed="rId3">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grpSp>
        <p:nvGrpSpPr>
          <p:cNvPr id="1379" name="Google Shape;1379;p23"/>
          <p:cNvGrpSpPr/>
          <p:nvPr/>
        </p:nvGrpSpPr>
        <p:grpSpPr>
          <a:xfrm>
            <a:off x="5706028" y="2840912"/>
            <a:ext cx="2729445" cy="2694618"/>
            <a:chOff x="3161217" y="1970080"/>
            <a:chExt cx="1395636" cy="1377828"/>
          </a:xfrm>
        </p:grpSpPr>
        <p:sp>
          <p:nvSpPr>
            <p:cNvPr id="1380" name="Google Shape;1380;p23"/>
            <p:cNvSpPr/>
            <p:nvPr/>
          </p:nvSpPr>
          <p:spPr>
            <a:xfrm>
              <a:off x="4493701" y="1970080"/>
              <a:ext cx="53354" cy="53370"/>
            </a:xfrm>
            <a:custGeom>
              <a:rect b="b" l="l" r="r" t="t"/>
              <a:pathLst>
                <a:path extrusionOk="0" h="53370" w="53354">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1" name="Google Shape;1381;p23"/>
            <p:cNvSpPr/>
            <p:nvPr/>
          </p:nvSpPr>
          <p:spPr>
            <a:xfrm>
              <a:off x="4271621" y="1970080"/>
              <a:ext cx="53354" cy="53370"/>
            </a:xfrm>
            <a:custGeom>
              <a:rect b="b" l="l" r="r" t="t"/>
              <a:pathLst>
                <a:path extrusionOk="0" h="53370" w="53354">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2" name="Google Shape;1382;p23"/>
            <p:cNvSpPr/>
            <p:nvPr/>
          </p:nvSpPr>
          <p:spPr>
            <a:xfrm>
              <a:off x="4049541" y="1970080"/>
              <a:ext cx="53354" cy="53370"/>
            </a:xfrm>
            <a:custGeom>
              <a:rect b="b" l="l" r="r" t="t"/>
              <a:pathLst>
                <a:path extrusionOk="0" h="53370" w="53354">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3" name="Google Shape;1383;p23"/>
            <p:cNvSpPr/>
            <p:nvPr/>
          </p:nvSpPr>
          <p:spPr>
            <a:xfrm>
              <a:off x="3827449" y="1970080"/>
              <a:ext cx="53370" cy="53370"/>
            </a:xfrm>
            <a:custGeom>
              <a:rect b="b" l="l" r="r" t="t"/>
              <a:pathLst>
                <a:path extrusionOk="0" h="53370" w="5337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4" name="Google Shape;1384;p23"/>
            <p:cNvSpPr/>
            <p:nvPr/>
          </p:nvSpPr>
          <p:spPr>
            <a:xfrm>
              <a:off x="3605373" y="1970080"/>
              <a:ext cx="53370" cy="53370"/>
            </a:xfrm>
            <a:custGeom>
              <a:rect b="b" l="l" r="r" t="t"/>
              <a:pathLst>
                <a:path extrusionOk="0" h="53370" w="5337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5" name="Google Shape;1385;p23"/>
            <p:cNvSpPr/>
            <p:nvPr/>
          </p:nvSpPr>
          <p:spPr>
            <a:xfrm>
              <a:off x="3383297" y="1970080"/>
              <a:ext cx="53366" cy="53370"/>
            </a:xfrm>
            <a:custGeom>
              <a:rect b="b" l="l" r="r" t="t"/>
              <a:pathLst>
                <a:path extrusionOk="0" h="53370" w="53366">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6" name="Google Shape;1386;p23"/>
            <p:cNvSpPr/>
            <p:nvPr/>
          </p:nvSpPr>
          <p:spPr>
            <a:xfrm>
              <a:off x="3161217" y="1970080"/>
              <a:ext cx="53370" cy="53370"/>
            </a:xfrm>
            <a:custGeom>
              <a:rect b="b" l="l" r="r" t="t"/>
              <a:pathLst>
                <a:path extrusionOk="0" h="53370" w="5337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7" name="Google Shape;1387;p23"/>
            <p:cNvSpPr/>
            <p:nvPr/>
          </p:nvSpPr>
          <p:spPr>
            <a:xfrm>
              <a:off x="316210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8" name="Google Shape;1388;p23"/>
            <p:cNvSpPr/>
            <p:nvPr/>
          </p:nvSpPr>
          <p:spPr>
            <a:xfrm>
              <a:off x="316210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9" name="Google Shape;1389;p23"/>
            <p:cNvSpPr/>
            <p:nvPr/>
          </p:nvSpPr>
          <p:spPr>
            <a:xfrm>
              <a:off x="316210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0" name="Google Shape;1390;p23"/>
            <p:cNvSpPr/>
            <p:nvPr/>
          </p:nvSpPr>
          <p:spPr>
            <a:xfrm>
              <a:off x="316210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1" name="Google Shape;1391;p23"/>
            <p:cNvSpPr/>
            <p:nvPr/>
          </p:nvSpPr>
          <p:spPr>
            <a:xfrm>
              <a:off x="316210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2" name="Google Shape;1392;p23"/>
            <p:cNvSpPr/>
            <p:nvPr/>
          </p:nvSpPr>
          <p:spPr>
            <a:xfrm>
              <a:off x="316210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3" name="Google Shape;1393;p23"/>
            <p:cNvSpPr/>
            <p:nvPr/>
          </p:nvSpPr>
          <p:spPr>
            <a:xfrm>
              <a:off x="3385665" y="3294538"/>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4" name="Google Shape;1394;p23"/>
            <p:cNvSpPr/>
            <p:nvPr/>
          </p:nvSpPr>
          <p:spPr>
            <a:xfrm>
              <a:off x="3385665" y="3072462"/>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5" name="Google Shape;1395;p23"/>
            <p:cNvSpPr/>
            <p:nvPr/>
          </p:nvSpPr>
          <p:spPr>
            <a:xfrm>
              <a:off x="3385665" y="2850386"/>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6" name="Google Shape;1396;p23"/>
            <p:cNvSpPr/>
            <p:nvPr/>
          </p:nvSpPr>
          <p:spPr>
            <a:xfrm>
              <a:off x="3385665" y="2628305"/>
              <a:ext cx="53370" cy="53370"/>
            </a:xfrm>
            <a:custGeom>
              <a:rect b="b" l="l" r="r" t="t"/>
              <a:pathLst>
                <a:path extrusionOk="0" h="53370" w="5337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7" name="Google Shape;1397;p23"/>
            <p:cNvSpPr/>
            <p:nvPr/>
          </p:nvSpPr>
          <p:spPr>
            <a:xfrm>
              <a:off x="3385665" y="2406229"/>
              <a:ext cx="53370" cy="53370"/>
            </a:xfrm>
            <a:custGeom>
              <a:rect b="b" l="l" r="r" t="t"/>
              <a:pathLst>
                <a:path extrusionOk="0" h="53370" w="5337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8" name="Google Shape;1398;p23"/>
            <p:cNvSpPr/>
            <p:nvPr/>
          </p:nvSpPr>
          <p:spPr>
            <a:xfrm>
              <a:off x="3385665" y="2184153"/>
              <a:ext cx="53370" cy="53370"/>
            </a:xfrm>
            <a:custGeom>
              <a:rect b="b" l="l" r="r" t="t"/>
              <a:pathLst>
                <a:path extrusionOk="0" h="53370" w="5337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9" name="Google Shape;1399;p23"/>
            <p:cNvSpPr/>
            <p:nvPr/>
          </p:nvSpPr>
          <p:spPr>
            <a:xfrm>
              <a:off x="3609227" y="3294538"/>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0" name="Google Shape;1400;p23"/>
            <p:cNvSpPr/>
            <p:nvPr/>
          </p:nvSpPr>
          <p:spPr>
            <a:xfrm>
              <a:off x="3609227" y="3072462"/>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1" name="Google Shape;1401;p23"/>
            <p:cNvSpPr/>
            <p:nvPr/>
          </p:nvSpPr>
          <p:spPr>
            <a:xfrm>
              <a:off x="3609227" y="2850386"/>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2" name="Google Shape;1402;p23"/>
            <p:cNvSpPr/>
            <p:nvPr/>
          </p:nvSpPr>
          <p:spPr>
            <a:xfrm>
              <a:off x="3609227" y="2628305"/>
              <a:ext cx="53370" cy="53370"/>
            </a:xfrm>
            <a:custGeom>
              <a:rect b="b" l="l" r="r" t="t"/>
              <a:pathLst>
                <a:path extrusionOk="0" h="53370" w="5337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3" name="Google Shape;1403;p23"/>
            <p:cNvSpPr/>
            <p:nvPr/>
          </p:nvSpPr>
          <p:spPr>
            <a:xfrm>
              <a:off x="3609227" y="2406229"/>
              <a:ext cx="53370" cy="53370"/>
            </a:xfrm>
            <a:custGeom>
              <a:rect b="b" l="l" r="r" t="t"/>
              <a:pathLst>
                <a:path extrusionOk="0" h="53370" w="5337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4" name="Google Shape;1404;p23"/>
            <p:cNvSpPr/>
            <p:nvPr/>
          </p:nvSpPr>
          <p:spPr>
            <a:xfrm>
              <a:off x="3609227" y="2184153"/>
              <a:ext cx="53370" cy="53370"/>
            </a:xfrm>
            <a:custGeom>
              <a:rect b="b" l="l" r="r" t="t"/>
              <a:pathLst>
                <a:path extrusionOk="0" h="53370" w="5337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5" name="Google Shape;1405;p23"/>
            <p:cNvSpPr/>
            <p:nvPr/>
          </p:nvSpPr>
          <p:spPr>
            <a:xfrm>
              <a:off x="3832789" y="3294538"/>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6" name="Google Shape;1406;p23"/>
            <p:cNvSpPr/>
            <p:nvPr/>
          </p:nvSpPr>
          <p:spPr>
            <a:xfrm>
              <a:off x="3832789" y="3072462"/>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7" name="Google Shape;1407;p23"/>
            <p:cNvSpPr/>
            <p:nvPr/>
          </p:nvSpPr>
          <p:spPr>
            <a:xfrm>
              <a:off x="3832789" y="2850386"/>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8" name="Google Shape;1408;p23"/>
            <p:cNvSpPr/>
            <p:nvPr/>
          </p:nvSpPr>
          <p:spPr>
            <a:xfrm>
              <a:off x="3832789" y="2628305"/>
              <a:ext cx="53366" cy="53370"/>
            </a:xfrm>
            <a:custGeom>
              <a:rect b="b" l="l" r="r" t="t"/>
              <a:pathLst>
                <a:path extrusionOk="0" h="53370" w="53366">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9" name="Google Shape;1409;p23"/>
            <p:cNvSpPr/>
            <p:nvPr/>
          </p:nvSpPr>
          <p:spPr>
            <a:xfrm>
              <a:off x="3832789" y="2406229"/>
              <a:ext cx="53366" cy="53370"/>
            </a:xfrm>
            <a:custGeom>
              <a:rect b="b" l="l" r="r" t="t"/>
              <a:pathLst>
                <a:path extrusionOk="0" h="53370" w="53366">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0" name="Google Shape;1410;p23"/>
            <p:cNvSpPr/>
            <p:nvPr/>
          </p:nvSpPr>
          <p:spPr>
            <a:xfrm>
              <a:off x="3832789" y="2184153"/>
              <a:ext cx="53366" cy="53370"/>
            </a:xfrm>
            <a:custGeom>
              <a:rect b="b" l="l" r="r" t="t"/>
              <a:pathLst>
                <a:path extrusionOk="0" h="53370" w="53366">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1" name="Google Shape;1411;p23"/>
            <p:cNvSpPr/>
            <p:nvPr/>
          </p:nvSpPr>
          <p:spPr>
            <a:xfrm>
              <a:off x="4056342"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2" name="Google Shape;1412;p23"/>
            <p:cNvSpPr/>
            <p:nvPr/>
          </p:nvSpPr>
          <p:spPr>
            <a:xfrm>
              <a:off x="4056342"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3" name="Google Shape;1413;p23"/>
            <p:cNvSpPr/>
            <p:nvPr/>
          </p:nvSpPr>
          <p:spPr>
            <a:xfrm>
              <a:off x="4056342"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4" name="Google Shape;1414;p23"/>
            <p:cNvSpPr/>
            <p:nvPr/>
          </p:nvSpPr>
          <p:spPr>
            <a:xfrm>
              <a:off x="4056342"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5" name="Google Shape;1415;p23"/>
            <p:cNvSpPr/>
            <p:nvPr/>
          </p:nvSpPr>
          <p:spPr>
            <a:xfrm>
              <a:off x="4056342"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6" name="Google Shape;1416;p23"/>
            <p:cNvSpPr/>
            <p:nvPr/>
          </p:nvSpPr>
          <p:spPr>
            <a:xfrm>
              <a:off x="4056342"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7" name="Google Shape;1417;p23"/>
            <p:cNvSpPr/>
            <p:nvPr/>
          </p:nvSpPr>
          <p:spPr>
            <a:xfrm>
              <a:off x="4279920" y="3294538"/>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8" name="Google Shape;1418;p23"/>
            <p:cNvSpPr/>
            <p:nvPr/>
          </p:nvSpPr>
          <p:spPr>
            <a:xfrm>
              <a:off x="4279920" y="3072462"/>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9" name="Google Shape;1419;p23"/>
            <p:cNvSpPr/>
            <p:nvPr/>
          </p:nvSpPr>
          <p:spPr>
            <a:xfrm>
              <a:off x="4279920" y="2850386"/>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0" name="Google Shape;1420;p23"/>
            <p:cNvSpPr/>
            <p:nvPr/>
          </p:nvSpPr>
          <p:spPr>
            <a:xfrm>
              <a:off x="4279920" y="2628305"/>
              <a:ext cx="53354" cy="53370"/>
            </a:xfrm>
            <a:custGeom>
              <a:rect b="b" l="l" r="r" t="t"/>
              <a:pathLst>
                <a:path extrusionOk="0" h="53370" w="53354">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1" name="Google Shape;1421;p23"/>
            <p:cNvSpPr/>
            <p:nvPr/>
          </p:nvSpPr>
          <p:spPr>
            <a:xfrm>
              <a:off x="4279920" y="2406229"/>
              <a:ext cx="53354" cy="53370"/>
            </a:xfrm>
            <a:custGeom>
              <a:rect b="b" l="l" r="r" t="t"/>
              <a:pathLst>
                <a:path extrusionOk="0" h="53370" w="53354">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2" name="Google Shape;1422;p23"/>
            <p:cNvSpPr/>
            <p:nvPr/>
          </p:nvSpPr>
          <p:spPr>
            <a:xfrm>
              <a:off x="4279920" y="2184153"/>
              <a:ext cx="53354" cy="53370"/>
            </a:xfrm>
            <a:custGeom>
              <a:rect b="b" l="l" r="r" t="t"/>
              <a:pathLst>
                <a:path extrusionOk="0" h="53370" w="53354">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3" name="Google Shape;1423;p23"/>
            <p:cNvSpPr/>
            <p:nvPr/>
          </p:nvSpPr>
          <p:spPr>
            <a:xfrm>
              <a:off x="4503458" y="3294538"/>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4" name="Google Shape;1424;p23"/>
            <p:cNvSpPr/>
            <p:nvPr/>
          </p:nvSpPr>
          <p:spPr>
            <a:xfrm>
              <a:off x="4503458" y="3072462"/>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5" name="Google Shape;1425;p23"/>
            <p:cNvSpPr/>
            <p:nvPr/>
          </p:nvSpPr>
          <p:spPr>
            <a:xfrm>
              <a:off x="4503458" y="2850386"/>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6" name="Google Shape;1426;p23"/>
            <p:cNvSpPr/>
            <p:nvPr/>
          </p:nvSpPr>
          <p:spPr>
            <a:xfrm>
              <a:off x="4503458" y="2628305"/>
              <a:ext cx="53395" cy="53370"/>
            </a:xfrm>
            <a:custGeom>
              <a:rect b="b" l="l" r="r" t="t"/>
              <a:pathLst>
                <a:path extrusionOk="0" h="53370" w="53395">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7" name="Google Shape;1427;p23"/>
            <p:cNvSpPr/>
            <p:nvPr/>
          </p:nvSpPr>
          <p:spPr>
            <a:xfrm>
              <a:off x="4503458" y="2406229"/>
              <a:ext cx="53395" cy="53370"/>
            </a:xfrm>
            <a:custGeom>
              <a:rect b="b" l="l" r="r" t="t"/>
              <a:pathLst>
                <a:path extrusionOk="0" h="53370" w="53395">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8" name="Google Shape;1428;p23"/>
            <p:cNvSpPr/>
            <p:nvPr/>
          </p:nvSpPr>
          <p:spPr>
            <a:xfrm>
              <a:off x="4503458" y="2184153"/>
              <a:ext cx="53395" cy="53370"/>
            </a:xfrm>
            <a:custGeom>
              <a:rect b="b" l="l" r="r" t="t"/>
              <a:pathLst>
                <a:path extrusionOk="0" h="53370" w="53395">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1429" name="Google Shape;1429;p23"/>
          <p:cNvPicPr preferRelativeResize="0"/>
          <p:nvPr/>
        </p:nvPicPr>
        <p:blipFill>
          <a:blip r:embed="rId3">
            <a:alphaModFix/>
          </a:blip>
          <a:stretch>
            <a:fillRect/>
          </a:stretch>
        </p:blipFill>
        <p:spPr>
          <a:xfrm>
            <a:off x="7522974" y="827700"/>
            <a:ext cx="3741075" cy="6030300"/>
          </a:xfrm>
          <a:prstGeom prst="rect">
            <a:avLst/>
          </a:prstGeom>
          <a:noFill/>
          <a:ln>
            <a:noFill/>
          </a:ln>
        </p:spPr>
      </p:pic>
      <p:grpSp>
        <p:nvGrpSpPr>
          <p:cNvPr id="1430" name="Google Shape;1430;p23"/>
          <p:cNvGrpSpPr/>
          <p:nvPr/>
        </p:nvGrpSpPr>
        <p:grpSpPr>
          <a:xfrm>
            <a:off x="8300303" y="6093240"/>
            <a:ext cx="1718929" cy="372445"/>
            <a:chOff x="8300303" y="6093240"/>
            <a:chExt cx="1718929" cy="372445"/>
          </a:xfrm>
        </p:grpSpPr>
        <p:grpSp>
          <p:nvGrpSpPr>
            <p:cNvPr id="1431" name="Google Shape;1431;p23"/>
            <p:cNvGrpSpPr/>
            <p:nvPr/>
          </p:nvGrpSpPr>
          <p:grpSpPr>
            <a:xfrm>
              <a:off x="8300303" y="6093240"/>
              <a:ext cx="1718927" cy="372442"/>
              <a:chOff x="3290595" y="3170847"/>
              <a:chExt cx="878932" cy="190439"/>
            </a:xfrm>
          </p:grpSpPr>
          <p:sp>
            <p:nvSpPr>
              <p:cNvPr id="1432" name="Google Shape;1432;p23"/>
              <p:cNvSpPr/>
              <p:nvPr/>
            </p:nvSpPr>
            <p:spPr>
              <a:xfrm>
                <a:off x="3290595"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3" name="Google Shape;1433;p23"/>
              <p:cNvSpPr/>
              <p:nvPr/>
            </p:nvSpPr>
            <p:spPr>
              <a:xfrm>
                <a:off x="3506498" y="3170847"/>
                <a:ext cx="231204" cy="190439"/>
              </a:xfrm>
              <a:custGeom>
                <a:rect b="b" l="l" r="r" t="t"/>
                <a:pathLst>
                  <a:path extrusionOk="0" h="190439" w="231204">
                    <a:moveTo>
                      <a:pt x="128435" y="0"/>
                    </a:moveTo>
                    <a:lnTo>
                      <a:pt x="231205"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4" name="Google Shape;1434;p23"/>
              <p:cNvSpPr/>
              <p:nvPr/>
            </p:nvSpPr>
            <p:spPr>
              <a:xfrm>
                <a:off x="3722404" y="3170847"/>
                <a:ext cx="231204" cy="190439"/>
              </a:xfrm>
              <a:custGeom>
                <a:rect b="b" l="l" r="r" t="t"/>
                <a:pathLst>
                  <a:path extrusionOk="0" h="190439" w="231204">
                    <a:moveTo>
                      <a:pt x="128435" y="0"/>
                    </a:moveTo>
                    <a:lnTo>
                      <a:pt x="231204" y="0"/>
                    </a:lnTo>
                    <a:lnTo>
                      <a:pt x="102770"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5" name="Google Shape;1435;p23"/>
              <p:cNvSpPr/>
              <p:nvPr/>
            </p:nvSpPr>
            <p:spPr>
              <a:xfrm>
                <a:off x="3938311" y="3170847"/>
                <a:ext cx="231216" cy="190439"/>
              </a:xfrm>
              <a:custGeom>
                <a:rect b="b" l="l" r="r" t="t"/>
                <a:pathLst>
                  <a:path extrusionOk="0" h="190439" w="231216">
                    <a:moveTo>
                      <a:pt x="128435" y="0"/>
                    </a:moveTo>
                    <a:lnTo>
                      <a:pt x="231217" y="0"/>
                    </a:lnTo>
                    <a:lnTo>
                      <a:pt x="102766" y="190440"/>
                    </a:lnTo>
                    <a:lnTo>
                      <a:pt x="0" y="190440"/>
                    </a:lnTo>
                    <a:lnTo>
                      <a:pt x="128435"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1436" name="Google Shape;1436;p23"/>
            <p:cNvPicPr preferRelativeResize="0"/>
            <p:nvPr/>
          </p:nvPicPr>
          <p:blipFill rotWithShape="1">
            <a:blip r:embed="rId4">
              <a:alphaModFix amt="20000"/>
            </a:blip>
            <a:srcRect b="68041" l="88653" r="5942" t="17890"/>
            <a:stretch/>
          </p:blipFill>
          <p:spPr>
            <a:xfrm rot="5400000">
              <a:off x="8973545" y="5419998"/>
              <a:ext cx="372444" cy="1718929"/>
            </a:xfrm>
            <a:custGeom>
              <a:rect b="b" l="l" r="r" t="t"/>
              <a:pathLst>
                <a:path extrusionOk="0" h="1718929" w="372444">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437" name="Google Shape;1437;p23"/>
          <p:cNvGrpSpPr/>
          <p:nvPr/>
        </p:nvGrpSpPr>
        <p:grpSpPr>
          <a:xfrm>
            <a:off x="514536" y="1250125"/>
            <a:ext cx="7128089" cy="1140600"/>
            <a:chOff x="514536" y="1250125"/>
            <a:chExt cx="7128089" cy="1140600"/>
          </a:xfrm>
        </p:grpSpPr>
        <p:sp>
          <p:nvSpPr>
            <p:cNvPr id="1438" name="Google Shape;1438;p23"/>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439" name="Google Shape;1439;p23"/>
            <p:cNvPicPr preferRelativeResize="0"/>
            <p:nvPr/>
          </p:nvPicPr>
          <p:blipFill rotWithShape="1">
            <a:blip r:embed="rId4">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440" name="Google Shape;1440;p23"/>
          <p:cNvSpPr txBox="1"/>
          <p:nvPr>
            <p:ph type="title"/>
          </p:nvPr>
        </p:nvSpPr>
        <p:spPr>
          <a:xfrm>
            <a:off x="709063" y="1383000"/>
            <a:ext cx="5828100" cy="10077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Hello! I’m…</a:t>
            </a:r>
            <a:endParaRPr/>
          </a:p>
        </p:txBody>
      </p:sp>
      <p:sp>
        <p:nvSpPr>
          <p:cNvPr id="1441" name="Google Shape;1441;p23"/>
          <p:cNvSpPr txBox="1"/>
          <p:nvPr>
            <p:ph idx="1" type="body"/>
          </p:nvPr>
        </p:nvSpPr>
        <p:spPr>
          <a:xfrm>
            <a:off x="709063" y="2669150"/>
            <a:ext cx="5828100" cy="23535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Here is where you introduce yourself.</a:t>
            </a:r>
            <a:endParaRPr/>
          </a:p>
          <a:p>
            <a:pPr indent="0" lvl="0" marL="0" rtl="0" algn="l">
              <a:spcBef>
                <a:spcPts val="1600"/>
              </a:spcBef>
              <a:spcAft>
                <a:spcPts val="1600"/>
              </a:spcAft>
              <a:buNone/>
            </a:pPr>
            <a:r>
              <a:rPr lang="en"/>
              <a:t>You can add your name, title and a little background. Right click the image and replace it with your own.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grpSp>
        <p:nvGrpSpPr>
          <p:cNvPr id="1892" name="Google Shape;1892;p41"/>
          <p:cNvGrpSpPr/>
          <p:nvPr/>
        </p:nvGrpSpPr>
        <p:grpSpPr>
          <a:xfrm>
            <a:off x="9733274" y="163085"/>
            <a:ext cx="2266904" cy="2238004"/>
            <a:chOff x="812916" y="860267"/>
            <a:chExt cx="1395619" cy="1377827"/>
          </a:xfrm>
        </p:grpSpPr>
        <p:sp>
          <p:nvSpPr>
            <p:cNvPr id="1893" name="Google Shape;1893;p41"/>
            <p:cNvSpPr/>
            <p:nvPr/>
          </p:nvSpPr>
          <p:spPr>
            <a:xfrm>
              <a:off x="2145380" y="860267"/>
              <a:ext cx="53370" cy="53370"/>
            </a:xfrm>
            <a:custGeom>
              <a:rect b="b" l="l" r="r" t="t"/>
              <a:pathLst>
                <a:path extrusionOk="0" h="53370" w="5337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4" name="Google Shape;1894;p41"/>
            <p:cNvSpPr/>
            <p:nvPr/>
          </p:nvSpPr>
          <p:spPr>
            <a:xfrm>
              <a:off x="1923304" y="860267"/>
              <a:ext cx="53370" cy="53370"/>
            </a:xfrm>
            <a:custGeom>
              <a:rect b="b" l="l" r="r" t="t"/>
              <a:pathLst>
                <a:path extrusionOk="0" h="53370" w="5337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5" name="Google Shape;1895;p41"/>
            <p:cNvSpPr/>
            <p:nvPr/>
          </p:nvSpPr>
          <p:spPr>
            <a:xfrm>
              <a:off x="1701228" y="860267"/>
              <a:ext cx="53366" cy="53370"/>
            </a:xfrm>
            <a:custGeom>
              <a:rect b="b" l="l" r="r" t="t"/>
              <a:pathLst>
                <a:path extrusionOk="0" h="53370" w="53366">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6" name="Google Shape;1896;p41"/>
            <p:cNvSpPr/>
            <p:nvPr/>
          </p:nvSpPr>
          <p:spPr>
            <a:xfrm>
              <a:off x="1479148" y="860267"/>
              <a:ext cx="53370" cy="53370"/>
            </a:xfrm>
            <a:custGeom>
              <a:rect b="b" l="l" r="r" t="t"/>
              <a:pathLst>
                <a:path extrusionOk="0" h="53370" w="5337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7" name="Google Shape;1897;p41"/>
            <p:cNvSpPr/>
            <p:nvPr/>
          </p:nvSpPr>
          <p:spPr>
            <a:xfrm>
              <a:off x="1257072" y="860267"/>
              <a:ext cx="53370" cy="53370"/>
            </a:xfrm>
            <a:custGeom>
              <a:rect b="b" l="l" r="r" t="t"/>
              <a:pathLst>
                <a:path extrusionOk="0" h="53370" w="5337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8" name="Google Shape;1898;p41"/>
            <p:cNvSpPr/>
            <p:nvPr/>
          </p:nvSpPr>
          <p:spPr>
            <a:xfrm>
              <a:off x="1034996" y="860267"/>
              <a:ext cx="53370" cy="53370"/>
            </a:xfrm>
            <a:custGeom>
              <a:rect b="b" l="l" r="r" t="t"/>
              <a:pathLst>
                <a:path extrusionOk="0" h="53370" w="5337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9" name="Google Shape;1899;p41"/>
            <p:cNvSpPr/>
            <p:nvPr/>
          </p:nvSpPr>
          <p:spPr>
            <a:xfrm>
              <a:off x="812916" y="860267"/>
              <a:ext cx="53370" cy="53370"/>
            </a:xfrm>
            <a:custGeom>
              <a:rect b="b" l="l" r="r" t="t"/>
              <a:pathLst>
                <a:path extrusionOk="0" h="53370" w="5337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0" name="Google Shape;1900;p41"/>
            <p:cNvSpPr/>
            <p:nvPr/>
          </p:nvSpPr>
          <p:spPr>
            <a:xfrm>
              <a:off x="81380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1" name="Google Shape;1901;p41"/>
            <p:cNvSpPr/>
            <p:nvPr/>
          </p:nvSpPr>
          <p:spPr>
            <a:xfrm>
              <a:off x="81380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2" name="Google Shape;1902;p41"/>
            <p:cNvSpPr/>
            <p:nvPr/>
          </p:nvSpPr>
          <p:spPr>
            <a:xfrm>
              <a:off x="81380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3" name="Google Shape;1903;p41"/>
            <p:cNvSpPr/>
            <p:nvPr/>
          </p:nvSpPr>
          <p:spPr>
            <a:xfrm>
              <a:off x="81380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4" name="Google Shape;1904;p41"/>
            <p:cNvSpPr/>
            <p:nvPr/>
          </p:nvSpPr>
          <p:spPr>
            <a:xfrm>
              <a:off x="81380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5" name="Google Shape;1905;p41"/>
            <p:cNvSpPr/>
            <p:nvPr/>
          </p:nvSpPr>
          <p:spPr>
            <a:xfrm>
              <a:off x="81380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6" name="Google Shape;1906;p41"/>
            <p:cNvSpPr/>
            <p:nvPr/>
          </p:nvSpPr>
          <p:spPr>
            <a:xfrm>
              <a:off x="1037368" y="2184724"/>
              <a:ext cx="53366" cy="53370"/>
            </a:xfrm>
            <a:custGeom>
              <a:rect b="b" l="l" r="r" t="t"/>
              <a:pathLst>
                <a:path extrusionOk="0" h="53370" w="53366">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7" name="Google Shape;1907;p41"/>
            <p:cNvSpPr/>
            <p:nvPr/>
          </p:nvSpPr>
          <p:spPr>
            <a:xfrm>
              <a:off x="1037368" y="1962648"/>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8" name="Google Shape;1908;p41"/>
            <p:cNvSpPr/>
            <p:nvPr/>
          </p:nvSpPr>
          <p:spPr>
            <a:xfrm>
              <a:off x="1037368" y="1740572"/>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9" name="Google Shape;1909;p41"/>
            <p:cNvSpPr/>
            <p:nvPr/>
          </p:nvSpPr>
          <p:spPr>
            <a:xfrm>
              <a:off x="1037368" y="1518492"/>
              <a:ext cx="53366" cy="53370"/>
            </a:xfrm>
            <a:custGeom>
              <a:rect b="b" l="l" r="r" t="t"/>
              <a:pathLst>
                <a:path extrusionOk="0" h="53370" w="53366">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0" name="Google Shape;1910;p41"/>
            <p:cNvSpPr/>
            <p:nvPr/>
          </p:nvSpPr>
          <p:spPr>
            <a:xfrm>
              <a:off x="1037368" y="1296416"/>
              <a:ext cx="53366" cy="53370"/>
            </a:xfrm>
            <a:custGeom>
              <a:rect b="b" l="l" r="r" t="t"/>
              <a:pathLst>
                <a:path extrusionOk="0" h="53370" w="53366">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1" name="Google Shape;1911;p41"/>
            <p:cNvSpPr/>
            <p:nvPr/>
          </p:nvSpPr>
          <p:spPr>
            <a:xfrm>
              <a:off x="1037368" y="1074339"/>
              <a:ext cx="53366" cy="53370"/>
            </a:xfrm>
            <a:custGeom>
              <a:rect b="b" l="l" r="r" t="t"/>
              <a:pathLst>
                <a:path extrusionOk="0" h="53370" w="53366">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2" name="Google Shape;1912;p41"/>
            <p:cNvSpPr/>
            <p:nvPr/>
          </p:nvSpPr>
          <p:spPr>
            <a:xfrm>
              <a:off x="1260926"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3" name="Google Shape;1913;p41"/>
            <p:cNvSpPr/>
            <p:nvPr/>
          </p:nvSpPr>
          <p:spPr>
            <a:xfrm>
              <a:off x="1260926"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4" name="Google Shape;1914;p41"/>
            <p:cNvSpPr/>
            <p:nvPr/>
          </p:nvSpPr>
          <p:spPr>
            <a:xfrm>
              <a:off x="1260926"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5" name="Google Shape;1915;p41"/>
            <p:cNvSpPr/>
            <p:nvPr/>
          </p:nvSpPr>
          <p:spPr>
            <a:xfrm>
              <a:off x="1260926"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6" name="Google Shape;1916;p41"/>
            <p:cNvSpPr/>
            <p:nvPr/>
          </p:nvSpPr>
          <p:spPr>
            <a:xfrm>
              <a:off x="1260926"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7" name="Google Shape;1917;p41"/>
            <p:cNvSpPr/>
            <p:nvPr/>
          </p:nvSpPr>
          <p:spPr>
            <a:xfrm>
              <a:off x="1260926"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8" name="Google Shape;1918;p41"/>
            <p:cNvSpPr/>
            <p:nvPr/>
          </p:nvSpPr>
          <p:spPr>
            <a:xfrm>
              <a:off x="148448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9" name="Google Shape;1919;p41"/>
            <p:cNvSpPr/>
            <p:nvPr/>
          </p:nvSpPr>
          <p:spPr>
            <a:xfrm>
              <a:off x="148448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0" name="Google Shape;1920;p41"/>
            <p:cNvSpPr/>
            <p:nvPr/>
          </p:nvSpPr>
          <p:spPr>
            <a:xfrm>
              <a:off x="148448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1" name="Google Shape;1921;p41"/>
            <p:cNvSpPr/>
            <p:nvPr/>
          </p:nvSpPr>
          <p:spPr>
            <a:xfrm>
              <a:off x="148448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2" name="Google Shape;1922;p41"/>
            <p:cNvSpPr/>
            <p:nvPr/>
          </p:nvSpPr>
          <p:spPr>
            <a:xfrm>
              <a:off x="148448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3" name="Google Shape;1923;p41"/>
            <p:cNvSpPr/>
            <p:nvPr/>
          </p:nvSpPr>
          <p:spPr>
            <a:xfrm>
              <a:off x="148448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4" name="Google Shape;1924;p41"/>
            <p:cNvSpPr/>
            <p:nvPr/>
          </p:nvSpPr>
          <p:spPr>
            <a:xfrm>
              <a:off x="170804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5" name="Google Shape;1925;p41"/>
            <p:cNvSpPr/>
            <p:nvPr/>
          </p:nvSpPr>
          <p:spPr>
            <a:xfrm>
              <a:off x="170804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6" name="Google Shape;1926;p41"/>
            <p:cNvSpPr/>
            <p:nvPr/>
          </p:nvSpPr>
          <p:spPr>
            <a:xfrm>
              <a:off x="170804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7" name="Google Shape;1927;p41"/>
            <p:cNvSpPr/>
            <p:nvPr/>
          </p:nvSpPr>
          <p:spPr>
            <a:xfrm>
              <a:off x="170804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8" name="Google Shape;1928;p41"/>
            <p:cNvSpPr/>
            <p:nvPr/>
          </p:nvSpPr>
          <p:spPr>
            <a:xfrm>
              <a:off x="170804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9" name="Google Shape;1929;p41"/>
            <p:cNvSpPr/>
            <p:nvPr/>
          </p:nvSpPr>
          <p:spPr>
            <a:xfrm>
              <a:off x="170804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0" name="Google Shape;1930;p41"/>
            <p:cNvSpPr/>
            <p:nvPr/>
          </p:nvSpPr>
          <p:spPr>
            <a:xfrm>
              <a:off x="1931607" y="2184724"/>
              <a:ext cx="53370" cy="53370"/>
            </a:xfrm>
            <a:custGeom>
              <a:rect b="b" l="l" r="r" t="t"/>
              <a:pathLst>
                <a:path extrusionOk="0" h="53370" w="5337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1" name="Google Shape;1931;p41"/>
            <p:cNvSpPr/>
            <p:nvPr/>
          </p:nvSpPr>
          <p:spPr>
            <a:xfrm>
              <a:off x="1931607" y="1962648"/>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2" name="Google Shape;1932;p41"/>
            <p:cNvSpPr/>
            <p:nvPr/>
          </p:nvSpPr>
          <p:spPr>
            <a:xfrm>
              <a:off x="1931607" y="1740572"/>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3" name="Google Shape;1933;p41"/>
            <p:cNvSpPr/>
            <p:nvPr/>
          </p:nvSpPr>
          <p:spPr>
            <a:xfrm>
              <a:off x="1931607" y="1518492"/>
              <a:ext cx="53370" cy="53370"/>
            </a:xfrm>
            <a:custGeom>
              <a:rect b="b" l="l" r="r" t="t"/>
              <a:pathLst>
                <a:path extrusionOk="0" h="53370" w="5337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4" name="Google Shape;1934;p41"/>
            <p:cNvSpPr/>
            <p:nvPr/>
          </p:nvSpPr>
          <p:spPr>
            <a:xfrm>
              <a:off x="1931607" y="1296416"/>
              <a:ext cx="53370" cy="53370"/>
            </a:xfrm>
            <a:custGeom>
              <a:rect b="b" l="l" r="r" t="t"/>
              <a:pathLst>
                <a:path extrusionOk="0" h="53370" w="5337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5" name="Google Shape;1935;p41"/>
            <p:cNvSpPr/>
            <p:nvPr/>
          </p:nvSpPr>
          <p:spPr>
            <a:xfrm>
              <a:off x="1931607" y="1074339"/>
              <a:ext cx="53370" cy="53370"/>
            </a:xfrm>
            <a:custGeom>
              <a:rect b="b" l="l" r="r" t="t"/>
              <a:pathLst>
                <a:path extrusionOk="0" h="53370" w="5337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6" name="Google Shape;1936;p41"/>
            <p:cNvSpPr/>
            <p:nvPr/>
          </p:nvSpPr>
          <p:spPr>
            <a:xfrm>
              <a:off x="2155165" y="2184724"/>
              <a:ext cx="53370" cy="53370"/>
            </a:xfrm>
            <a:custGeom>
              <a:rect b="b" l="l" r="r" t="t"/>
              <a:pathLst>
                <a:path extrusionOk="0" h="53370" w="5337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7" name="Google Shape;1937;p41"/>
            <p:cNvSpPr/>
            <p:nvPr/>
          </p:nvSpPr>
          <p:spPr>
            <a:xfrm>
              <a:off x="2155165" y="1962648"/>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8" name="Google Shape;1938;p41"/>
            <p:cNvSpPr/>
            <p:nvPr/>
          </p:nvSpPr>
          <p:spPr>
            <a:xfrm>
              <a:off x="2155165" y="1740572"/>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9" name="Google Shape;1939;p41"/>
            <p:cNvSpPr/>
            <p:nvPr/>
          </p:nvSpPr>
          <p:spPr>
            <a:xfrm>
              <a:off x="2155165" y="1518492"/>
              <a:ext cx="53370" cy="53370"/>
            </a:xfrm>
            <a:custGeom>
              <a:rect b="b" l="l" r="r" t="t"/>
              <a:pathLst>
                <a:path extrusionOk="0" h="53370" w="5337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40" name="Google Shape;1940;p41"/>
            <p:cNvSpPr/>
            <p:nvPr/>
          </p:nvSpPr>
          <p:spPr>
            <a:xfrm>
              <a:off x="2155165" y="1296416"/>
              <a:ext cx="53370" cy="53370"/>
            </a:xfrm>
            <a:custGeom>
              <a:rect b="b" l="l" r="r" t="t"/>
              <a:pathLst>
                <a:path extrusionOk="0" h="53370" w="5337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41" name="Google Shape;1941;p41"/>
            <p:cNvSpPr/>
            <p:nvPr/>
          </p:nvSpPr>
          <p:spPr>
            <a:xfrm>
              <a:off x="2155165" y="1074339"/>
              <a:ext cx="53370" cy="53370"/>
            </a:xfrm>
            <a:custGeom>
              <a:rect b="b" l="l" r="r" t="t"/>
              <a:pathLst>
                <a:path extrusionOk="0" h="53370" w="5337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942" name="Google Shape;1942;p41"/>
          <p:cNvGrpSpPr/>
          <p:nvPr/>
        </p:nvGrpSpPr>
        <p:grpSpPr>
          <a:xfrm>
            <a:off x="181324" y="212418"/>
            <a:ext cx="1470261" cy="1470319"/>
            <a:chOff x="3519724" y="-159776"/>
            <a:chExt cx="1633623" cy="1633869"/>
          </a:xfrm>
        </p:grpSpPr>
        <p:sp>
          <p:nvSpPr>
            <p:cNvPr id="1943" name="Google Shape;1943;p41"/>
            <p:cNvSpPr/>
            <p:nvPr/>
          </p:nvSpPr>
          <p:spPr>
            <a:xfrm>
              <a:off x="3519724" y="-159776"/>
              <a:ext cx="1633622" cy="1633867"/>
            </a:xfrm>
            <a:custGeom>
              <a:rect b="b" l="l" r="r" t="t"/>
              <a:pathLst>
                <a:path extrusionOk="0" h="834670" w="834545">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944" name="Google Shape;1944;p41"/>
            <p:cNvPicPr preferRelativeResize="0"/>
            <p:nvPr/>
          </p:nvPicPr>
          <p:blipFill rotWithShape="1">
            <a:blip r:embed="rId3">
              <a:alphaModFix amt="20000"/>
            </a:blip>
            <a:srcRect b="29021" l="0" r="76435" t="57607"/>
            <a:stretch/>
          </p:blipFill>
          <p:spPr>
            <a:xfrm rot="5400000">
              <a:off x="3524425" y="-154828"/>
              <a:ext cx="1624221" cy="1633622"/>
            </a:xfrm>
            <a:custGeom>
              <a:rect b="b" l="l" r="r" t="t"/>
              <a:pathLst>
                <a:path extrusionOk="0" h="1633622" w="1624221">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grpSp>
        <p:nvGrpSpPr>
          <p:cNvPr id="1945" name="Google Shape;1945;p41"/>
          <p:cNvGrpSpPr/>
          <p:nvPr/>
        </p:nvGrpSpPr>
        <p:grpSpPr>
          <a:xfrm>
            <a:off x="4648200" y="1099656"/>
            <a:ext cx="7544137" cy="2088316"/>
            <a:chOff x="0" y="1381925"/>
            <a:chExt cx="9312600" cy="3836700"/>
          </a:xfrm>
        </p:grpSpPr>
        <p:sp>
          <p:nvSpPr>
            <p:cNvPr id="1946" name="Google Shape;1946;p41"/>
            <p:cNvSpPr/>
            <p:nvPr/>
          </p:nvSpPr>
          <p:spPr>
            <a:xfrm>
              <a:off x="0" y="1381925"/>
              <a:ext cx="9312600" cy="3836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947" name="Google Shape;1947;p41"/>
            <p:cNvPicPr preferRelativeResize="0"/>
            <p:nvPr/>
          </p:nvPicPr>
          <p:blipFill rotWithShape="1">
            <a:blip r:embed="rId3">
              <a:alphaModFix amt="20000"/>
            </a:blip>
            <a:srcRect b="106" l="20300" r="24035" t="23673"/>
            <a:stretch/>
          </p:blipFill>
          <p:spPr>
            <a:xfrm rot="5400000">
              <a:off x="2737950" y="-1356025"/>
              <a:ext cx="3836700" cy="9312600"/>
            </a:xfrm>
            <a:custGeom>
              <a:rect b="b" l="l" r="r" t="t"/>
              <a:pathLst>
                <a:path extrusionOk="0" h="9312600" w="3836700">
                  <a:moveTo>
                    <a:pt x="0" y="9312600"/>
                  </a:moveTo>
                  <a:lnTo>
                    <a:pt x="0" y="0"/>
                  </a:lnTo>
                  <a:lnTo>
                    <a:pt x="3836700" y="0"/>
                  </a:lnTo>
                  <a:lnTo>
                    <a:pt x="3836700" y="9312600"/>
                  </a:lnTo>
                  <a:close/>
                </a:path>
              </a:pathLst>
            </a:custGeom>
            <a:noFill/>
            <a:ln>
              <a:noFill/>
            </a:ln>
          </p:spPr>
        </p:pic>
      </p:grpSp>
      <p:grpSp>
        <p:nvGrpSpPr>
          <p:cNvPr id="1948" name="Google Shape;1948;p41"/>
          <p:cNvGrpSpPr/>
          <p:nvPr/>
        </p:nvGrpSpPr>
        <p:grpSpPr>
          <a:xfrm rot="5400000">
            <a:off x="34215" y="1360894"/>
            <a:ext cx="5778042" cy="3955122"/>
            <a:chOff x="2345366" y="140711"/>
            <a:chExt cx="6483441" cy="4437974"/>
          </a:xfrm>
        </p:grpSpPr>
        <p:sp>
          <p:nvSpPr>
            <p:cNvPr id="1949" name="Google Shape;1949;p41"/>
            <p:cNvSpPr/>
            <p:nvPr/>
          </p:nvSpPr>
          <p:spPr>
            <a:xfrm>
              <a:off x="2362377" y="163678"/>
              <a:ext cx="6449417" cy="4392004"/>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Calibri"/>
                <a:ea typeface="Calibri"/>
                <a:cs typeface="Calibri"/>
                <a:sym typeface="Calibri"/>
              </a:endParaRPr>
            </a:p>
          </p:txBody>
        </p:sp>
        <p:grpSp>
          <p:nvGrpSpPr>
            <p:cNvPr id="1950" name="Google Shape;1950;p41"/>
            <p:cNvGrpSpPr/>
            <p:nvPr/>
          </p:nvGrpSpPr>
          <p:grpSpPr>
            <a:xfrm>
              <a:off x="2345366" y="140711"/>
              <a:ext cx="6483441" cy="4437974"/>
              <a:chOff x="390725" y="192901"/>
              <a:chExt cx="9367780" cy="6412330"/>
            </a:xfrm>
          </p:grpSpPr>
          <p:sp>
            <p:nvSpPr>
              <p:cNvPr id="1951" name="Google Shape;1951;p41"/>
              <p:cNvSpPr/>
              <p:nvPr/>
            </p:nvSpPr>
            <p:spPr>
              <a:xfrm>
                <a:off x="433022" y="255001"/>
                <a:ext cx="9309250" cy="6342300"/>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grpSp>
            <p:nvGrpSpPr>
              <p:cNvPr id="1952" name="Google Shape;1952;p41"/>
              <p:cNvGrpSpPr/>
              <p:nvPr/>
            </p:nvGrpSpPr>
            <p:grpSpPr>
              <a:xfrm>
                <a:off x="9036100" y="3183177"/>
                <a:ext cx="492960" cy="492960"/>
                <a:chOff x="9132580" y="3159701"/>
                <a:chExt cx="371233" cy="371233"/>
              </a:xfrm>
            </p:grpSpPr>
            <p:sp>
              <p:nvSpPr>
                <p:cNvPr id="1953" name="Google Shape;1953;p41"/>
                <p:cNvSpPr/>
                <p:nvPr/>
              </p:nvSpPr>
              <p:spPr>
                <a:xfrm>
                  <a:off x="9132580" y="3159701"/>
                  <a:ext cx="371233" cy="371233"/>
                </a:xfrm>
                <a:custGeom>
                  <a:rect b="b" l="l" r="r" t="t"/>
                  <a:pathLst>
                    <a:path extrusionOk="0" h="358679" w="358679">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54" name="Google Shape;1954;p41"/>
                <p:cNvSpPr/>
                <p:nvPr/>
              </p:nvSpPr>
              <p:spPr>
                <a:xfrm>
                  <a:off x="9138858" y="3166118"/>
                  <a:ext cx="267486" cy="358181"/>
                </a:xfrm>
                <a:custGeom>
                  <a:rect b="b" l="l" r="r" t="t"/>
                  <a:pathLst>
                    <a:path extrusionOk="0" h="346069" w="258441">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55" name="Google Shape;1955;p41"/>
                <p:cNvSpPr/>
                <p:nvPr/>
              </p:nvSpPr>
              <p:spPr>
                <a:xfrm>
                  <a:off x="9249765" y="3279048"/>
                  <a:ext cx="129816" cy="130304"/>
                </a:xfrm>
                <a:custGeom>
                  <a:rect b="b" l="l" r="r" t="t"/>
                  <a:pathLst>
                    <a:path extrusionOk="0" h="125898" w="125426">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grpSp>
          <p:grpSp>
            <p:nvGrpSpPr>
              <p:cNvPr id="1956" name="Google Shape;1956;p41"/>
              <p:cNvGrpSpPr/>
              <p:nvPr/>
            </p:nvGrpSpPr>
            <p:grpSpPr>
              <a:xfrm>
                <a:off x="390725" y="192901"/>
                <a:ext cx="9367780" cy="6412330"/>
                <a:chOff x="1194635" y="234866"/>
                <a:chExt cx="9244824" cy="6489556"/>
              </a:xfrm>
            </p:grpSpPr>
            <p:sp>
              <p:nvSpPr>
                <p:cNvPr id="1957" name="Google Shape;1957;p41"/>
                <p:cNvSpPr/>
                <p:nvPr/>
              </p:nvSpPr>
              <p:spPr>
                <a:xfrm>
                  <a:off x="1217565" y="240980"/>
                  <a:ext cx="9221894" cy="6483314"/>
                </a:xfrm>
                <a:custGeom>
                  <a:rect b="b" l="l" r="r" t="t"/>
                  <a:pathLst>
                    <a:path extrusionOk="0" h="6483314" w="9221894">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58" name="Google Shape;1958;p41"/>
                <p:cNvSpPr/>
                <p:nvPr/>
              </p:nvSpPr>
              <p:spPr>
                <a:xfrm>
                  <a:off x="2119512" y="237923"/>
                  <a:ext cx="97838" cy="15287"/>
                </a:xfrm>
                <a:custGeom>
                  <a:rect b="b" l="l" r="r" t="t"/>
                  <a:pathLst>
                    <a:path extrusionOk="0" h="15287" w="97838">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59" name="Google Shape;1959;p41"/>
                <p:cNvSpPr/>
                <p:nvPr/>
              </p:nvSpPr>
              <p:spPr>
                <a:xfrm>
                  <a:off x="2510865" y="234866"/>
                  <a:ext cx="203320" cy="18344"/>
                </a:xfrm>
                <a:custGeom>
                  <a:rect b="b" l="l" r="r" t="t"/>
                  <a:pathLst>
                    <a:path extrusionOk="0" h="18344" w="20332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60" name="Google Shape;1960;p41"/>
                <p:cNvSpPr/>
                <p:nvPr/>
              </p:nvSpPr>
              <p:spPr>
                <a:xfrm>
                  <a:off x="2831897" y="234866"/>
                  <a:ext cx="201791" cy="18344"/>
                </a:xfrm>
                <a:custGeom>
                  <a:rect b="b" l="l" r="r" t="t"/>
                  <a:pathLst>
                    <a:path extrusionOk="0" h="18344" w="201791">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61" name="Google Shape;1961;p41"/>
                <p:cNvSpPr/>
                <p:nvPr/>
              </p:nvSpPr>
              <p:spPr>
                <a:xfrm>
                  <a:off x="2510865" y="245567"/>
                  <a:ext cx="203320" cy="7643"/>
                </a:xfrm>
                <a:custGeom>
                  <a:rect b="b" l="l" r="r" t="t"/>
                  <a:pathLst>
                    <a:path extrusionOk="0" h="7643" w="203320">
                      <a:moveTo>
                        <a:pt x="0" y="0"/>
                      </a:moveTo>
                      <a:lnTo>
                        <a:pt x="203320" y="0"/>
                      </a:lnTo>
                      <a:lnTo>
                        <a:pt x="203320" y="7644"/>
                      </a:lnTo>
                      <a:lnTo>
                        <a:pt x="0" y="7644"/>
                      </a:lnTo>
                      <a:lnTo>
                        <a:pt x="0" y="0"/>
                      </a:lnTo>
                      <a:close/>
                    </a:path>
                  </a:pathLst>
                </a:custGeom>
                <a:solidFill>
                  <a:srgbClr val="393A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62" name="Google Shape;1962;p41"/>
                <p:cNvSpPr/>
                <p:nvPr/>
              </p:nvSpPr>
              <p:spPr>
                <a:xfrm>
                  <a:off x="2831897" y="245567"/>
                  <a:ext cx="201791" cy="7643"/>
                </a:xfrm>
                <a:custGeom>
                  <a:rect b="b" l="l" r="r" t="t"/>
                  <a:pathLst>
                    <a:path extrusionOk="0" h="7643" w="201791">
                      <a:moveTo>
                        <a:pt x="0" y="0"/>
                      </a:moveTo>
                      <a:lnTo>
                        <a:pt x="201791" y="0"/>
                      </a:lnTo>
                      <a:lnTo>
                        <a:pt x="201791" y="7644"/>
                      </a:lnTo>
                      <a:lnTo>
                        <a:pt x="0" y="7644"/>
                      </a:lnTo>
                      <a:lnTo>
                        <a:pt x="0" y="0"/>
                      </a:lnTo>
                      <a:close/>
                    </a:path>
                  </a:pathLst>
                </a:custGeom>
                <a:solidFill>
                  <a:srgbClr val="444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63" name="Google Shape;1963;p41"/>
                <p:cNvSpPr/>
                <p:nvPr/>
              </p:nvSpPr>
              <p:spPr>
                <a:xfrm>
                  <a:off x="2119512" y="245567"/>
                  <a:ext cx="97838" cy="7643"/>
                </a:xfrm>
                <a:custGeom>
                  <a:rect b="b" l="l" r="r" t="t"/>
                  <a:pathLst>
                    <a:path extrusionOk="0" h="7643" w="97838">
                      <a:moveTo>
                        <a:pt x="0" y="0"/>
                      </a:moveTo>
                      <a:lnTo>
                        <a:pt x="97838" y="0"/>
                      </a:lnTo>
                      <a:lnTo>
                        <a:pt x="97838" y="7644"/>
                      </a:lnTo>
                      <a:lnTo>
                        <a:pt x="0" y="7644"/>
                      </a:lnTo>
                      <a:lnTo>
                        <a:pt x="0" y="0"/>
                      </a:lnTo>
                      <a:close/>
                    </a:path>
                  </a:pathLst>
                </a:custGeom>
                <a:solidFill>
                  <a:srgbClr val="3535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64" name="Google Shape;1964;p41"/>
                <p:cNvSpPr/>
                <p:nvPr/>
              </p:nvSpPr>
              <p:spPr>
                <a:xfrm>
                  <a:off x="1217565" y="251681"/>
                  <a:ext cx="9221894" cy="6472613"/>
                </a:xfrm>
                <a:custGeom>
                  <a:rect b="b" l="l" r="r" t="t"/>
                  <a:pathLst>
                    <a:path extrusionOk="0" h="6472613" w="9221894">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65" name="Google Shape;1965;p41"/>
                <p:cNvSpPr/>
                <p:nvPr/>
              </p:nvSpPr>
              <p:spPr>
                <a:xfrm>
                  <a:off x="1232853" y="266969"/>
                  <a:ext cx="9184950" cy="6442039"/>
                </a:xfrm>
                <a:custGeom>
                  <a:rect b="b" l="l" r="r" t="t"/>
                  <a:pathLst>
                    <a:path extrusionOk="0" h="6442039" w="918495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66" name="Google Shape;1966;p41"/>
                <p:cNvSpPr/>
                <p:nvPr/>
              </p:nvSpPr>
              <p:spPr>
                <a:xfrm>
                  <a:off x="1261898" y="294486"/>
                  <a:ext cx="8971056" cy="6387005"/>
                </a:xfrm>
                <a:custGeom>
                  <a:rect b="b" l="l" r="r" t="t"/>
                  <a:pathLst>
                    <a:path extrusionOk="0" h="6387005" w="8971056">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67" name="Google Shape;1967;p41"/>
                <p:cNvSpPr/>
                <p:nvPr/>
              </p:nvSpPr>
              <p:spPr>
                <a:xfrm>
                  <a:off x="1266484" y="294484"/>
                  <a:ext cx="9114629" cy="6380892"/>
                </a:xfrm>
                <a:custGeom>
                  <a:rect b="b" l="l" r="r" t="t"/>
                  <a:pathLst>
                    <a:path extrusionOk="0" h="6380892" w="9114629">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68" name="Google Shape;1968;p41"/>
                <p:cNvSpPr/>
                <p:nvPr/>
              </p:nvSpPr>
              <p:spPr>
                <a:xfrm>
                  <a:off x="1217565" y="6135737"/>
                  <a:ext cx="434157" cy="588685"/>
                </a:xfrm>
                <a:custGeom>
                  <a:rect b="b" l="l" r="r" t="t"/>
                  <a:pathLst>
                    <a:path extrusionOk="0" h="588685" w="434157">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69" name="Google Shape;1969;p41"/>
                <p:cNvSpPr/>
                <p:nvPr/>
              </p:nvSpPr>
              <p:spPr>
                <a:xfrm>
                  <a:off x="1217565" y="251681"/>
                  <a:ext cx="843855" cy="3364719"/>
                </a:xfrm>
                <a:custGeom>
                  <a:rect b="b" l="l" r="r" t="t"/>
                  <a:pathLst>
                    <a:path extrusionOk="0" h="3364719" w="843855">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70" name="Google Shape;1970;p41"/>
                <p:cNvSpPr/>
                <p:nvPr/>
              </p:nvSpPr>
              <p:spPr>
                <a:xfrm>
                  <a:off x="9999061" y="251681"/>
                  <a:ext cx="438743" cy="432628"/>
                </a:xfrm>
                <a:custGeom>
                  <a:rect b="b" l="l" r="r" t="t"/>
                  <a:pathLst>
                    <a:path extrusionOk="0" h="432628" w="438743">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71" name="Google Shape;1971;p41"/>
                <p:cNvSpPr/>
                <p:nvPr/>
              </p:nvSpPr>
              <p:spPr>
                <a:xfrm>
                  <a:off x="10000589" y="6291667"/>
                  <a:ext cx="438743" cy="432628"/>
                </a:xfrm>
                <a:custGeom>
                  <a:rect b="b" l="l" r="r" t="t"/>
                  <a:pathLst>
                    <a:path extrusionOk="0" h="432628" w="438743">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72" name="Google Shape;1972;p41"/>
                <p:cNvSpPr/>
                <p:nvPr/>
              </p:nvSpPr>
              <p:spPr>
                <a:xfrm>
                  <a:off x="1194635" y="927377"/>
                  <a:ext cx="19873" cy="337847"/>
                </a:xfrm>
                <a:custGeom>
                  <a:rect b="b" l="l" r="r" t="t"/>
                  <a:pathLst>
                    <a:path extrusionOk="0" h="337847" w="19873">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973" name="Google Shape;1973;p41"/>
                <p:cNvSpPr/>
                <p:nvPr/>
              </p:nvSpPr>
              <p:spPr>
                <a:xfrm>
                  <a:off x="1200749" y="925848"/>
                  <a:ext cx="13758" cy="339376"/>
                </a:xfrm>
                <a:custGeom>
                  <a:rect b="b" l="l" r="r" t="t"/>
                  <a:pathLst>
                    <a:path extrusionOk="0" h="339376" w="13758">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grpSp>
        </p:grpSp>
        <p:sp>
          <p:nvSpPr>
            <p:cNvPr id="1974" name="Google Shape;1974;p41"/>
            <p:cNvSpPr/>
            <p:nvPr/>
          </p:nvSpPr>
          <p:spPr>
            <a:xfrm>
              <a:off x="2893720" y="349978"/>
              <a:ext cx="5332800" cy="40011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Calibri"/>
                <a:ea typeface="Calibri"/>
                <a:cs typeface="Calibri"/>
                <a:sym typeface="Calibri"/>
              </a:endParaRPr>
            </a:p>
          </p:txBody>
        </p:sp>
        <p:sp>
          <p:nvSpPr>
            <p:cNvPr id="1975" name="Google Shape;1975;p41"/>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grpSp>
      <p:sp>
        <p:nvSpPr>
          <p:cNvPr id="1976" name="Google Shape;1976;p41"/>
          <p:cNvSpPr txBox="1"/>
          <p:nvPr>
            <p:ph type="title"/>
          </p:nvPr>
        </p:nvSpPr>
        <p:spPr>
          <a:xfrm>
            <a:off x="5048104" y="1511850"/>
            <a:ext cx="6839100" cy="1320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SzPts val="990"/>
              <a:buNone/>
            </a:pPr>
            <a:r>
              <a:rPr lang="en" sz="5000"/>
              <a:t>Presenting a website or an app?</a:t>
            </a:r>
            <a:endParaRPr sz="5000"/>
          </a:p>
        </p:txBody>
      </p:sp>
      <p:sp>
        <p:nvSpPr>
          <p:cNvPr id="1977" name="Google Shape;1977;p41"/>
          <p:cNvSpPr txBox="1"/>
          <p:nvPr>
            <p:ph idx="1" type="body"/>
          </p:nvPr>
        </p:nvSpPr>
        <p:spPr>
          <a:xfrm>
            <a:off x="5048104" y="3289700"/>
            <a:ext cx="5429400" cy="20340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If you are presenting a website, an internet product or an app, you can place a screenshot of it here.</a:t>
            </a:r>
            <a:endParaRPr/>
          </a:p>
        </p:txBody>
      </p:sp>
      <p:grpSp>
        <p:nvGrpSpPr>
          <p:cNvPr id="1978" name="Google Shape;1978;p41"/>
          <p:cNvGrpSpPr/>
          <p:nvPr/>
        </p:nvGrpSpPr>
        <p:grpSpPr>
          <a:xfrm rot="5400000">
            <a:off x="11168849" y="4147683"/>
            <a:ext cx="1372876" cy="674089"/>
            <a:chOff x="7673633" y="189975"/>
            <a:chExt cx="1525417" cy="750572"/>
          </a:xfrm>
        </p:grpSpPr>
        <p:sp>
          <p:nvSpPr>
            <p:cNvPr id="1979" name="Google Shape;1979;p41"/>
            <p:cNvSpPr/>
            <p:nvPr/>
          </p:nvSpPr>
          <p:spPr>
            <a:xfrm>
              <a:off x="7673633" y="189975"/>
              <a:ext cx="1525417" cy="750572"/>
            </a:xfrm>
            <a:custGeom>
              <a:rect b="b" l="l" r="r" t="t"/>
              <a:pathLst>
                <a:path extrusionOk="0" h="383434" w="779268">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980" name="Google Shape;1980;p41"/>
            <p:cNvPicPr preferRelativeResize="0"/>
            <p:nvPr/>
          </p:nvPicPr>
          <p:blipFill rotWithShape="1">
            <a:blip r:embed="rId3">
              <a:alphaModFix amt="20000"/>
            </a:blip>
            <a:srcRect b="62913" l="3005" r="86104" t="24601"/>
            <a:stretch/>
          </p:blipFill>
          <p:spPr>
            <a:xfrm rot="5400000">
              <a:off x="8061055" y="-197447"/>
              <a:ext cx="750572" cy="1525417"/>
            </a:xfrm>
            <a:custGeom>
              <a:rect b="b" l="l" r="r" t="t"/>
              <a:pathLst>
                <a:path extrusionOk="0" h="1525417" w="750572">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981" name="Google Shape;1981;p41"/>
          <p:cNvGrpSpPr/>
          <p:nvPr/>
        </p:nvGrpSpPr>
        <p:grpSpPr>
          <a:xfrm>
            <a:off x="7606600" y="6333291"/>
            <a:ext cx="3548438" cy="524707"/>
            <a:chOff x="1439710" y="6217176"/>
            <a:chExt cx="4333706" cy="640824"/>
          </a:xfrm>
        </p:grpSpPr>
        <p:sp>
          <p:nvSpPr>
            <p:cNvPr id="1982" name="Google Shape;1982;p41"/>
            <p:cNvSpPr/>
            <p:nvPr/>
          </p:nvSpPr>
          <p:spPr>
            <a:xfrm>
              <a:off x="1439710" y="6217199"/>
              <a:ext cx="2177776" cy="640797"/>
            </a:xfrm>
            <a:custGeom>
              <a:rect b="b" l="l" r="r" t="t"/>
              <a:pathLst>
                <a:path extrusionOk="0" h="327355" w="1112529">
                  <a:moveTo>
                    <a:pt x="0" y="0"/>
                  </a:moveTo>
                  <a:lnTo>
                    <a:pt x="1112530" y="0"/>
                  </a:lnTo>
                  <a:lnTo>
                    <a:pt x="1112530" y="327356"/>
                  </a:lnTo>
                  <a:lnTo>
                    <a:pt x="0" y="327356"/>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3" name="Google Shape;1983;p41"/>
            <p:cNvSpPr/>
            <p:nvPr/>
          </p:nvSpPr>
          <p:spPr>
            <a:xfrm>
              <a:off x="3959995" y="6217176"/>
              <a:ext cx="740168" cy="640821"/>
            </a:xfrm>
            <a:custGeom>
              <a:rect b="b" l="l" r="r" t="t"/>
              <a:pathLst>
                <a:path extrusionOk="0" h="327367" w="378119">
                  <a:moveTo>
                    <a:pt x="0" y="0"/>
                  </a:moveTo>
                  <a:lnTo>
                    <a:pt x="378119" y="0"/>
                  </a:lnTo>
                  <a:lnTo>
                    <a:pt x="378119" y="327368"/>
                  </a:lnTo>
                  <a:lnTo>
                    <a:pt x="0" y="32736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4" name="Google Shape;1984;p41"/>
            <p:cNvSpPr/>
            <p:nvPr/>
          </p:nvSpPr>
          <p:spPr>
            <a:xfrm>
              <a:off x="5033255" y="6217176"/>
              <a:ext cx="740160" cy="640821"/>
            </a:xfrm>
            <a:custGeom>
              <a:rect b="b" l="l" r="r" t="t"/>
              <a:pathLst>
                <a:path extrusionOk="0" h="327367" w="378115">
                  <a:moveTo>
                    <a:pt x="0" y="0"/>
                  </a:moveTo>
                  <a:lnTo>
                    <a:pt x="378115" y="0"/>
                  </a:lnTo>
                  <a:lnTo>
                    <a:pt x="378115" y="327368"/>
                  </a:lnTo>
                  <a:lnTo>
                    <a:pt x="0" y="32736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985" name="Google Shape;1985;p41"/>
            <p:cNvPicPr preferRelativeResize="0"/>
            <p:nvPr/>
          </p:nvPicPr>
          <p:blipFill rotWithShape="1">
            <a:blip r:embed="rId3">
              <a:alphaModFix amt="20000"/>
            </a:blip>
            <a:srcRect b="11892" l="90452" r="250" t="52638"/>
            <a:stretch/>
          </p:blipFill>
          <p:spPr>
            <a:xfrm rot="5400000">
              <a:off x="3286151" y="4370736"/>
              <a:ext cx="640823" cy="4333705"/>
            </a:xfrm>
            <a:custGeom>
              <a:rect b="b" l="l" r="r" t="t"/>
              <a:pathLst>
                <a:path extrusionOk="0" h="4333705" w="640823">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42"/>
          <p:cNvSpPr txBox="1"/>
          <p:nvPr>
            <p:ph type="title"/>
          </p:nvPr>
        </p:nvSpPr>
        <p:spPr>
          <a:xfrm>
            <a:off x="3581425" y="818250"/>
            <a:ext cx="5067000" cy="31251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Thank you!</a:t>
            </a:r>
            <a:endParaRPr/>
          </a:p>
        </p:txBody>
      </p:sp>
      <p:sp>
        <p:nvSpPr>
          <p:cNvPr id="1991" name="Google Shape;1991;p42"/>
          <p:cNvSpPr txBox="1"/>
          <p:nvPr>
            <p:ph idx="1" type="subTitle"/>
          </p:nvPr>
        </p:nvSpPr>
        <p:spPr>
          <a:xfrm>
            <a:off x="3581401" y="3943347"/>
            <a:ext cx="5067000" cy="530700"/>
          </a:xfrm>
          <a:prstGeom prst="rect">
            <a:avLst/>
          </a:prstGeom>
        </p:spPr>
        <p:txBody>
          <a:bodyPr anchorCtr="0" anchor="t" bIns="121900" lIns="121900" spcFirstLastPara="1" rIns="121900" wrap="square" tIns="121900">
            <a:normAutofit fontScale="92500" lnSpcReduction="20000"/>
          </a:bodyPr>
          <a:lstStyle/>
          <a:p>
            <a:pPr indent="0" lvl="0" marL="0" rtl="0" algn="ctr">
              <a:spcBef>
                <a:spcPts val="0"/>
              </a:spcBef>
              <a:spcAft>
                <a:spcPts val="0"/>
              </a:spcAft>
              <a:buNone/>
            </a:pPr>
            <a:r>
              <a:rPr lang="en"/>
              <a:t>Do you have any questions?</a:t>
            </a:r>
            <a:endParaRPr/>
          </a:p>
        </p:txBody>
      </p:sp>
      <p:sp>
        <p:nvSpPr>
          <p:cNvPr id="1992" name="Google Shape;1992;p42"/>
          <p:cNvSpPr txBox="1"/>
          <p:nvPr>
            <p:ph idx="2" type="body"/>
          </p:nvPr>
        </p:nvSpPr>
        <p:spPr>
          <a:xfrm>
            <a:off x="3581429" y="4474050"/>
            <a:ext cx="5067000" cy="1297800"/>
          </a:xfrm>
          <a:prstGeom prst="rect">
            <a:avLst/>
          </a:prstGeom>
        </p:spPr>
        <p:txBody>
          <a:bodyPr anchorCtr="0" anchor="t" bIns="121900" lIns="121900" spcFirstLastPara="1" rIns="121900" wrap="square" tIns="121900">
            <a:normAutofit lnSpcReduction="10000"/>
          </a:bodyPr>
          <a:lstStyle/>
          <a:p>
            <a:pPr indent="0" lvl="0" marL="0" rtl="0" algn="ctr">
              <a:spcBef>
                <a:spcPts val="0"/>
              </a:spcBef>
              <a:spcAft>
                <a:spcPts val="0"/>
              </a:spcAft>
              <a:buNone/>
            </a:pPr>
            <a:r>
              <a:rPr lang="en"/>
              <a:t>hello@mail.com</a:t>
            </a:r>
            <a:endParaRPr/>
          </a:p>
          <a:p>
            <a:pPr indent="0" lvl="0" marL="0" rtl="0" algn="ctr">
              <a:spcBef>
                <a:spcPts val="0"/>
              </a:spcBef>
              <a:spcAft>
                <a:spcPts val="0"/>
              </a:spcAft>
              <a:buNone/>
            </a:pPr>
            <a:r>
              <a:rPr lang="en"/>
              <a:t>555-111-222</a:t>
            </a:r>
            <a:endParaRPr/>
          </a:p>
          <a:p>
            <a:pPr indent="0" lvl="0" marL="0" rtl="0" algn="ctr">
              <a:spcBef>
                <a:spcPts val="0"/>
              </a:spcBef>
              <a:spcAft>
                <a:spcPts val="0"/>
              </a:spcAft>
              <a:buNone/>
            </a:pPr>
            <a:r>
              <a:rPr lang="en"/>
              <a:t>mydomain.com</a:t>
            </a:r>
            <a:endParaRPr/>
          </a:p>
        </p:txBody>
      </p:sp>
      <p:sp>
        <p:nvSpPr>
          <p:cNvPr id="1993" name="Google Shape;1993;p42"/>
          <p:cNvSpPr/>
          <p:nvPr/>
        </p:nvSpPr>
        <p:spPr>
          <a:xfrm>
            <a:off x="5989978" y="5942290"/>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4" name="Google Shape;1994;p42"/>
          <p:cNvGrpSpPr/>
          <p:nvPr/>
        </p:nvGrpSpPr>
        <p:grpSpPr>
          <a:xfrm>
            <a:off x="6523080" y="5932639"/>
            <a:ext cx="411849" cy="411917"/>
            <a:chOff x="5162200" y="4097750"/>
            <a:chExt cx="338385" cy="338414"/>
          </a:xfrm>
        </p:grpSpPr>
        <p:sp>
          <p:nvSpPr>
            <p:cNvPr id="1995" name="Google Shape;1995;p42"/>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42"/>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42"/>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8" name="Google Shape;1998;p42"/>
          <p:cNvSpPr/>
          <p:nvPr/>
        </p:nvSpPr>
        <p:spPr>
          <a:xfrm>
            <a:off x="5257088" y="5983673"/>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grpSp>
        <p:nvGrpSpPr>
          <p:cNvPr id="2003" name="Google Shape;2003;p43"/>
          <p:cNvGrpSpPr/>
          <p:nvPr/>
        </p:nvGrpSpPr>
        <p:grpSpPr>
          <a:xfrm>
            <a:off x="415625" y="396138"/>
            <a:ext cx="11360748" cy="987760"/>
            <a:chOff x="514536" y="1250125"/>
            <a:chExt cx="7128089" cy="1140600"/>
          </a:xfrm>
        </p:grpSpPr>
        <p:sp>
          <p:nvSpPr>
            <p:cNvPr id="2004" name="Google Shape;2004;p43"/>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2005" name="Google Shape;2005;p43"/>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2006" name="Google Shape;2006;p43"/>
          <p:cNvSpPr txBox="1"/>
          <p:nvPr>
            <p:ph idx="8" type="title"/>
          </p:nvPr>
        </p:nvSpPr>
        <p:spPr>
          <a:xfrm>
            <a:off x="924900" y="409225"/>
            <a:ext cx="10342200" cy="987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Certificate of Completion</a:t>
            </a:r>
            <a:endParaRPr/>
          </a:p>
        </p:txBody>
      </p:sp>
      <p:sp>
        <p:nvSpPr>
          <p:cNvPr id="2007" name="Google Shape;2007;p43"/>
          <p:cNvSpPr txBox="1"/>
          <p:nvPr>
            <p:ph idx="1" type="subTitle"/>
          </p:nvPr>
        </p:nvSpPr>
        <p:spPr>
          <a:xfrm>
            <a:off x="963188" y="5427788"/>
            <a:ext cx="3699000" cy="457500"/>
          </a:xfrm>
          <a:prstGeom prst="rect">
            <a:avLst/>
          </a:prstGeom>
        </p:spPr>
        <p:txBody>
          <a:bodyPr anchorCtr="0" anchor="t" bIns="121900" lIns="121900" spcFirstLastPara="1" rIns="121900" wrap="square" tIns="121900">
            <a:normAutofit lnSpcReduction="20000"/>
          </a:bodyPr>
          <a:lstStyle/>
          <a:p>
            <a:pPr indent="0" lvl="0" marL="0" rtl="0" algn="ctr">
              <a:spcBef>
                <a:spcPts val="0"/>
              </a:spcBef>
              <a:spcAft>
                <a:spcPts val="0"/>
              </a:spcAft>
              <a:buNone/>
            </a:pPr>
            <a:r>
              <a:rPr lang="en"/>
              <a:t>08/05/2024</a:t>
            </a:r>
            <a:endParaRPr/>
          </a:p>
        </p:txBody>
      </p:sp>
      <p:sp>
        <p:nvSpPr>
          <p:cNvPr id="2008" name="Google Shape;2008;p43"/>
          <p:cNvSpPr txBox="1"/>
          <p:nvPr>
            <p:ph idx="2" type="subTitle"/>
          </p:nvPr>
        </p:nvSpPr>
        <p:spPr>
          <a:xfrm>
            <a:off x="963188" y="5885288"/>
            <a:ext cx="3699000" cy="457500"/>
          </a:xfrm>
          <a:prstGeom prst="rect">
            <a:avLst/>
          </a:prstGeom>
        </p:spPr>
        <p:txBody>
          <a:bodyPr anchorCtr="0" anchor="t" bIns="121900" lIns="121900" spcFirstLastPara="1" rIns="121900" wrap="square" tIns="121900">
            <a:normAutofit lnSpcReduction="20000"/>
          </a:bodyPr>
          <a:lstStyle/>
          <a:p>
            <a:pPr indent="0" lvl="0" marL="0" rtl="0" algn="ctr">
              <a:spcBef>
                <a:spcPts val="0"/>
              </a:spcBef>
              <a:spcAft>
                <a:spcPts val="0"/>
              </a:spcAft>
              <a:buNone/>
            </a:pPr>
            <a:r>
              <a:rPr lang="en"/>
              <a:t>Date</a:t>
            </a:r>
            <a:endParaRPr/>
          </a:p>
        </p:txBody>
      </p:sp>
      <p:sp>
        <p:nvSpPr>
          <p:cNvPr id="2009" name="Google Shape;2009;p43"/>
          <p:cNvSpPr txBox="1"/>
          <p:nvPr>
            <p:ph idx="4" type="subTitle"/>
          </p:nvPr>
        </p:nvSpPr>
        <p:spPr>
          <a:xfrm>
            <a:off x="7529813" y="5885288"/>
            <a:ext cx="3699000" cy="457500"/>
          </a:xfrm>
          <a:prstGeom prst="rect">
            <a:avLst/>
          </a:prstGeom>
        </p:spPr>
        <p:txBody>
          <a:bodyPr anchorCtr="0" anchor="t" bIns="121900" lIns="121900" spcFirstLastPara="1" rIns="121900" wrap="square" tIns="121900">
            <a:normAutofit lnSpcReduction="20000"/>
          </a:bodyPr>
          <a:lstStyle/>
          <a:p>
            <a:pPr indent="0" lvl="0" marL="0" rtl="0" algn="ctr">
              <a:spcBef>
                <a:spcPts val="0"/>
              </a:spcBef>
              <a:spcAft>
                <a:spcPts val="0"/>
              </a:spcAft>
              <a:buNone/>
            </a:pPr>
            <a:r>
              <a:rPr lang="en"/>
              <a:t>Signature</a:t>
            </a:r>
            <a:endParaRPr/>
          </a:p>
        </p:txBody>
      </p:sp>
      <p:sp>
        <p:nvSpPr>
          <p:cNvPr id="2010" name="Google Shape;2010;p43"/>
          <p:cNvSpPr txBox="1"/>
          <p:nvPr>
            <p:ph idx="5" type="subTitle"/>
          </p:nvPr>
        </p:nvSpPr>
        <p:spPr>
          <a:xfrm>
            <a:off x="3124958" y="4658763"/>
            <a:ext cx="5942100" cy="457500"/>
          </a:xfrm>
          <a:prstGeom prst="rect">
            <a:avLst/>
          </a:prstGeom>
        </p:spPr>
        <p:txBody>
          <a:bodyPr anchorCtr="0" anchor="t" bIns="121900" lIns="121900" spcFirstLastPara="1" rIns="121900" wrap="square" tIns="121900">
            <a:normAutofit lnSpcReduction="20000"/>
          </a:bodyPr>
          <a:lstStyle/>
          <a:p>
            <a:pPr indent="0" lvl="0" marL="0" rtl="0" algn="ctr">
              <a:spcBef>
                <a:spcPts val="0"/>
              </a:spcBef>
              <a:spcAft>
                <a:spcPts val="0"/>
              </a:spcAft>
              <a:buNone/>
            </a:pPr>
            <a:r>
              <a:rPr lang="en"/>
              <a:t>Congratulations!</a:t>
            </a:r>
            <a:endParaRPr/>
          </a:p>
        </p:txBody>
      </p:sp>
      <p:sp>
        <p:nvSpPr>
          <p:cNvPr id="2011" name="Google Shape;2011;p43"/>
          <p:cNvSpPr txBox="1"/>
          <p:nvPr>
            <p:ph type="title"/>
          </p:nvPr>
        </p:nvSpPr>
        <p:spPr>
          <a:xfrm>
            <a:off x="2252850" y="3972088"/>
            <a:ext cx="7686300" cy="6867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solidFill>
                  <a:schemeClr val="accent1"/>
                </a:solidFill>
              </a:rPr>
              <a:t>This course.</a:t>
            </a:r>
            <a:endParaRPr>
              <a:solidFill>
                <a:schemeClr val="accent1"/>
              </a:solidFill>
            </a:endParaRPr>
          </a:p>
        </p:txBody>
      </p:sp>
      <p:sp>
        <p:nvSpPr>
          <p:cNvPr id="2012" name="Google Shape;2012;p43"/>
          <p:cNvSpPr txBox="1"/>
          <p:nvPr>
            <p:ph idx="6" type="subTitle"/>
          </p:nvPr>
        </p:nvSpPr>
        <p:spPr>
          <a:xfrm>
            <a:off x="3124958" y="3514588"/>
            <a:ext cx="5942100" cy="457500"/>
          </a:xfrm>
          <a:prstGeom prst="rect">
            <a:avLst/>
          </a:prstGeom>
        </p:spPr>
        <p:txBody>
          <a:bodyPr anchorCtr="0" anchor="t" bIns="121900" lIns="121900" spcFirstLastPara="1" rIns="121900" wrap="square" tIns="121900">
            <a:normAutofit lnSpcReduction="20000"/>
          </a:bodyPr>
          <a:lstStyle/>
          <a:p>
            <a:pPr indent="0" lvl="0" marL="0" rtl="0" algn="ctr">
              <a:spcBef>
                <a:spcPts val="0"/>
              </a:spcBef>
              <a:spcAft>
                <a:spcPts val="0"/>
              </a:spcAft>
              <a:buNone/>
            </a:pPr>
            <a:r>
              <a:rPr lang="en"/>
              <a:t>You have successfully completed</a:t>
            </a:r>
            <a:endParaRPr/>
          </a:p>
        </p:txBody>
      </p:sp>
      <p:sp>
        <p:nvSpPr>
          <p:cNvPr id="2013" name="Google Shape;2013;p43"/>
          <p:cNvSpPr txBox="1"/>
          <p:nvPr>
            <p:ph idx="7" type="subTitle"/>
          </p:nvPr>
        </p:nvSpPr>
        <p:spPr>
          <a:xfrm>
            <a:off x="1783800" y="2538013"/>
            <a:ext cx="8624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935"/>
              <a:buNone/>
            </a:pPr>
            <a:r>
              <a:rPr lang="en"/>
              <a:t>Anna Smith.</a:t>
            </a:r>
            <a:endParaRPr/>
          </a:p>
        </p:txBody>
      </p:sp>
      <p:pic>
        <p:nvPicPr>
          <p:cNvPr id="2014" name="Google Shape;2014;p43"/>
          <p:cNvPicPr preferRelativeResize="0"/>
          <p:nvPr/>
        </p:nvPicPr>
        <p:blipFill>
          <a:blip r:embed="rId4">
            <a:alphaModFix/>
          </a:blip>
          <a:stretch>
            <a:fillRect/>
          </a:stretch>
        </p:blipFill>
        <p:spPr>
          <a:xfrm>
            <a:off x="8330699" y="5116275"/>
            <a:ext cx="2097249" cy="1426502"/>
          </a:xfrm>
          <a:prstGeom prst="rect">
            <a:avLst/>
          </a:prstGeom>
          <a:noFill/>
          <a:ln>
            <a:noFill/>
          </a:ln>
          <a:effectLst>
            <a:outerShdw rotWithShape="0" algn="bl">
              <a:srgbClr val="000000"/>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44"/>
          <p:cNvSpPr txBox="1"/>
          <p:nvPr>
            <p:ph idx="1" type="body"/>
          </p:nvPr>
        </p:nvSpPr>
        <p:spPr>
          <a:xfrm>
            <a:off x="1373700" y="2344828"/>
            <a:ext cx="9444600" cy="27795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SzPts val="605"/>
              <a:buNone/>
            </a:pPr>
            <a:r>
              <a:rPr lang="en" sz="2400"/>
              <a:t>Presentation Template: </a:t>
            </a:r>
            <a:r>
              <a:rPr lang="en" sz="2400" u="sng">
                <a:solidFill>
                  <a:schemeClr val="hlink"/>
                </a:solidFill>
                <a:hlinkClick r:id="rId3"/>
              </a:rPr>
              <a:t>SlidesMania</a:t>
            </a:r>
            <a:endParaRPr sz="2400"/>
          </a:p>
          <a:p>
            <a:pPr indent="0" lvl="0" marL="0" rtl="0" algn="l">
              <a:lnSpc>
                <a:spcPct val="150000"/>
              </a:lnSpc>
              <a:spcBef>
                <a:spcPts val="1600"/>
              </a:spcBef>
              <a:spcAft>
                <a:spcPts val="0"/>
              </a:spcAft>
              <a:buSzPts val="605"/>
              <a:buNone/>
            </a:pPr>
            <a:r>
              <a:rPr lang="en" sz="2400"/>
              <a:t>Sample Images: </a:t>
            </a:r>
            <a:r>
              <a:rPr lang="en" sz="2400" u="sng">
                <a:solidFill>
                  <a:schemeClr val="hlink"/>
                </a:solidFill>
                <a:hlinkClick r:id="rId4"/>
              </a:rPr>
              <a:t>Unsplash</a:t>
            </a:r>
            <a:endParaRPr sz="2400"/>
          </a:p>
          <a:p>
            <a:pPr indent="0" lvl="0" marL="0" rtl="0" algn="l">
              <a:lnSpc>
                <a:spcPct val="150000"/>
              </a:lnSpc>
              <a:spcBef>
                <a:spcPts val="1600"/>
              </a:spcBef>
              <a:spcAft>
                <a:spcPts val="1600"/>
              </a:spcAft>
              <a:buSzPts val="605"/>
              <a:buNone/>
            </a:pPr>
            <a:r>
              <a:rPr lang="en" sz="2400"/>
              <a:t>Fonts used in this presentation: Didactic Gothic and </a:t>
            </a:r>
            <a:r>
              <a:rPr lang="en" sz="2400">
                <a:latin typeface="Archivo Black"/>
                <a:ea typeface="Archivo Black"/>
                <a:cs typeface="Archivo Black"/>
                <a:sym typeface="Archivo Black"/>
              </a:rPr>
              <a:t>Archivo Black.</a:t>
            </a:r>
            <a:endParaRPr sz="2400">
              <a:latin typeface="Archivo Black"/>
              <a:ea typeface="Archivo Black"/>
              <a:cs typeface="Archivo Black"/>
              <a:sym typeface="Archivo Black"/>
            </a:endParaRPr>
          </a:p>
        </p:txBody>
      </p:sp>
      <p:grpSp>
        <p:nvGrpSpPr>
          <p:cNvPr id="2020" name="Google Shape;2020;p44"/>
          <p:cNvGrpSpPr/>
          <p:nvPr/>
        </p:nvGrpSpPr>
        <p:grpSpPr>
          <a:xfrm>
            <a:off x="415625" y="396138"/>
            <a:ext cx="11360748" cy="987760"/>
            <a:chOff x="514536" y="1250125"/>
            <a:chExt cx="7128089" cy="1140600"/>
          </a:xfrm>
        </p:grpSpPr>
        <p:sp>
          <p:nvSpPr>
            <p:cNvPr id="2021" name="Google Shape;2021;p44"/>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2022" name="Google Shape;2022;p44"/>
            <p:cNvPicPr preferRelativeResize="0"/>
            <p:nvPr/>
          </p:nvPicPr>
          <p:blipFill rotWithShape="1">
            <a:blip r:embed="rId5">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2023" name="Google Shape;2023;p44"/>
          <p:cNvSpPr txBox="1"/>
          <p:nvPr>
            <p:ph type="title"/>
          </p:nvPr>
        </p:nvSpPr>
        <p:spPr>
          <a:xfrm>
            <a:off x="1373700" y="396150"/>
            <a:ext cx="9444600" cy="98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Credits.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grpSp>
        <p:nvGrpSpPr>
          <p:cNvPr id="2028" name="Google Shape;2028;p45"/>
          <p:cNvGrpSpPr/>
          <p:nvPr/>
        </p:nvGrpSpPr>
        <p:grpSpPr>
          <a:xfrm>
            <a:off x="415625" y="396138"/>
            <a:ext cx="11360748" cy="987760"/>
            <a:chOff x="514536" y="1250125"/>
            <a:chExt cx="7128089" cy="1140600"/>
          </a:xfrm>
        </p:grpSpPr>
        <p:sp>
          <p:nvSpPr>
            <p:cNvPr id="2029" name="Google Shape;2029;p45"/>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2030" name="Google Shape;2030;p45"/>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2031" name="Google Shape;2031;p45"/>
          <p:cNvSpPr txBox="1"/>
          <p:nvPr>
            <p:ph type="title"/>
          </p:nvPr>
        </p:nvSpPr>
        <p:spPr>
          <a:xfrm>
            <a:off x="415650" y="432325"/>
            <a:ext cx="11360700" cy="960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Editable Icons.</a:t>
            </a:r>
            <a:endParaRPr/>
          </a:p>
        </p:txBody>
      </p:sp>
      <p:grpSp>
        <p:nvGrpSpPr>
          <p:cNvPr id="2032" name="Google Shape;2032;p45"/>
          <p:cNvGrpSpPr/>
          <p:nvPr/>
        </p:nvGrpSpPr>
        <p:grpSpPr>
          <a:xfrm>
            <a:off x="3555539" y="1667077"/>
            <a:ext cx="405160" cy="253589"/>
            <a:chOff x="4797800" y="1994125"/>
            <a:chExt cx="306475" cy="186025"/>
          </a:xfrm>
        </p:grpSpPr>
        <p:sp>
          <p:nvSpPr>
            <p:cNvPr id="2033" name="Google Shape;2033;p45"/>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4" name="Google Shape;2034;p45"/>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35" name="Google Shape;2035;p45"/>
          <p:cNvSpPr/>
          <p:nvPr/>
        </p:nvSpPr>
        <p:spPr>
          <a:xfrm>
            <a:off x="2998347" y="1682975"/>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6" name="Google Shape;2036;p45"/>
          <p:cNvSpPr/>
          <p:nvPr/>
        </p:nvSpPr>
        <p:spPr>
          <a:xfrm>
            <a:off x="2583258" y="1599569"/>
            <a:ext cx="211156" cy="398327"/>
          </a:xfrm>
          <a:custGeom>
            <a:rect b="b" l="l" r="r" t="t"/>
            <a:pathLst>
              <a:path extrusionOk="0" h="11688" w="6389">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7" name="Google Shape;2037;p45"/>
          <p:cNvSpPr/>
          <p:nvPr/>
        </p:nvSpPr>
        <p:spPr>
          <a:xfrm>
            <a:off x="4110294" y="1667449"/>
            <a:ext cx="352082" cy="253589"/>
          </a:xfrm>
          <a:custGeom>
            <a:rect b="b" l="l" r="r" t="t"/>
            <a:pathLst>
              <a:path extrusionOk="0" h="7441" w="10653">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8" name="Google Shape;2038;p45"/>
          <p:cNvSpPr/>
          <p:nvPr/>
        </p:nvSpPr>
        <p:spPr>
          <a:xfrm>
            <a:off x="4613799" y="1624587"/>
            <a:ext cx="333805" cy="339335"/>
          </a:xfrm>
          <a:custGeom>
            <a:rect b="b" l="l" r="r" t="t"/>
            <a:pathLst>
              <a:path extrusionOk="0" h="9957" w="1010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9" name="Google Shape;2039;p45"/>
          <p:cNvSpPr/>
          <p:nvPr/>
        </p:nvSpPr>
        <p:spPr>
          <a:xfrm>
            <a:off x="5603115" y="1658263"/>
            <a:ext cx="299003" cy="280956"/>
          </a:xfrm>
          <a:custGeom>
            <a:rect b="b" l="l" r="r" t="t"/>
            <a:pathLst>
              <a:path extrusionOk="0" h="8244" w="9047">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040" name="Google Shape;2040;p45"/>
          <p:cNvGrpSpPr/>
          <p:nvPr/>
        </p:nvGrpSpPr>
        <p:grpSpPr>
          <a:xfrm>
            <a:off x="6148833" y="1671102"/>
            <a:ext cx="352082" cy="254203"/>
            <a:chOff x="4250025" y="2848800"/>
            <a:chExt cx="266325" cy="186475"/>
          </a:xfrm>
        </p:grpSpPr>
        <p:sp>
          <p:nvSpPr>
            <p:cNvPr id="2041" name="Google Shape;2041;p45"/>
            <p:cNvSpPr/>
            <p:nvPr/>
          </p:nvSpPr>
          <p:spPr>
            <a:xfrm>
              <a:off x="4250025" y="2848800"/>
              <a:ext cx="166425" cy="149900"/>
            </a:xfrm>
            <a:custGeom>
              <a:rect b="b" l="l" r="r" t="t"/>
              <a:pathLst>
                <a:path extrusionOk="0" h="5996" w="6657">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2" name="Google Shape;2042;p45"/>
            <p:cNvSpPr/>
            <p:nvPr/>
          </p:nvSpPr>
          <p:spPr>
            <a:xfrm>
              <a:off x="4349950" y="2885375"/>
              <a:ext cx="166400" cy="149900"/>
            </a:xfrm>
            <a:custGeom>
              <a:rect b="b" l="l" r="r" t="t"/>
              <a:pathLst>
                <a:path extrusionOk="0" h="5996" w="6656">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43" name="Google Shape;2043;p45"/>
          <p:cNvGrpSpPr/>
          <p:nvPr/>
        </p:nvGrpSpPr>
        <p:grpSpPr>
          <a:xfrm>
            <a:off x="6746181" y="1635216"/>
            <a:ext cx="343224" cy="326555"/>
            <a:chOff x="4707700" y="2822475"/>
            <a:chExt cx="259625" cy="239550"/>
          </a:xfrm>
        </p:grpSpPr>
        <p:sp>
          <p:nvSpPr>
            <p:cNvPr id="2044" name="Google Shape;2044;p45"/>
            <p:cNvSpPr/>
            <p:nvPr/>
          </p:nvSpPr>
          <p:spPr>
            <a:xfrm>
              <a:off x="4707700" y="2822475"/>
              <a:ext cx="259625" cy="176225"/>
            </a:xfrm>
            <a:custGeom>
              <a:rect b="b" l="l" r="r" t="t"/>
              <a:pathLst>
                <a:path extrusionOk="0" h="7049" w="10385">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5" name="Google Shape;2045;p45"/>
            <p:cNvSpPr/>
            <p:nvPr/>
          </p:nvSpPr>
          <p:spPr>
            <a:xfrm>
              <a:off x="4754525" y="2991975"/>
              <a:ext cx="39725" cy="39725"/>
            </a:xfrm>
            <a:custGeom>
              <a:rect b="b" l="l" r="r" t="t"/>
              <a:pathLst>
                <a:path extrusionOk="0" h="1589" w="1589">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6" name="Google Shape;2046;p45"/>
            <p:cNvSpPr/>
            <p:nvPr/>
          </p:nvSpPr>
          <p:spPr>
            <a:xfrm>
              <a:off x="4719750" y="3031675"/>
              <a:ext cx="29900" cy="30350"/>
            </a:xfrm>
            <a:custGeom>
              <a:rect b="b" l="l" r="r" t="t"/>
              <a:pathLst>
                <a:path extrusionOk="0" h="1214" w="1196">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47" name="Google Shape;2047;p45"/>
          <p:cNvSpPr/>
          <p:nvPr/>
        </p:nvSpPr>
        <p:spPr>
          <a:xfrm>
            <a:off x="7220153" y="1638801"/>
            <a:ext cx="340878" cy="320045"/>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8" name="Google Shape;2048;p45"/>
          <p:cNvSpPr/>
          <p:nvPr/>
        </p:nvSpPr>
        <p:spPr>
          <a:xfrm>
            <a:off x="7743648" y="1671658"/>
            <a:ext cx="352082" cy="254203"/>
          </a:xfrm>
          <a:custGeom>
            <a:rect b="b" l="l" r="r" t="t"/>
            <a:pathLst>
              <a:path extrusionOk="0" h="7459" w="10653">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049" name="Google Shape;2049;p45"/>
          <p:cNvGrpSpPr/>
          <p:nvPr/>
        </p:nvGrpSpPr>
        <p:grpSpPr>
          <a:xfrm>
            <a:off x="8381347" y="1598716"/>
            <a:ext cx="351487" cy="398940"/>
            <a:chOff x="6425500" y="2795700"/>
            <a:chExt cx="265875" cy="292650"/>
          </a:xfrm>
        </p:grpSpPr>
        <p:sp>
          <p:nvSpPr>
            <p:cNvPr id="2050" name="Google Shape;2050;p45"/>
            <p:cNvSpPr/>
            <p:nvPr/>
          </p:nvSpPr>
          <p:spPr>
            <a:xfrm>
              <a:off x="6425500" y="2795700"/>
              <a:ext cx="265875" cy="292650"/>
            </a:xfrm>
            <a:custGeom>
              <a:rect b="b" l="l" r="r" t="t"/>
              <a:pathLst>
                <a:path extrusionOk="0" h="11706" w="10635">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1" name="Google Shape;2051;p45"/>
            <p:cNvSpPr/>
            <p:nvPr/>
          </p:nvSpPr>
          <p:spPr>
            <a:xfrm>
              <a:off x="6515150" y="2868425"/>
              <a:ext cx="86575" cy="87000"/>
            </a:xfrm>
            <a:custGeom>
              <a:rect b="b" l="l" r="r" t="t"/>
              <a:pathLst>
                <a:path extrusionOk="0" h="3480" w="3463">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52" name="Google Shape;2052;p45"/>
          <p:cNvSpPr/>
          <p:nvPr/>
        </p:nvSpPr>
        <p:spPr>
          <a:xfrm>
            <a:off x="8879053" y="1631217"/>
            <a:ext cx="352677" cy="335654"/>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053" name="Google Shape;2053;p45"/>
          <p:cNvGrpSpPr/>
          <p:nvPr/>
        </p:nvGrpSpPr>
        <p:grpSpPr>
          <a:xfrm>
            <a:off x="9459393" y="1653360"/>
            <a:ext cx="350297" cy="290464"/>
            <a:chOff x="5549875" y="2418425"/>
            <a:chExt cx="264975" cy="213075"/>
          </a:xfrm>
        </p:grpSpPr>
        <p:sp>
          <p:nvSpPr>
            <p:cNvPr id="2054" name="Google Shape;2054;p45"/>
            <p:cNvSpPr/>
            <p:nvPr/>
          </p:nvSpPr>
          <p:spPr>
            <a:xfrm>
              <a:off x="5549875" y="2576925"/>
              <a:ext cx="42400" cy="54575"/>
            </a:xfrm>
            <a:custGeom>
              <a:rect b="b" l="l" r="r" t="t"/>
              <a:pathLst>
                <a:path extrusionOk="0" h="2183" w="1696">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5" name="Google Shape;2055;p45"/>
            <p:cNvSpPr/>
            <p:nvPr/>
          </p:nvSpPr>
          <p:spPr>
            <a:xfrm>
              <a:off x="5576175" y="2418425"/>
              <a:ext cx="238675" cy="211200"/>
            </a:xfrm>
            <a:custGeom>
              <a:rect b="b" l="l" r="r" t="t"/>
              <a:pathLst>
                <a:path extrusionOk="0" h="8448" w="9547">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56" name="Google Shape;2056;p45"/>
          <p:cNvSpPr/>
          <p:nvPr/>
        </p:nvSpPr>
        <p:spPr>
          <a:xfrm>
            <a:off x="2605363" y="2262196"/>
            <a:ext cx="166936" cy="380674"/>
          </a:xfrm>
          <a:custGeom>
            <a:rect b="b" l="l" r="r" t="t"/>
            <a:pathLst>
              <a:path extrusionOk="0" h="11170" w="5051">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057" name="Google Shape;2057;p45"/>
          <p:cNvGrpSpPr/>
          <p:nvPr/>
        </p:nvGrpSpPr>
        <p:grpSpPr>
          <a:xfrm>
            <a:off x="3555469" y="2297867"/>
            <a:ext cx="299598" cy="308322"/>
            <a:chOff x="3739275" y="2525850"/>
            <a:chExt cx="226625" cy="226175"/>
          </a:xfrm>
        </p:grpSpPr>
        <p:sp>
          <p:nvSpPr>
            <p:cNvPr id="2058" name="Google Shape;2058;p45"/>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9" name="Google Shape;2059;p45"/>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0" name="Google Shape;2060;p45"/>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1" name="Google Shape;2061;p45"/>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62" name="Google Shape;2062;p45"/>
          <p:cNvGrpSpPr/>
          <p:nvPr/>
        </p:nvGrpSpPr>
        <p:grpSpPr>
          <a:xfrm>
            <a:off x="3028651" y="2271097"/>
            <a:ext cx="272464" cy="361861"/>
            <a:chOff x="4518575" y="2506200"/>
            <a:chExt cx="206100" cy="265450"/>
          </a:xfrm>
        </p:grpSpPr>
        <p:sp>
          <p:nvSpPr>
            <p:cNvPr id="2063" name="Google Shape;2063;p45"/>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4" name="Google Shape;2064;p45"/>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5" name="Google Shape;2065;p45"/>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6" name="Google Shape;2066;p45"/>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7" name="Google Shape;2067;p45"/>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8" name="Google Shape;2068;p45"/>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9" name="Google Shape;2069;p45"/>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0" name="Google Shape;2070;p45"/>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1" name="Google Shape;2071;p45"/>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72" name="Google Shape;2072;p45"/>
          <p:cNvGrpSpPr/>
          <p:nvPr/>
        </p:nvGrpSpPr>
        <p:grpSpPr>
          <a:xfrm>
            <a:off x="4109852" y="2298067"/>
            <a:ext cx="299631" cy="308322"/>
            <a:chOff x="4164375" y="1677425"/>
            <a:chExt cx="226650" cy="226175"/>
          </a:xfrm>
        </p:grpSpPr>
        <p:sp>
          <p:nvSpPr>
            <p:cNvPr id="2073" name="Google Shape;2073;p45"/>
            <p:cNvSpPr/>
            <p:nvPr/>
          </p:nvSpPr>
          <p:spPr>
            <a:xfrm>
              <a:off x="4164375" y="1677425"/>
              <a:ext cx="226650" cy="226175"/>
            </a:xfrm>
            <a:custGeom>
              <a:rect b="b" l="l" r="r" t="t"/>
              <a:pathLst>
                <a:path extrusionOk="0" h="9047" w="9066">
                  <a:moveTo>
                    <a:pt x="1" y="0"/>
                  </a:moveTo>
                  <a:lnTo>
                    <a:pt x="1" y="9047"/>
                  </a:lnTo>
                  <a:lnTo>
                    <a:pt x="9065" y="9047"/>
                  </a:lnTo>
                  <a:lnTo>
                    <a:pt x="9065" y="8244"/>
                  </a:lnTo>
                  <a:lnTo>
                    <a:pt x="804" y="8244"/>
                  </a:lnTo>
                  <a:lnTo>
                    <a:pt x="804"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4" name="Google Shape;2074;p45"/>
            <p:cNvSpPr/>
            <p:nvPr/>
          </p:nvSpPr>
          <p:spPr>
            <a:xfrm>
              <a:off x="4204525" y="1747450"/>
              <a:ext cx="36600" cy="116450"/>
            </a:xfrm>
            <a:custGeom>
              <a:rect b="b" l="l" r="r" t="t"/>
              <a:pathLst>
                <a:path extrusionOk="0" h="4658" w="1464">
                  <a:moveTo>
                    <a:pt x="1" y="1"/>
                  </a:moveTo>
                  <a:lnTo>
                    <a:pt x="1" y="4658"/>
                  </a:lnTo>
                  <a:lnTo>
                    <a:pt x="1464" y="4658"/>
                  </a:lnTo>
                  <a:lnTo>
                    <a:pt x="146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5" name="Google Shape;2075;p45"/>
            <p:cNvSpPr/>
            <p:nvPr/>
          </p:nvSpPr>
          <p:spPr>
            <a:xfrm>
              <a:off x="4254500" y="1677425"/>
              <a:ext cx="36600" cy="186475"/>
            </a:xfrm>
            <a:custGeom>
              <a:rect b="b" l="l" r="r" t="t"/>
              <a:pathLst>
                <a:path extrusionOk="0" h="7459" w="1464">
                  <a:moveTo>
                    <a:pt x="0" y="0"/>
                  </a:moveTo>
                  <a:lnTo>
                    <a:pt x="0" y="7459"/>
                  </a:lnTo>
                  <a:lnTo>
                    <a:pt x="1463" y="7459"/>
                  </a:lnTo>
                  <a:lnTo>
                    <a:pt x="146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6" name="Google Shape;2076;p45"/>
            <p:cNvSpPr/>
            <p:nvPr/>
          </p:nvSpPr>
          <p:spPr>
            <a:xfrm>
              <a:off x="4304450" y="1747450"/>
              <a:ext cx="36600" cy="116450"/>
            </a:xfrm>
            <a:custGeom>
              <a:rect b="b" l="l" r="r" t="t"/>
              <a:pathLst>
                <a:path extrusionOk="0" h="4658" w="1464">
                  <a:moveTo>
                    <a:pt x="1" y="1"/>
                  </a:moveTo>
                  <a:lnTo>
                    <a:pt x="1" y="4658"/>
                  </a:lnTo>
                  <a:lnTo>
                    <a:pt x="1464" y="4658"/>
                  </a:lnTo>
                  <a:lnTo>
                    <a:pt x="146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7" name="Google Shape;2077;p45"/>
            <p:cNvSpPr/>
            <p:nvPr/>
          </p:nvSpPr>
          <p:spPr>
            <a:xfrm>
              <a:off x="4354400" y="1803650"/>
              <a:ext cx="36625" cy="60250"/>
            </a:xfrm>
            <a:custGeom>
              <a:rect b="b" l="l" r="r" t="t"/>
              <a:pathLst>
                <a:path extrusionOk="0" h="2410" w="1465">
                  <a:moveTo>
                    <a:pt x="1" y="1"/>
                  </a:moveTo>
                  <a:lnTo>
                    <a:pt x="1" y="2410"/>
                  </a:lnTo>
                  <a:lnTo>
                    <a:pt x="1464" y="2410"/>
                  </a:lnTo>
                  <a:lnTo>
                    <a:pt x="146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78" name="Google Shape;2078;p45"/>
          <p:cNvGrpSpPr/>
          <p:nvPr/>
        </p:nvGrpSpPr>
        <p:grpSpPr>
          <a:xfrm>
            <a:off x="5163817" y="2289256"/>
            <a:ext cx="299003" cy="308322"/>
            <a:chOff x="5226025" y="1677425"/>
            <a:chExt cx="226175" cy="226175"/>
          </a:xfrm>
        </p:grpSpPr>
        <p:sp>
          <p:nvSpPr>
            <p:cNvPr id="2079" name="Google Shape;2079;p45"/>
            <p:cNvSpPr/>
            <p:nvPr/>
          </p:nvSpPr>
          <p:spPr>
            <a:xfrm>
              <a:off x="5226025" y="1677425"/>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0" name="Google Shape;2080;p45"/>
            <p:cNvSpPr/>
            <p:nvPr/>
          </p:nvSpPr>
          <p:spPr>
            <a:xfrm>
              <a:off x="5259025" y="1733625"/>
              <a:ext cx="193175" cy="113325"/>
            </a:xfrm>
            <a:custGeom>
              <a:rect b="b" l="l" r="r" t="t"/>
              <a:pathLst>
                <a:path extrusionOk="0" h="4533" w="7727">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1" name="Google Shape;2081;p45"/>
          <p:cNvGrpSpPr/>
          <p:nvPr/>
        </p:nvGrpSpPr>
        <p:grpSpPr>
          <a:xfrm>
            <a:off x="4637201" y="2289349"/>
            <a:ext cx="299003" cy="308322"/>
            <a:chOff x="4835275" y="1198350"/>
            <a:chExt cx="226175" cy="226175"/>
          </a:xfrm>
        </p:grpSpPr>
        <p:sp>
          <p:nvSpPr>
            <p:cNvPr id="2082" name="Google Shape;2082;p45"/>
            <p:cNvSpPr/>
            <p:nvPr/>
          </p:nvSpPr>
          <p:spPr>
            <a:xfrm>
              <a:off x="4835275" y="1198350"/>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3" name="Google Shape;2083;p45"/>
            <p:cNvSpPr/>
            <p:nvPr/>
          </p:nvSpPr>
          <p:spPr>
            <a:xfrm>
              <a:off x="4868275" y="1255000"/>
              <a:ext cx="193175" cy="113325"/>
            </a:xfrm>
            <a:custGeom>
              <a:rect b="b" l="l" r="r" t="t"/>
              <a:pathLst>
                <a:path extrusionOk="0" h="4533" w="7727">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4" name="Google Shape;2084;p45"/>
          <p:cNvGrpSpPr/>
          <p:nvPr/>
        </p:nvGrpSpPr>
        <p:grpSpPr>
          <a:xfrm>
            <a:off x="6324046" y="2273248"/>
            <a:ext cx="347356" cy="358215"/>
            <a:chOff x="968775" y="1180050"/>
            <a:chExt cx="262750" cy="262775"/>
          </a:xfrm>
        </p:grpSpPr>
        <p:sp>
          <p:nvSpPr>
            <p:cNvPr id="2085" name="Google Shape;2085;p45"/>
            <p:cNvSpPr/>
            <p:nvPr/>
          </p:nvSpPr>
          <p:spPr>
            <a:xfrm>
              <a:off x="1061550" y="1180050"/>
              <a:ext cx="169975" cy="169550"/>
            </a:xfrm>
            <a:custGeom>
              <a:rect b="b" l="l" r="r" t="t"/>
              <a:pathLst>
                <a:path extrusionOk="0" h="6782" w="6799">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6" name="Google Shape;2086;p45"/>
            <p:cNvSpPr/>
            <p:nvPr/>
          </p:nvSpPr>
          <p:spPr>
            <a:xfrm>
              <a:off x="968775" y="1189875"/>
              <a:ext cx="252950" cy="252950"/>
            </a:xfrm>
            <a:custGeom>
              <a:rect b="b" l="l" r="r" t="t"/>
              <a:pathLst>
                <a:path extrusionOk="0" h="10118" w="10118">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7" name="Google Shape;2087;p45"/>
            <p:cNvSpPr/>
            <p:nvPr/>
          </p:nvSpPr>
          <p:spPr>
            <a:xfrm>
              <a:off x="1015150" y="1236700"/>
              <a:ext cx="160175" cy="159725"/>
            </a:xfrm>
            <a:custGeom>
              <a:rect b="b" l="l" r="r" t="t"/>
              <a:pathLst>
                <a:path extrusionOk="0" h="6389" w="6407">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8" name="Google Shape;2088;p45"/>
          <p:cNvGrpSpPr/>
          <p:nvPr/>
        </p:nvGrpSpPr>
        <p:grpSpPr>
          <a:xfrm>
            <a:off x="5688945" y="2340317"/>
            <a:ext cx="386288" cy="224042"/>
            <a:chOff x="1678900" y="1231350"/>
            <a:chExt cx="292200" cy="164350"/>
          </a:xfrm>
        </p:grpSpPr>
        <p:sp>
          <p:nvSpPr>
            <p:cNvPr id="2089" name="Google Shape;2089;p45"/>
            <p:cNvSpPr/>
            <p:nvPr/>
          </p:nvSpPr>
          <p:spPr>
            <a:xfrm>
              <a:off x="1678900" y="1231350"/>
              <a:ext cx="233775" cy="159725"/>
            </a:xfrm>
            <a:custGeom>
              <a:rect b="b" l="l" r="r" t="t"/>
              <a:pathLst>
                <a:path extrusionOk="0" h="6389" w="9351">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0" name="Google Shape;2090;p45"/>
            <p:cNvSpPr/>
            <p:nvPr/>
          </p:nvSpPr>
          <p:spPr>
            <a:xfrm>
              <a:off x="1927800" y="1294250"/>
              <a:ext cx="43300" cy="96825"/>
            </a:xfrm>
            <a:custGeom>
              <a:rect b="b" l="l" r="r" t="t"/>
              <a:pathLst>
                <a:path extrusionOk="0" h="3873" w="1732">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1" name="Google Shape;2091;p45"/>
            <p:cNvSpPr/>
            <p:nvPr/>
          </p:nvSpPr>
          <p:spPr>
            <a:xfrm>
              <a:off x="1809600" y="1267925"/>
              <a:ext cx="128500" cy="127775"/>
            </a:xfrm>
            <a:custGeom>
              <a:rect b="b" l="l" r="r" t="t"/>
              <a:pathLst>
                <a:path extrusionOk="0" h="5111" w="514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92" name="Google Shape;2092;p45"/>
          <p:cNvSpPr/>
          <p:nvPr/>
        </p:nvSpPr>
        <p:spPr>
          <a:xfrm>
            <a:off x="7007934" y="2262213"/>
            <a:ext cx="245958" cy="363054"/>
          </a:xfrm>
          <a:custGeom>
            <a:rect b="b" l="l" r="r" t="t"/>
            <a:pathLst>
              <a:path extrusionOk="0" h="10653" w="7442">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093" name="Google Shape;2093;p45"/>
          <p:cNvGrpSpPr/>
          <p:nvPr/>
        </p:nvGrpSpPr>
        <p:grpSpPr>
          <a:xfrm>
            <a:off x="7452181" y="2266856"/>
            <a:ext cx="322006" cy="353205"/>
            <a:chOff x="2405550" y="1181850"/>
            <a:chExt cx="243575" cy="259100"/>
          </a:xfrm>
        </p:grpSpPr>
        <p:sp>
          <p:nvSpPr>
            <p:cNvPr id="2094" name="Google Shape;2094;p45"/>
            <p:cNvSpPr/>
            <p:nvPr/>
          </p:nvSpPr>
          <p:spPr>
            <a:xfrm>
              <a:off x="2517500" y="1255000"/>
              <a:ext cx="13425" cy="12950"/>
            </a:xfrm>
            <a:custGeom>
              <a:rect b="b" l="l" r="r" t="t"/>
              <a:pathLst>
                <a:path extrusionOk="0" h="518" w="537">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5" name="Google Shape;2095;p45"/>
            <p:cNvSpPr/>
            <p:nvPr/>
          </p:nvSpPr>
          <p:spPr>
            <a:xfrm>
              <a:off x="2517500" y="1387925"/>
              <a:ext cx="13425" cy="13400"/>
            </a:xfrm>
            <a:custGeom>
              <a:rect b="b" l="l" r="r" t="t"/>
              <a:pathLst>
                <a:path extrusionOk="0" h="536" w="537">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6" name="Google Shape;2096;p45"/>
            <p:cNvSpPr/>
            <p:nvPr/>
          </p:nvSpPr>
          <p:spPr>
            <a:xfrm>
              <a:off x="2584425" y="1317900"/>
              <a:ext cx="12950" cy="13400"/>
            </a:xfrm>
            <a:custGeom>
              <a:rect b="b" l="l" r="r" t="t"/>
              <a:pathLst>
                <a:path extrusionOk="0" h="536" w="518">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7" name="Google Shape;2097;p45"/>
            <p:cNvSpPr/>
            <p:nvPr/>
          </p:nvSpPr>
          <p:spPr>
            <a:xfrm>
              <a:off x="2451050" y="1317900"/>
              <a:ext cx="13400" cy="13400"/>
            </a:xfrm>
            <a:custGeom>
              <a:rect b="b" l="l" r="r" t="t"/>
              <a:pathLst>
                <a:path extrusionOk="0" h="536" w="536">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8" name="Google Shape;2098;p45"/>
            <p:cNvSpPr/>
            <p:nvPr/>
          </p:nvSpPr>
          <p:spPr>
            <a:xfrm>
              <a:off x="2517500" y="1278200"/>
              <a:ext cx="44650" cy="84325"/>
            </a:xfrm>
            <a:custGeom>
              <a:rect b="b" l="l" r="r" t="t"/>
              <a:pathLst>
                <a:path extrusionOk="0" h="3373" w="1786">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9" name="Google Shape;2099;p45"/>
            <p:cNvSpPr/>
            <p:nvPr/>
          </p:nvSpPr>
          <p:spPr>
            <a:xfrm>
              <a:off x="2405550" y="1181850"/>
              <a:ext cx="243575" cy="259100"/>
            </a:xfrm>
            <a:custGeom>
              <a:rect b="b" l="l" r="r" t="t"/>
              <a:pathLst>
                <a:path extrusionOk="0" h="10364" w="9743">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00" name="Google Shape;2100;p45"/>
          <p:cNvSpPr/>
          <p:nvPr/>
        </p:nvSpPr>
        <p:spPr>
          <a:xfrm>
            <a:off x="8060325" y="2289839"/>
            <a:ext cx="299003" cy="308322"/>
          </a:xfrm>
          <a:custGeom>
            <a:rect b="b" l="l" r="r" t="t"/>
            <a:pathLst>
              <a:path extrusionOk="0" h="9047" w="9047">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01" name="Google Shape;2101;p45"/>
          <p:cNvGrpSpPr/>
          <p:nvPr/>
        </p:nvGrpSpPr>
        <p:grpSpPr>
          <a:xfrm>
            <a:off x="8485368" y="2264658"/>
            <a:ext cx="286610" cy="357601"/>
            <a:chOff x="3086700" y="1180050"/>
            <a:chExt cx="216800" cy="262325"/>
          </a:xfrm>
        </p:grpSpPr>
        <p:sp>
          <p:nvSpPr>
            <p:cNvPr id="2102" name="Google Shape;2102;p45"/>
            <p:cNvSpPr/>
            <p:nvPr/>
          </p:nvSpPr>
          <p:spPr>
            <a:xfrm>
              <a:off x="3161625" y="1180050"/>
              <a:ext cx="141875" cy="141425"/>
            </a:xfrm>
            <a:custGeom>
              <a:rect b="b" l="l" r="r" t="t"/>
              <a:pathLst>
                <a:path extrusionOk="0" h="5657" w="5675">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3" name="Google Shape;2103;p45"/>
            <p:cNvSpPr/>
            <p:nvPr/>
          </p:nvSpPr>
          <p:spPr>
            <a:xfrm>
              <a:off x="3086700" y="1301400"/>
              <a:ext cx="141425" cy="140975"/>
            </a:xfrm>
            <a:custGeom>
              <a:rect b="b" l="l" r="r" t="t"/>
              <a:pathLst>
                <a:path extrusionOk="0" h="5639" w="5657">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04" name="Google Shape;2104;p45"/>
          <p:cNvGrpSpPr/>
          <p:nvPr/>
        </p:nvGrpSpPr>
        <p:grpSpPr>
          <a:xfrm>
            <a:off x="8991962" y="2252798"/>
            <a:ext cx="228243" cy="381321"/>
            <a:chOff x="3741075" y="1171575"/>
            <a:chExt cx="172650" cy="279725"/>
          </a:xfrm>
        </p:grpSpPr>
        <p:sp>
          <p:nvSpPr>
            <p:cNvPr id="2105" name="Google Shape;2105;p45"/>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6" name="Google Shape;2106;p45"/>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7" name="Google Shape;2107;p45"/>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8" name="Google Shape;2108;p45"/>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09" name="Google Shape;2109;p45"/>
          <p:cNvSpPr/>
          <p:nvPr/>
        </p:nvSpPr>
        <p:spPr>
          <a:xfrm>
            <a:off x="9450374" y="2265195"/>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10" name="Google Shape;2110;p45"/>
          <p:cNvGrpSpPr/>
          <p:nvPr/>
        </p:nvGrpSpPr>
        <p:grpSpPr>
          <a:xfrm>
            <a:off x="2513457" y="2996902"/>
            <a:ext cx="351520" cy="253623"/>
            <a:chOff x="952700" y="1101100"/>
            <a:chExt cx="265900" cy="186050"/>
          </a:xfrm>
        </p:grpSpPr>
        <p:sp>
          <p:nvSpPr>
            <p:cNvPr id="2111" name="Google Shape;2111;p45"/>
            <p:cNvSpPr/>
            <p:nvPr/>
          </p:nvSpPr>
          <p:spPr>
            <a:xfrm>
              <a:off x="952700" y="1101100"/>
              <a:ext cx="265900" cy="186050"/>
            </a:xfrm>
            <a:custGeom>
              <a:rect b="b" l="l" r="r" t="t"/>
              <a:pathLst>
                <a:path extrusionOk="0" h="7442" w="10636">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2" name="Google Shape;2112;p45"/>
            <p:cNvSpPr/>
            <p:nvPr/>
          </p:nvSpPr>
          <p:spPr>
            <a:xfrm>
              <a:off x="992850" y="1234025"/>
              <a:ext cx="53125" cy="13425"/>
            </a:xfrm>
            <a:custGeom>
              <a:rect b="b" l="l" r="r" t="t"/>
              <a:pathLst>
                <a:path extrusionOk="0" h="537" w="2125">
                  <a:moveTo>
                    <a:pt x="1" y="1"/>
                  </a:moveTo>
                  <a:lnTo>
                    <a:pt x="1" y="536"/>
                  </a:lnTo>
                  <a:lnTo>
                    <a:pt x="2124" y="536"/>
                  </a:lnTo>
                  <a:lnTo>
                    <a:pt x="212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3" name="Google Shape;2113;p45"/>
            <p:cNvSpPr/>
            <p:nvPr/>
          </p:nvSpPr>
          <p:spPr>
            <a:xfrm>
              <a:off x="1059325" y="1234025"/>
              <a:ext cx="26350" cy="13425"/>
            </a:xfrm>
            <a:custGeom>
              <a:rect b="b" l="l" r="r" t="t"/>
              <a:pathLst>
                <a:path extrusionOk="0" h="537" w="1054">
                  <a:moveTo>
                    <a:pt x="0" y="1"/>
                  </a:moveTo>
                  <a:lnTo>
                    <a:pt x="0" y="536"/>
                  </a:lnTo>
                  <a:lnTo>
                    <a:pt x="1053" y="536"/>
                  </a:lnTo>
                  <a:lnTo>
                    <a:pt x="1053"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14" name="Google Shape;2114;p45"/>
          <p:cNvSpPr/>
          <p:nvPr/>
        </p:nvSpPr>
        <p:spPr>
          <a:xfrm>
            <a:off x="3039928" y="2913745"/>
            <a:ext cx="246520" cy="362475"/>
          </a:xfrm>
          <a:custGeom>
            <a:rect b="b" l="l" r="r" t="t"/>
            <a:pathLst>
              <a:path extrusionOk="0" h="10636" w="7459">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5" name="Google Shape;2115;p45"/>
          <p:cNvSpPr/>
          <p:nvPr/>
        </p:nvSpPr>
        <p:spPr>
          <a:xfrm>
            <a:off x="3461790" y="2941150"/>
            <a:ext cx="396303" cy="399281"/>
          </a:xfrm>
          <a:custGeom>
            <a:rect b="b" l="l" r="r" t="t"/>
            <a:pathLst>
              <a:path extrusionOk="0" h="11716" w="11991">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6" name="Google Shape;2116;p45"/>
          <p:cNvSpPr/>
          <p:nvPr/>
        </p:nvSpPr>
        <p:spPr>
          <a:xfrm>
            <a:off x="4033408" y="2941218"/>
            <a:ext cx="360939" cy="301063"/>
          </a:xfrm>
          <a:custGeom>
            <a:rect b="b" l="l" r="r" t="t"/>
            <a:pathLst>
              <a:path extrusionOk="0" h="8834" w="10921">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7" name="Google Shape;2117;p45"/>
          <p:cNvSpPr/>
          <p:nvPr/>
        </p:nvSpPr>
        <p:spPr>
          <a:xfrm>
            <a:off x="4642775" y="2979359"/>
            <a:ext cx="311397" cy="336915"/>
          </a:xfrm>
          <a:custGeom>
            <a:rect b="b" l="l" r="r" t="t"/>
            <a:pathLst>
              <a:path extrusionOk="0" h="9886" w="9422">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18" name="Google Shape;2118;p45"/>
          <p:cNvGrpSpPr/>
          <p:nvPr/>
        </p:nvGrpSpPr>
        <p:grpSpPr>
          <a:xfrm>
            <a:off x="5204724" y="2975502"/>
            <a:ext cx="317875" cy="344208"/>
            <a:chOff x="5583325" y="1073450"/>
            <a:chExt cx="240450" cy="252500"/>
          </a:xfrm>
        </p:grpSpPr>
        <p:sp>
          <p:nvSpPr>
            <p:cNvPr id="2119" name="Google Shape;2119;p45"/>
            <p:cNvSpPr/>
            <p:nvPr/>
          </p:nvSpPr>
          <p:spPr>
            <a:xfrm>
              <a:off x="5613200" y="1229575"/>
              <a:ext cx="96375" cy="96375"/>
            </a:xfrm>
            <a:custGeom>
              <a:rect b="b" l="l" r="r" t="t"/>
              <a:pathLst>
                <a:path extrusionOk="0" h="3855" w="3855">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0" name="Google Shape;2120;p45"/>
            <p:cNvSpPr/>
            <p:nvPr/>
          </p:nvSpPr>
          <p:spPr>
            <a:xfrm>
              <a:off x="5689050" y="1144825"/>
              <a:ext cx="134725" cy="122250"/>
            </a:xfrm>
            <a:custGeom>
              <a:rect b="b" l="l" r="r" t="t"/>
              <a:pathLst>
                <a:path extrusionOk="0" h="4890" w="5389">
                  <a:moveTo>
                    <a:pt x="4050" y="0"/>
                  </a:moveTo>
                  <a:lnTo>
                    <a:pt x="0" y="1695"/>
                  </a:lnTo>
                  <a:lnTo>
                    <a:pt x="1321" y="4889"/>
                  </a:lnTo>
                  <a:lnTo>
                    <a:pt x="5389" y="3212"/>
                  </a:lnTo>
                  <a:lnTo>
                    <a:pt x="405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1" name="Google Shape;2121;p45"/>
            <p:cNvSpPr/>
            <p:nvPr/>
          </p:nvSpPr>
          <p:spPr>
            <a:xfrm>
              <a:off x="5583325" y="1073450"/>
              <a:ext cx="106175" cy="150350"/>
            </a:xfrm>
            <a:custGeom>
              <a:rect b="b" l="l" r="r" t="t"/>
              <a:pathLst>
                <a:path extrusionOk="0" h="6014" w="4247">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2" name="Google Shape;2122;p45"/>
            <p:cNvSpPr/>
            <p:nvPr/>
          </p:nvSpPr>
          <p:spPr>
            <a:xfrm>
              <a:off x="5716250" y="1252775"/>
              <a:ext cx="88350" cy="53100"/>
            </a:xfrm>
            <a:custGeom>
              <a:rect b="b" l="l" r="r" t="t"/>
              <a:pathLst>
                <a:path extrusionOk="0" h="2124" w="3534">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23" name="Google Shape;2123;p45"/>
          <p:cNvGrpSpPr/>
          <p:nvPr/>
        </p:nvGrpSpPr>
        <p:grpSpPr>
          <a:xfrm>
            <a:off x="5688597" y="2965253"/>
            <a:ext cx="386850" cy="294962"/>
            <a:chOff x="1502275" y="3638775"/>
            <a:chExt cx="292625" cy="216375"/>
          </a:xfrm>
        </p:grpSpPr>
        <p:sp>
          <p:nvSpPr>
            <p:cNvPr id="2124" name="Google Shape;2124;p45"/>
            <p:cNvSpPr/>
            <p:nvPr/>
          </p:nvSpPr>
          <p:spPr>
            <a:xfrm>
              <a:off x="1502275" y="3658850"/>
              <a:ext cx="292625" cy="196300"/>
            </a:xfrm>
            <a:custGeom>
              <a:rect b="b" l="l" r="r" t="t"/>
              <a:pathLst>
                <a:path extrusionOk="0" h="7852" w="11705">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5" name="Google Shape;2125;p45"/>
            <p:cNvSpPr/>
            <p:nvPr/>
          </p:nvSpPr>
          <p:spPr>
            <a:xfrm>
              <a:off x="1535275" y="3638775"/>
              <a:ext cx="226625" cy="169525"/>
            </a:xfrm>
            <a:custGeom>
              <a:rect b="b" l="l" r="r" t="t"/>
              <a:pathLst>
                <a:path extrusionOk="0" h="6781" w="9065">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6" name="Google Shape;2126;p45"/>
            <p:cNvSpPr/>
            <p:nvPr/>
          </p:nvSpPr>
          <p:spPr>
            <a:xfrm>
              <a:off x="1675350" y="3691850"/>
              <a:ext cx="46400" cy="10300"/>
            </a:xfrm>
            <a:custGeom>
              <a:rect b="b" l="l" r="r" t="t"/>
              <a:pathLst>
                <a:path extrusionOk="0" h="412" w="1856">
                  <a:moveTo>
                    <a:pt x="0" y="1"/>
                  </a:moveTo>
                  <a:lnTo>
                    <a:pt x="0" y="411"/>
                  </a:lnTo>
                  <a:lnTo>
                    <a:pt x="1856" y="411"/>
                  </a:lnTo>
                  <a:lnTo>
                    <a:pt x="185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7" name="Google Shape;2127;p45"/>
            <p:cNvSpPr/>
            <p:nvPr/>
          </p:nvSpPr>
          <p:spPr>
            <a:xfrm>
              <a:off x="1675350" y="3711925"/>
              <a:ext cx="46400" cy="9850"/>
            </a:xfrm>
            <a:custGeom>
              <a:rect b="b" l="l" r="r" t="t"/>
              <a:pathLst>
                <a:path extrusionOk="0" h="394" w="1856">
                  <a:moveTo>
                    <a:pt x="0" y="1"/>
                  </a:moveTo>
                  <a:lnTo>
                    <a:pt x="0" y="393"/>
                  </a:lnTo>
                  <a:lnTo>
                    <a:pt x="1856" y="393"/>
                  </a:lnTo>
                  <a:lnTo>
                    <a:pt x="185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8" name="Google Shape;2128;p45"/>
            <p:cNvSpPr/>
            <p:nvPr/>
          </p:nvSpPr>
          <p:spPr>
            <a:xfrm>
              <a:off x="1675350" y="3732000"/>
              <a:ext cx="32125" cy="9825"/>
            </a:xfrm>
            <a:custGeom>
              <a:rect b="b" l="l" r="r" t="t"/>
              <a:pathLst>
                <a:path extrusionOk="0" h="393" w="1285">
                  <a:moveTo>
                    <a:pt x="0" y="0"/>
                  </a:moveTo>
                  <a:lnTo>
                    <a:pt x="0" y="393"/>
                  </a:lnTo>
                  <a:lnTo>
                    <a:pt x="1285" y="393"/>
                  </a:lnTo>
                  <a:lnTo>
                    <a:pt x="128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29" name="Google Shape;2129;p45"/>
          <p:cNvGrpSpPr/>
          <p:nvPr/>
        </p:nvGrpSpPr>
        <p:grpSpPr>
          <a:xfrm>
            <a:off x="6243632" y="2909739"/>
            <a:ext cx="354428" cy="362441"/>
            <a:chOff x="3171000" y="4021950"/>
            <a:chExt cx="268100" cy="265875"/>
          </a:xfrm>
        </p:grpSpPr>
        <p:sp>
          <p:nvSpPr>
            <p:cNvPr id="2130" name="Google Shape;2130;p45"/>
            <p:cNvSpPr/>
            <p:nvPr/>
          </p:nvSpPr>
          <p:spPr>
            <a:xfrm>
              <a:off x="3171000" y="4058525"/>
              <a:ext cx="230200" cy="229300"/>
            </a:xfrm>
            <a:custGeom>
              <a:rect b="b" l="l" r="r" t="t"/>
              <a:pathLst>
                <a:path extrusionOk="0" h="9172" w="9208">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1" name="Google Shape;2131;p45"/>
            <p:cNvSpPr/>
            <p:nvPr/>
          </p:nvSpPr>
          <p:spPr>
            <a:xfrm>
              <a:off x="3367725" y="4021950"/>
              <a:ext cx="71375" cy="69150"/>
            </a:xfrm>
            <a:custGeom>
              <a:rect b="b" l="l" r="r" t="t"/>
              <a:pathLst>
                <a:path extrusionOk="0" h="2766" w="2855">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32" name="Google Shape;2132;p45"/>
          <p:cNvSpPr/>
          <p:nvPr/>
        </p:nvSpPr>
        <p:spPr>
          <a:xfrm>
            <a:off x="6764408" y="2944081"/>
            <a:ext cx="394518" cy="407460"/>
          </a:xfrm>
          <a:custGeom>
            <a:rect b="b" l="l" r="r" t="t"/>
            <a:pathLst>
              <a:path extrusionOk="0" h="11956" w="11937">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3" name="Google Shape;2133;p45"/>
          <p:cNvSpPr/>
          <p:nvPr/>
        </p:nvSpPr>
        <p:spPr>
          <a:xfrm>
            <a:off x="7318796" y="2928538"/>
            <a:ext cx="352082" cy="363191"/>
          </a:xfrm>
          <a:custGeom>
            <a:rect b="b" l="l" r="r" t="t"/>
            <a:pathLst>
              <a:path extrusionOk="0" h="10657" w="10653">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34" name="Google Shape;2134;p45"/>
          <p:cNvGrpSpPr/>
          <p:nvPr/>
        </p:nvGrpSpPr>
        <p:grpSpPr>
          <a:xfrm>
            <a:off x="7832907" y="2961392"/>
            <a:ext cx="334400" cy="344821"/>
            <a:chOff x="5684575" y="4038000"/>
            <a:chExt cx="252950" cy="252950"/>
          </a:xfrm>
        </p:grpSpPr>
        <p:sp>
          <p:nvSpPr>
            <p:cNvPr id="2135" name="Google Shape;2135;p45"/>
            <p:cNvSpPr/>
            <p:nvPr/>
          </p:nvSpPr>
          <p:spPr>
            <a:xfrm>
              <a:off x="5684575" y="4038000"/>
              <a:ext cx="252950" cy="252950"/>
            </a:xfrm>
            <a:custGeom>
              <a:rect b="b" l="l" r="r" t="t"/>
              <a:pathLst>
                <a:path extrusionOk="0" h="10118" w="10118">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6" name="Google Shape;2136;p45"/>
            <p:cNvSpPr/>
            <p:nvPr/>
          </p:nvSpPr>
          <p:spPr>
            <a:xfrm>
              <a:off x="5804575" y="4097775"/>
              <a:ext cx="58000" cy="118225"/>
            </a:xfrm>
            <a:custGeom>
              <a:rect b="b" l="l" r="r" t="t"/>
              <a:pathLst>
                <a:path extrusionOk="0" h="4729" w="232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7" name="Google Shape;2137;p45"/>
            <p:cNvSpPr/>
            <p:nvPr/>
          </p:nvSpPr>
          <p:spPr>
            <a:xfrm>
              <a:off x="5804575" y="4071450"/>
              <a:ext cx="13400" cy="13400"/>
            </a:xfrm>
            <a:custGeom>
              <a:rect b="b" l="l" r="r" t="t"/>
              <a:pathLst>
                <a:path extrusionOk="0" h="536" w="536">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8" name="Google Shape;2138;p45"/>
            <p:cNvSpPr/>
            <p:nvPr/>
          </p:nvSpPr>
          <p:spPr>
            <a:xfrm>
              <a:off x="5804575" y="4244525"/>
              <a:ext cx="13400" cy="12975"/>
            </a:xfrm>
            <a:custGeom>
              <a:rect b="b" l="l" r="r" t="t"/>
              <a:pathLst>
                <a:path extrusionOk="0" h="519" w="536">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9" name="Google Shape;2139;p45"/>
            <p:cNvSpPr/>
            <p:nvPr/>
          </p:nvSpPr>
          <p:spPr>
            <a:xfrm>
              <a:off x="5718025"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0" name="Google Shape;2140;p45"/>
            <p:cNvSpPr/>
            <p:nvPr/>
          </p:nvSpPr>
          <p:spPr>
            <a:xfrm>
              <a:off x="5891100"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1" name="Google Shape;2141;p45"/>
          <p:cNvGrpSpPr/>
          <p:nvPr/>
        </p:nvGrpSpPr>
        <p:grpSpPr>
          <a:xfrm>
            <a:off x="8426502" y="2919826"/>
            <a:ext cx="247115" cy="399520"/>
            <a:chOff x="1982675" y="3599525"/>
            <a:chExt cx="186925" cy="293075"/>
          </a:xfrm>
        </p:grpSpPr>
        <p:sp>
          <p:nvSpPr>
            <p:cNvPr id="2142" name="Google Shape;2142;p45"/>
            <p:cNvSpPr/>
            <p:nvPr/>
          </p:nvSpPr>
          <p:spPr>
            <a:xfrm>
              <a:off x="2029075" y="3639675"/>
              <a:ext cx="40175" cy="39725"/>
            </a:xfrm>
            <a:custGeom>
              <a:rect b="b" l="l" r="r" t="t"/>
              <a:pathLst>
                <a:path extrusionOk="0" h="1589" w="1607">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3" name="Google Shape;2143;p45"/>
            <p:cNvSpPr/>
            <p:nvPr/>
          </p:nvSpPr>
          <p:spPr>
            <a:xfrm>
              <a:off x="2029075" y="3599525"/>
              <a:ext cx="20100" cy="20100"/>
            </a:xfrm>
            <a:custGeom>
              <a:rect b="b" l="l" r="r" t="t"/>
              <a:pathLst>
                <a:path extrusionOk="0" h="804" w="804">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4" name="Google Shape;2144;p45"/>
            <p:cNvSpPr/>
            <p:nvPr/>
          </p:nvSpPr>
          <p:spPr>
            <a:xfrm>
              <a:off x="2085725" y="3659725"/>
              <a:ext cx="20100" cy="19675"/>
            </a:xfrm>
            <a:custGeom>
              <a:rect b="b" l="l" r="r" t="t"/>
              <a:pathLst>
                <a:path extrusionOk="0" h="787" w="804">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5" name="Google Shape;2145;p45"/>
            <p:cNvSpPr/>
            <p:nvPr/>
          </p:nvSpPr>
          <p:spPr>
            <a:xfrm>
              <a:off x="2088850" y="3612900"/>
              <a:ext cx="26775" cy="26800"/>
            </a:xfrm>
            <a:custGeom>
              <a:rect b="b" l="l" r="r" t="t"/>
              <a:pathLst>
                <a:path extrusionOk="0" h="1072" w="1071">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6" name="Google Shape;2146;p45"/>
            <p:cNvSpPr/>
            <p:nvPr/>
          </p:nvSpPr>
          <p:spPr>
            <a:xfrm>
              <a:off x="1982675" y="3689625"/>
              <a:ext cx="186925" cy="202975"/>
            </a:xfrm>
            <a:custGeom>
              <a:rect b="b" l="l" r="r" t="t"/>
              <a:pathLst>
                <a:path extrusionOk="0" h="8119" w="7477">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7" name="Google Shape;2147;p45"/>
          <p:cNvGrpSpPr/>
          <p:nvPr/>
        </p:nvGrpSpPr>
        <p:grpSpPr>
          <a:xfrm>
            <a:off x="8932510" y="2919825"/>
            <a:ext cx="178106" cy="398940"/>
            <a:chOff x="2397075" y="3602200"/>
            <a:chExt cx="134725" cy="292650"/>
          </a:xfrm>
        </p:grpSpPr>
        <p:sp>
          <p:nvSpPr>
            <p:cNvPr id="2148" name="Google Shape;2148;p45"/>
            <p:cNvSpPr/>
            <p:nvPr/>
          </p:nvSpPr>
          <p:spPr>
            <a:xfrm>
              <a:off x="2460850" y="3602200"/>
              <a:ext cx="20100" cy="20100"/>
            </a:xfrm>
            <a:custGeom>
              <a:rect b="b" l="l" r="r" t="t"/>
              <a:pathLst>
                <a:path extrusionOk="0" h="804" w="804">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9" name="Google Shape;2149;p45"/>
            <p:cNvSpPr/>
            <p:nvPr/>
          </p:nvSpPr>
          <p:spPr>
            <a:xfrm>
              <a:off x="2477800" y="3632075"/>
              <a:ext cx="19675" cy="20100"/>
            </a:xfrm>
            <a:custGeom>
              <a:rect b="b" l="l" r="r" t="t"/>
              <a:pathLst>
                <a:path extrusionOk="0" h="804" w="787">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0" name="Google Shape;2150;p45"/>
            <p:cNvSpPr/>
            <p:nvPr/>
          </p:nvSpPr>
          <p:spPr>
            <a:xfrm>
              <a:off x="2441225" y="3625400"/>
              <a:ext cx="19650" cy="20075"/>
            </a:xfrm>
            <a:custGeom>
              <a:rect b="b" l="l" r="r" t="t"/>
              <a:pathLst>
                <a:path extrusionOk="0" h="803" w="786">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1" name="Google Shape;2151;p45"/>
            <p:cNvSpPr/>
            <p:nvPr/>
          </p:nvSpPr>
          <p:spPr>
            <a:xfrm>
              <a:off x="2444350" y="3658850"/>
              <a:ext cx="26800" cy="26325"/>
            </a:xfrm>
            <a:custGeom>
              <a:rect b="b" l="l" r="r" t="t"/>
              <a:pathLst>
                <a:path extrusionOk="0" h="1053" w="1072">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2" name="Google Shape;2152;p45"/>
            <p:cNvSpPr/>
            <p:nvPr/>
          </p:nvSpPr>
          <p:spPr>
            <a:xfrm>
              <a:off x="2397075" y="3691850"/>
              <a:ext cx="134725" cy="203000"/>
            </a:xfrm>
            <a:custGeom>
              <a:rect b="b" l="l" r="r" t="t"/>
              <a:pathLst>
                <a:path extrusionOk="0" h="8120" w="5389">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53" name="Google Shape;2153;p45"/>
          <p:cNvGrpSpPr/>
          <p:nvPr/>
        </p:nvGrpSpPr>
        <p:grpSpPr>
          <a:xfrm>
            <a:off x="2566625" y="3604249"/>
            <a:ext cx="246520" cy="383741"/>
            <a:chOff x="2717350" y="3603525"/>
            <a:chExt cx="186475" cy="281500"/>
          </a:xfrm>
        </p:grpSpPr>
        <p:sp>
          <p:nvSpPr>
            <p:cNvPr id="2154" name="Google Shape;2154;p45"/>
            <p:cNvSpPr/>
            <p:nvPr/>
          </p:nvSpPr>
          <p:spPr>
            <a:xfrm>
              <a:off x="2741875" y="3786425"/>
              <a:ext cx="60250" cy="35250"/>
            </a:xfrm>
            <a:custGeom>
              <a:rect b="b" l="l" r="r" t="t"/>
              <a:pathLst>
                <a:path extrusionOk="0" h="1410" w="2410">
                  <a:moveTo>
                    <a:pt x="197" y="0"/>
                  </a:moveTo>
                  <a:lnTo>
                    <a:pt x="1" y="500"/>
                  </a:lnTo>
                  <a:lnTo>
                    <a:pt x="2213" y="1410"/>
                  </a:lnTo>
                  <a:lnTo>
                    <a:pt x="2410" y="910"/>
                  </a:lnTo>
                  <a:lnTo>
                    <a:pt x="197"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5" name="Google Shape;2155;p45"/>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6" name="Google Shape;2156;p45"/>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7" name="Google Shape;2157;p45"/>
            <p:cNvSpPr/>
            <p:nvPr/>
          </p:nvSpPr>
          <p:spPr>
            <a:xfrm>
              <a:off x="2717350" y="3603525"/>
              <a:ext cx="186475" cy="281500"/>
            </a:xfrm>
            <a:custGeom>
              <a:rect b="b" l="l" r="r" t="t"/>
              <a:pathLst>
                <a:path extrusionOk="0" h="11260" w="7459">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58" name="Google Shape;2158;p45"/>
          <p:cNvSpPr/>
          <p:nvPr/>
        </p:nvSpPr>
        <p:spPr>
          <a:xfrm>
            <a:off x="9368466" y="2944320"/>
            <a:ext cx="387478" cy="335143"/>
          </a:xfrm>
          <a:custGeom>
            <a:rect b="b" l="l" r="r" t="t"/>
            <a:pathLst>
              <a:path extrusionOk="0" h="9834" w="11724">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59" name="Google Shape;2159;p45"/>
          <p:cNvGrpSpPr/>
          <p:nvPr/>
        </p:nvGrpSpPr>
        <p:grpSpPr>
          <a:xfrm>
            <a:off x="3009545" y="3614592"/>
            <a:ext cx="332053" cy="363054"/>
            <a:chOff x="3927075" y="3612900"/>
            <a:chExt cx="251175" cy="266325"/>
          </a:xfrm>
        </p:grpSpPr>
        <p:sp>
          <p:nvSpPr>
            <p:cNvPr id="2160" name="Google Shape;2160;p45"/>
            <p:cNvSpPr/>
            <p:nvPr/>
          </p:nvSpPr>
          <p:spPr>
            <a:xfrm>
              <a:off x="4031450" y="3726200"/>
              <a:ext cx="40175" cy="39725"/>
            </a:xfrm>
            <a:custGeom>
              <a:rect b="b" l="l" r="r" t="t"/>
              <a:pathLst>
                <a:path extrusionOk="0" h="1589" w="1607">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1" name="Google Shape;2161;p45"/>
            <p:cNvSpPr/>
            <p:nvPr/>
          </p:nvSpPr>
          <p:spPr>
            <a:xfrm>
              <a:off x="3927075" y="3612900"/>
              <a:ext cx="251175" cy="266325"/>
            </a:xfrm>
            <a:custGeom>
              <a:rect b="b" l="l" r="r" t="t"/>
              <a:pathLst>
                <a:path extrusionOk="0" h="10653" w="10047">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62" name="Google Shape;2162;p45"/>
          <p:cNvGrpSpPr/>
          <p:nvPr/>
        </p:nvGrpSpPr>
        <p:grpSpPr>
          <a:xfrm>
            <a:off x="3537650" y="3674189"/>
            <a:ext cx="336152" cy="347241"/>
            <a:chOff x="4324975" y="3617800"/>
            <a:chExt cx="254275" cy="254725"/>
          </a:xfrm>
        </p:grpSpPr>
        <p:sp>
          <p:nvSpPr>
            <p:cNvPr id="2163" name="Google Shape;2163;p45"/>
            <p:cNvSpPr/>
            <p:nvPr/>
          </p:nvSpPr>
          <p:spPr>
            <a:xfrm>
              <a:off x="4347275" y="3641900"/>
              <a:ext cx="186025" cy="230625"/>
            </a:xfrm>
            <a:custGeom>
              <a:rect b="b" l="l" r="r" t="t"/>
              <a:pathLst>
                <a:path extrusionOk="0" h="9225" w="7441">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4" name="Google Shape;2164;p45"/>
            <p:cNvSpPr/>
            <p:nvPr/>
          </p:nvSpPr>
          <p:spPr>
            <a:xfrm>
              <a:off x="4324975" y="3727975"/>
              <a:ext cx="18750" cy="17875"/>
            </a:xfrm>
            <a:custGeom>
              <a:rect b="b" l="l" r="r" t="t"/>
              <a:pathLst>
                <a:path extrusionOk="0" h="715" w="750">
                  <a:moveTo>
                    <a:pt x="536" y="1"/>
                  </a:moveTo>
                  <a:lnTo>
                    <a:pt x="0" y="233"/>
                  </a:lnTo>
                  <a:lnTo>
                    <a:pt x="197" y="715"/>
                  </a:lnTo>
                  <a:lnTo>
                    <a:pt x="750" y="500"/>
                  </a:lnTo>
                  <a:lnTo>
                    <a:pt x="53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5" name="Google Shape;2165;p45"/>
            <p:cNvSpPr/>
            <p:nvPr/>
          </p:nvSpPr>
          <p:spPr>
            <a:xfrm>
              <a:off x="4529725" y="3617800"/>
              <a:ext cx="49525" cy="55800"/>
            </a:xfrm>
            <a:custGeom>
              <a:rect b="b" l="l" r="r" t="t"/>
              <a:pathLst>
                <a:path extrusionOk="0" h="2232" w="1981">
                  <a:moveTo>
                    <a:pt x="1267" y="1"/>
                  </a:moveTo>
                  <a:lnTo>
                    <a:pt x="0" y="500"/>
                  </a:lnTo>
                  <a:lnTo>
                    <a:pt x="714" y="2231"/>
                  </a:lnTo>
                  <a:lnTo>
                    <a:pt x="1981" y="1731"/>
                  </a:lnTo>
                  <a:lnTo>
                    <a:pt x="1267"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66" name="Google Shape;2166;p45"/>
          <p:cNvGrpSpPr/>
          <p:nvPr/>
        </p:nvGrpSpPr>
        <p:grpSpPr>
          <a:xfrm>
            <a:off x="4071309" y="3739861"/>
            <a:ext cx="399872" cy="217737"/>
            <a:chOff x="4728650" y="3665975"/>
            <a:chExt cx="302475" cy="159725"/>
          </a:xfrm>
        </p:grpSpPr>
        <p:sp>
          <p:nvSpPr>
            <p:cNvPr id="2167" name="Google Shape;2167;p45"/>
            <p:cNvSpPr/>
            <p:nvPr/>
          </p:nvSpPr>
          <p:spPr>
            <a:xfrm>
              <a:off x="4728650" y="3665975"/>
              <a:ext cx="302475" cy="147225"/>
            </a:xfrm>
            <a:custGeom>
              <a:rect b="b" l="l" r="r" t="t"/>
              <a:pathLst>
                <a:path extrusionOk="0" h="5889" w="12099">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8" name="Google Shape;2168;p45"/>
            <p:cNvSpPr/>
            <p:nvPr/>
          </p:nvSpPr>
          <p:spPr>
            <a:xfrm>
              <a:off x="4831700" y="3757875"/>
              <a:ext cx="125825" cy="67825"/>
            </a:xfrm>
            <a:custGeom>
              <a:rect b="b" l="l" r="r" t="t"/>
              <a:pathLst>
                <a:path extrusionOk="0" h="2713" w="5033">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69" name="Google Shape;2169;p45"/>
          <p:cNvGrpSpPr/>
          <p:nvPr/>
        </p:nvGrpSpPr>
        <p:grpSpPr>
          <a:xfrm>
            <a:off x="4597975" y="3697021"/>
            <a:ext cx="382719" cy="282796"/>
            <a:chOff x="5164925" y="3642775"/>
            <a:chExt cx="289500" cy="207450"/>
          </a:xfrm>
        </p:grpSpPr>
        <p:sp>
          <p:nvSpPr>
            <p:cNvPr id="2170" name="Google Shape;2170;p45"/>
            <p:cNvSpPr/>
            <p:nvPr/>
          </p:nvSpPr>
          <p:spPr>
            <a:xfrm>
              <a:off x="5271975" y="3690075"/>
              <a:ext cx="79875" cy="79875"/>
            </a:xfrm>
            <a:custGeom>
              <a:rect b="b" l="l" r="r" t="t"/>
              <a:pathLst>
                <a:path extrusionOk="0" h="3195" w="3195">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1" name="Google Shape;2171;p45"/>
            <p:cNvSpPr/>
            <p:nvPr/>
          </p:nvSpPr>
          <p:spPr>
            <a:xfrm>
              <a:off x="5368325" y="3670900"/>
              <a:ext cx="26775" cy="26325"/>
            </a:xfrm>
            <a:custGeom>
              <a:rect b="b" l="l" r="r" t="t"/>
              <a:pathLst>
                <a:path extrusionOk="0" h="1053" w="1071">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2" name="Google Shape;2172;p45"/>
            <p:cNvSpPr/>
            <p:nvPr/>
          </p:nvSpPr>
          <p:spPr>
            <a:xfrm>
              <a:off x="5222000" y="3823900"/>
              <a:ext cx="26800" cy="26325"/>
            </a:xfrm>
            <a:custGeom>
              <a:rect b="b" l="l" r="r" t="t"/>
              <a:pathLst>
                <a:path extrusionOk="0" h="1053" w="1072">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3" name="Google Shape;2173;p45"/>
            <p:cNvSpPr/>
            <p:nvPr/>
          </p:nvSpPr>
          <p:spPr>
            <a:xfrm>
              <a:off x="5164925" y="3642775"/>
              <a:ext cx="289500" cy="202100"/>
            </a:xfrm>
            <a:custGeom>
              <a:rect b="b" l="l" r="r" t="t"/>
              <a:pathLst>
                <a:path extrusionOk="0" h="8084" w="1158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4" name="Google Shape;2174;p45"/>
            <p:cNvSpPr/>
            <p:nvPr/>
          </p:nvSpPr>
          <p:spPr>
            <a:xfrm>
              <a:off x="5226475" y="3704350"/>
              <a:ext cx="182450" cy="104850"/>
            </a:xfrm>
            <a:custGeom>
              <a:rect b="b" l="l" r="r" t="t"/>
              <a:pathLst>
                <a:path extrusionOk="0" h="4194" w="7298">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75" name="Google Shape;2175;p45"/>
          <p:cNvSpPr/>
          <p:nvPr/>
        </p:nvSpPr>
        <p:spPr>
          <a:xfrm>
            <a:off x="5198765" y="3610747"/>
            <a:ext cx="360939" cy="372154"/>
          </a:xfrm>
          <a:custGeom>
            <a:rect b="b" l="l" r="r" t="t"/>
            <a:pathLst>
              <a:path extrusionOk="0" h="10920" w="10921">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6" name="Google Shape;2176;p45"/>
          <p:cNvSpPr/>
          <p:nvPr/>
        </p:nvSpPr>
        <p:spPr>
          <a:xfrm>
            <a:off x="5702584" y="3642668"/>
            <a:ext cx="334367" cy="308322"/>
          </a:xfrm>
          <a:custGeom>
            <a:rect b="b" l="l" r="r" t="t"/>
            <a:pathLst>
              <a:path extrusionOk="0" h="9047" w="10117">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7" name="Google Shape;2177;p45"/>
          <p:cNvSpPr/>
          <p:nvPr/>
        </p:nvSpPr>
        <p:spPr>
          <a:xfrm>
            <a:off x="6179805" y="3631914"/>
            <a:ext cx="318470" cy="329826"/>
          </a:xfrm>
          <a:custGeom>
            <a:rect b="b" l="l" r="r" t="t"/>
            <a:pathLst>
              <a:path extrusionOk="0" h="9678" w="9636">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8" name="Google Shape;2178;p45"/>
          <p:cNvSpPr/>
          <p:nvPr/>
        </p:nvSpPr>
        <p:spPr>
          <a:xfrm>
            <a:off x="6760807" y="3558188"/>
            <a:ext cx="351487" cy="362475"/>
          </a:xfrm>
          <a:custGeom>
            <a:rect b="b" l="l" r="r" t="t"/>
            <a:pathLst>
              <a:path extrusionOk="0" h="10636" w="10635">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9" name="Google Shape;2179;p45"/>
          <p:cNvSpPr/>
          <p:nvPr/>
        </p:nvSpPr>
        <p:spPr>
          <a:xfrm>
            <a:off x="7270160" y="3557899"/>
            <a:ext cx="351487" cy="363054"/>
          </a:xfrm>
          <a:custGeom>
            <a:rect b="b" l="l" r="r" t="t"/>
            <a:pathLst>
              <a:path extrusionOk="0" h="10653" w="10635">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0" name="Google Shape;2180;p45"/>
          <p:cNvSpPr/>
          <p:nvPr/>
        </p:nvSpPr>
        <p:spPr>
          <a:xfrm>
            <a:off x="7779513" y="3550349"/>
            <a:ext cx="340283" cy="420206"/>
          </a:xfrm>
          <a:custGeom>
            <a:rect b="b" l="l" r="r" t="t"/>
            <a:pathLst>
              <a:path extrusionOk="0" h="12330" w="10296">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1" name="Google Shape;2181;p45"/>
          <p:cNvSpPr/>
          <p:nvPr/>
        </p:nvSpPr>
        <p:spPr>
          <a:xfrm>
            <a:off x="8393506" y="3606810"/>
            <a:ext cx="298441" cy="344344"/>
          </a:xfrm>
          <a:custGeom>
            <a:rect b="b" l="l" r="r" t="t"/>
            <a:pathLst>
              <a:path extrusionOk="0" h="10104" w="903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82" name="Google Shape;2182;p45"/>
          <p:cNvGrpSpPr/>
          <p:nvPr/>
        </p:nvGrpSpPr>
        <p:grpSpPr>
          <a:xfrm>
            <a:off x="8918599" y="3611241"/>
            <a:ext cx="327294" cy="334632"/>
            <a:chOff x="5717150" y="2098500"/>
            <a:chExt cx="247575" cy="245475"/>
          </a:xfrm>
        </p:grpSpPr>
        <p:sp>
          <p:nvSpPr>
            <p:cNvPr id="2183" name="Google Shape;2183;p45"/>
            <p:cNvSpPr/>
            <p:nvPr/>
          </p:nvSpPr>
          <p:spPr>
            <a:xfrm>
              <a:off x="5717150" y="2098500"/>
              <a:ext cx="135175" cy="132800"/>
            </a:xfrm>
            <a:custGeom>
              <a:rect b="b" l="l" r="r" t="t"/>
              <a:pathLst>
                <a:path extrusionOk="0" h="5312" w="5407">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4" name="Google Shape;2184;p45"/>
            <p:cNvSpPr/>
            <p:nvPr/>
          </p:nvSpPr>
          <p:spPr>
            <a:xfrm>
              <a:off x="5857650" y="2158275"/>
              <a:ext cx="107075" cy="106075"/>
            </a:xfrm>
            <a:custGeom>
              <a:rect b="b" l="l" r="r" t="t"/>
              <a:pathLst>
                <a:path extrusionOk="0" h="4243" w="4283">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5" name="Google Shape;2185;p45"/>
            <p:cNvSpPr/>
            <p:nvPr/>
          </p:nvSpPr>
          <p:spPr>
            <a:xfrm>
              <a:off x="5790750" y="2264450"/>
              <a:ext cx="80750" cy="79525"/>
            </a:xfrm>
            <a:custGeom>
              <a:rect b="b" l="l" r="r" t="t"/>
              <a:pathLst>
                <a:path extrusionOk="0" h="3181" w="323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86" name="Google Shape;2186;p45"/>
          <p:cNvSpPr/>
          <p:nvPr/>
        </p:nvSpPr>
        <p:spPr>
          <a:xfrm>
            <a:off x="9468216" y="3544213"/>
            <a:ext cx="283106" cy="390420"/>
          </a:xfrm>
          <a:custGeom>
            <a:rect b="b" l="l" r="r" t="t"/>
            <a:pathLst>
              <a:path extrusionOk="0" h="11456" w="8566">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7" name="Google Shape;2187;p45"/>
          <p:cNvSpPr/>
          <p:nvPr/>
        </p:nvSpPr>
        <p:spPr>
          <a:xfrm>
            <a:off x="2504275" y="4342924"/>
            <a:ext cx="369169" cy="253623"/>
          </a:xfrm>
          <a:custGeom>
            <a:rect b="b" l="l" r="r" t="t"/>
            <a:pathLst>
              <a:path extrusionOk="0" h="7442" w="1117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8" name="Google Shape;2188;p45"/>
          <p:cNvSpPr/>
          <p:nvPr/>
        </p:nvSpPr>
        <p:spPr>
          <a:xfrm>
            <a:off x="3024565" y="4323769"/>
            <a:ext cx="299036" cy="291929"/>
          </a:xfrm>
          <a:custGeom>
            <a:rect b="b" l="l" r="r" t="t"/>
            <a:pathLst>
              <a:path extrusionOk="0" h="8566" w="9048">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89" name="Google Shape;2189;p45"/>
          <p:cNvGrpSpPr/>
          <p:nvPr/>
        </p:nvGrpSpPr>
        <p:grpSpPr>
          <a:xfrm>
            <a:off x="3496073" y="4252167"/>
            <a:ext cx="352082" cy="317455"/>
            <a:chOff x="6435300" y="2742175"/>
            <a:chExt cx="266325" cy="232875"/>
          </a:xfrm>
        </p:grpSpPr>
        <p:sp>
          <p:nvSpPr>
            <p:cNvPr id="2190" name="Google Shape;2190;p45"/>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1" name="Google Shape;2191;p45"/>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2" name="Google Shape;2192;p45"/>
          <p:cNvGrpSpPr/>
          <p:nvPr/>
        </p:nvGrpSpPr>
        <p:grpSpPr>
          <a:xfrm>
            <a:off x="4543033" y="4331292"/>
            <a:ext cx="333805" cy="344208"/>
            <a:chOff x="674800" y="2146225"/>
            <a:chExt cx="252500" cy="252500"/>
          </a:xfrm>
        </p:grpSpPr>
        <p:sp>
          <p:nvSpPr>
            <p:cNvPr id="2193" name="Google Shape;2193;p45"/>
            <p:cNvSpPr/>
            <p:nvPr/>
          </p:nvSpPr>
          <p:spPr>
            <a:xfrm>
              <a:off x="727900"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4" name="Google Shape;2194;p45"/>
            <p:cNvSpPr/>
            <p:nvPr/>
          </p:nvSpPr>
          <p:spPr>
            <a:xfrm>
              <a:off x="834500" y="2232775"/>
              <a:ext cx="39725" cy="39725"/>
            </a:xfrm>
            <a:custGeom>
              <a:rect b="b" l="l" r="r" t="t"/>
              <a:pathLst>
                <a:path extrusionOk="0" h="1589" w="1589">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5" name="Google Shape;2195;p45"/>
            <p:cNvSpPr/>
            <p:nvPr/>
          </p:nvSpPr>
          <p:spPr>
            <a:xfrm>
              <a:off x="734150" y="2315750"/>
              <a:ext cx="134275" cy="43275"/>
            </a:xfrm>
            <a:custGeom>
              <a:rect b="b" l="l" r="r" t="t"/>
              <a:pathLst>
                <a:path extrusionOk="0" h="1731" w="5371">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6" name="Google Shape;2196;p45"/>
            <p:cNvSpPr/>
            <p:nvPr/>
          </p:nvSpPr>
          <p:spPr>
            <a:xfrm>
              <a:off x="674800" y="2146225"/>
              <a:ext cx="252500" cy="252500"/>
            </a:xfrm>
            <a:custGeom>
              <a:rect b="b" l="l" r="r" t="t"/>
              <a:pathLst>
                <a:path extrusionOk="0" h="10100" w="1010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7" name="Google Shape;2197;p45"/>
          <p:cNvGrpSpPr/>
          <p:nvPr/>
        </p:nvGrpSpPr>
        <p:grpSpPr>
          <a:xfrm>
            <a:off x="5070081" y="4342778"/>
            <a:ext cx="333805" cy="344208"/>
            <a:chOff x="2164225" y="2146225"/>
            <a:chExt cx="252500" cy="252500"/>
          </a:xfrm>
        </p:grpSpPr>
        <p:sp>
          <p:nvSpPr>
            <p:cNvPr id="2198" name="Google Shape;2198;p45"/>
            <p:cNvSpPr/>
            <p:nvPr/>
          </p:nvSpPr>
          <p:spPr>
            <a:xfrm>
              <a:off x="2223100" y="2305925"/>
              <a:ext cx="134750" cy="43300"/>
            </a:xfrm>
            <a:custGeom>
              <a:rect b="b" l="l" r="r" t="t"/>
              <a:pathLst>
                <a:path extrusionOk="0" h="1732" w="539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9" name="Google Shape;2199;p45"/>
            <p:cNvSpPr/>
            <p:nvPr/>
          </p:nvSpPr>
          <p:spPr>
            <a:xfrm>
              <a:off x="2323475"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0" name="Google Shape;2200;p45"/>
            <p:cNvSpPr/>
            <p:nvPr/>
          </p:nvSpPr>
          <p:spPr>
            <a:xfrm>
              <a:off x="2217300" y="2232775"/>
              <a:ext cx="39725" cy="39725"/>
            </a:xfrm>
            <a:custGeom>
              <a:rect b="b" l="l" r="r" t="t"/>
              <a:pathLst>
                <a:path extrusionOk="0" h="1589" w="1589">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1" name="Google Shape;2201;p45"/>
            <p:cNvSpPr/>
            <p:nvPr/>
          </p:nvSpPr>
          <p:spPr>
            <a:xfrm>
              <a:off x="2164225" y="2146225"/>
              <a:ext cx="252500" cy="252500"/>
            </a:xfrm>
            <a:custGeom>
              <a:rect b="b" l="l" r="r" t="t"/>
              <a:pathLst>
                <a:path extrusionOk="0" h="10100" w="1010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02" name="Google Shape;2202;p45"/>
          <p:cNvGrpSpPr/>
          <p:nvPr/>
        </p:nvGrpSpPr>
        <p:grpSpPr>
          <a:xfrm>
            <a:off x="4015992" y="4342551"/>
            <a:ext cx="334400" cy="344821"/>
            <a:chOff x="689975" y="1737200"/>
            <a:chExt cx="252950" cy="252950"/>
          </a:xfrm>
        </p:grpSpPr>
        <p:sp>
          <p:nvSpPr>
            <p:cNvPr id="2203" name="Google Shape;2203;p45"/>
            <p:cNvSpPr/>
            <p:nvPr/>
          </p:nvSpPr>
          <p:spPr>
            <a:xfrm>
              <a:off x="779200" y="1907050"/>
              <a:ext cx="79850" cy="26875"/>
            </a:xfrm>
            <a:custGeom>
              <a:rect b="b" l="l" r="r" t="t"/>
              <a:pathLst>
                <a:path extrusionOk="0" h="1075" w="3194">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4" name="Google Shape;2204;p45"/>
            <p:cNvSpPr/>
            <p:nvPr/>
          </p:nvSpPr>
          <p:spPr>
            <a:xfrm>
              <a:off x="743050" y="1833100"/>
              <a:ext cx="40175" cy="39725"/>
            </a:xfrm>
            <a:custGeom>
              <a:rect b="b" l="l" r="r" t="t"/>
              <a:pathLst>
                <a:path extrusionOk="0" h="1589" w="1607">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5" name="Google Shape;2205;p45"/>
            <p:cNvSpPr/>
            <p:nvPr/>
          </p:nvSpPr>
          <p:spPr>
            <a:xfrm>
              <a:off x="739925" y="1799600"/>
              <a:ext cx="46875" cy="16575"/>
            </a:xfrm>
            <a:custGeom>
              <a:rect b="b" l="l" r="r" t="t"/>
              <a:pathLst>
                <a:path extrusionOk="0" h="663" w="1875">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6" name="Google Shape;2206;p45"/>
            <p:cNvSpPr/>
            <p:nvPr/>
          </p:nvSpPr>
          <p:spPr>
            <a:xfrm>
              <a:off x="849675" y="1833100"/>
              <a:ext cx="40175" cy="39725"/>
            </a:xfrm>
            <a:custGeom>
              <a:rect b="b" l="l" r="r" t="t"/>
              <a:pathLst>
                <a:path extrusionOk="0" h="1589" w="1607">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7" name="Google Shape;2207;p45"/>
            <p:cNvSpPr/>
            <p:nvPr/>
          </p:nvSpPr>
          <p:spPr>
            <a:xfrm>
              <a:off x="846100" y="1799600"/>
              <a:ext cx="47300" cy="16575"/>
            </a:xfrm>
            <a:custGeom>
              <a:rect b="b" l="l" r="r" t="t"/>
              <a:pathLst>
                <a:path extrusionOk="0" h="663" w="1892">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8" name="Google Shape;2208;p45"/>
            <p:cNvSpPr/>
            <p:nvPr/>
          </p:nvSpPr>
          <p:spPr>
            <a:xfrm>
              <a:off x="689975" y="1737200"/>
              <a:ext cx="252950" cy="252950"/>
            </a:xfrm>
            <a:custGeom>
              <a:rect b="b" l="l" r="r" t="t"/>
              <a:pathLst>
                <a:path extrusionOk="0" h="10118" w="10118">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09" name="Google Shape;2209;p45"/>
          <p:cNvGrpSpPr/>
          <p:nvPr/>
        </p:nvGrpSpPr>
        <p:grpSpPr>
          <a:xfrm>
            <a:off x="5596850" y="4332427"/>
            <a:ext cx="334400" cy="344208"/>
            <a:chOff x="2961350" y="1740750"/>
            <a:chExt cx="252950" cy="252500"/>
          </a:xfrm>
        </p:grpSpPr>
        <p:sp>
          <p:nvSpPr>
            <p:cNvPr id="2210" name="Google Shape;2210;p45"/>
            <p:cNvSpPr/>
            <p:nvPr/>
          </p:nvSpPr>
          <p:spPr>
            <a:xfrm>
              <a:off x="3014425" y="1833100"/>
              <a:ext cx="40175" cy="39725"/>
            </a:xfrm>
            <a:custGeom>
              <a:rect b="b" l="l" r="r" t="t"/>
              <a:pathLst>
                <a:path extrusionOk="0" h="1589" w="1607">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1" name="Google Shape;2211;p45"/>
            <p:cNvSpPr/>
            <p:nvPr/>
          </p:nvSpPr>
          <p:spPr>
            <a:xfrm>
              <a:off x="3010850" y="1792950"/>
              <a:ext cx="58025" cy="28125"/>
            </a:xfrm>
            <a:custGeom>
              <a:rect b="b" l="l" r="r" t="t"/>
              <a:pathLst>
                <a:path extrusionOk="0" h="1125" w="2321">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2" name="Google Shape;2212;p45"/>
            <p:cNvSpPr/>
            <p:nvPr/>
          </p:nvSpPr>
          <p:spPr>
            <a:xfrm>
              <a:off x="3034500" y="1908025"/>
              <a:ext cx="106625" cy="32150"/>
            </a:xfrm>
            <a:custGeom>
              <a:rect b="b" l="l" r="r" t="t"/>
              <a:pathLst>
                <a:path extrusionOk="0" h="1286" w="4265">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3" name="Google Shape;2213;p45"/>
            <p:cNvSpPr/>
            <p:nvPr/>
          </p:nvSpPr>
          <p:spPr>
            <a:xfrm>
              <a:off x="3107200" y="1792675"/>
              <a:ext cx="58025" cy="27950"/>
            </a:xfrm>
            <a:custGeom>
              <a:rect b="b" l="l" r="r" t="t"/>
              <a:pathLst>
                <a:path extrusionOk="0" h="1118" w="2321">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4" name="Google Shape;2214;p45"/>
            <p:cNvSpPr/>
            <p:nvPr/>
          </p:nvSpPr>
          <p:spPr>
            <a:xfrm>
              <a:off x="3121050" y="1833100"/>
              <a:ext cx="40150" cy="39725"/>
            </a:xfrm>
            <a:custGeom>
              <a:rect b="b" l="l" r="r" t="t"/>
              <a:pathLst>
                <a:path extrusionOk="0" h="1589" w="1606">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5" name="Google Shape;2215;p45"/>
            <p:cNvSpPr/>
            <p:nvPr/>
          </p:nvSpPr>
          <p:spPr>
            <a:xfrm>
              <a:off x="2961350" y="1740750"/>
              <a:ext cx="252950" cy="252500"/>
            </a:xfrm>
            <a:custGeom>
              <a:rect b="b" l="l" r="r" t="t"/>
              <a:pathLst>
                <a:path extrusionOk="0" h="10100" w="10118">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16" name="Google Shape;2216;p45"/>
          <p:cNvSpPr/>
          <p:nvPr/>
        </p:nvSpPr>
        <p:spPr>
          <a:xfrm>
            <a:off x="6154529" y="4361552"/>
            <a:ext cx="333026" cy="343577"/>
          </a:xfrm>
          <a:custGeom>
            <a:rect b="b" l="l" r="r" t="t"/>
            <a:pathLst>
              <a:path extrusionOk="0" h="4202" w="5728">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nvGrpSpPr>
          <p:cNvPr id="2217" name="Google Shape;2217;p45"/>
          <p:cNvGrpSpPr/>
          <p:nvPr/>
        </p:nvGrpSpPr>
        <p:grpSpPr>
          <a:xfrm>
            <a:off x="6680883" y="4280793"/>
            <a:ext cx="271902" cy="376448"/>
            <a:chOff x="4026550" y="3640100"/>
            <a:chExt cx="205675" cy="276150"/>
          </a:xfrm>
        </p:grpSpPr>
        <p:sp>
          <p:nvSpPr>
            <p:cNvPr id="2218" name="Google Shape;2218;p45"/>
            <p:cNvSpPr/>
            <p:nvPr/>
          </p:nvSpPr>
          <p:spPr>
            <a:xfrm>
              <a:off x="4119325" y="3640100"/>
              <a:ext cx="20100" cy="29925"/>
            </a:xfrm>
            <a:custGeom>
              <a:rect b="b" l="l" r="r" t="t"/>
              <a:pathLst>
                <a:path extrusionOk="0" h="1197" w="804">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9" name="Google Shape;2219;p45"/>
            <p:cNvSpPr/>
            <p:nvPr/>
          </p:nvSpPr>
          <p:spPr>
            <a:xfrm>
              <a:off x="4086325" y="3656625"/>
              <a:ext cx="19650" cy="29900"/>
            </a:xfrm>
            <a:custGeom>
              <a:rect b="b" l="l" r="r" t="t"/>
              <a:pathLst>
                <a:path extrusionOk="0" h="1196" w="786">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0" name="Google Shape;2220;p45"/>
            <p:cNvSpPr/>
            <p:nvPr/>
          </p:nvSpPr>
          <p:spPr>
            <a:xfrm>
              <a:off x="4152800" y="3656625"/>
              <a:ext cx="19650" cy="29900"/>
            </a:xfrm>
            <a:custGeom>
              <a:rect b="b" l="l" r="r" t="t"/>
              <a:pathLst>
                <a:path extrusionOk="0" h="1196" w="786">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1" name="Google Shape;2221;p45"/>
            <p:cNvSpPr/>
            <p:nvPr/>
          </p:nvSpPr>
          <p:spPr>
            <a:xfrm>
              <a:off x="4035925" y="3683375"/>
              <a:ext cx="186475" cy="129600"/>
            </a:xfrm>
            <a:custGeom>
              <a:rect b="b" l="l" r="r" t="t"/>
              <a:pathLst>
                <a:path extrusionOk="0" h="5184" w="7459">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2" name="Google Shape;2222;p45"/>
            <p:cNvSpPr/>
            <p:nvPr/>
          </p:nvSpPr>
          <p:spPr>
            <a:xfrm>
              <a:off x="4037250" y="3823000"/>
              <a:ext cx="186050" cy="59800"/>
            </a:xfrm>
            <a:custGeom>
              <a:rect b="b" l="l" r="r" t="t"/>
              <a:pathLst>
                <a:path extrusionOk="0" h="2392" w="7442">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3" name="Google Shape;2223;p45"/>
            <p:cNvSpPr/>
            <p:nvPr/>
          </p:nvSpPr>
          <p:spPr>
            <a:xfrm>
              <a:off x="4026550" y="3896150"/>
              <a:ext cx="205675" cy="20100"/>
            </a:xfrm>
            <a:custGeom>
              <a:rect b="b" l="l" r="r" t="t"/>
              <a:pathLst>
                <a:path extrusionOk="0" h="804" w="8227">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24" name="Google Shape;2224;p45"/>
          <p:cNvSpPr/>
          <p:nvPr/>
        </p:nvSpPr>
        <p:spPr>
          <a:xfrm>
            <a:off x="7174706" y="4346708"/>
            <a:ext cx="319032" cy="363054"/>
          </a:xfrm>
          <a:custGeom>
            <a:rect b="b" l="l" r="r" t="t"/>
            <a:pathLst>
              <a:path extrusionOk="0" h="10653" w="9653">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225" name="Google Shape;2225;p45"/>
          <p:cNvGrpSpPr/>
          <p:nvPr/>
        </p:nvGrpSpPr>
        <p:grpSpPr>
          <a:xfrm>
            <a:off x="7717488" y="4380028"/>
            <a:ext cx="351487" cy="294826"/>
            <a:chOff x="853250" y="4006875"/>
            <a:chExt cx="265875" cy="216275"/>
          </a:xfrm>
        </p:grpSpPr>
        <p:sp>
          <p:nvSpPr>
            <p:cNvPr id="2226" name="Google Shape;2226;p45"/>
            <p:cNvSpPr/>
            <p:nvPr/>
          </p:nvSpPr>
          <p:spPr>
            <a:xfrm>
              <a:off x="1016500" y="4006875"/>
              <a:ext cx="70950" cy="106525"/>
            </a:xfrm>
            <a:custGeom>
              <a:rect b="b" l="l" r="r" t="t"/>
              <a:pathLst>
                <a:path extrusionOk="0" h="4261" w="2838">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7" name="Google Shape;2227;p45"/>
            <p:cNvSpPr/>
            <p:nvPr/>
          </p:nvSpPr>
          <p:spPr>
            <a:xfrm>
              <a:off x="853250" y="4036650"/>
              <a:ext cx="265875" cy="186500"/>
            </a:xfrm>
            <a:custGeom>
              <a:rect b="b" l="l" r="r" t="t"/>
              <a:pathLst>
                <a:path extrusionOk="0" h="7460" w="10635">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28" name="Google Shape;2228;p45"/>
          <p:cNvGrpSpPr/>
          <p:nvPr/>
        </p:nvGrpSpPr>
        <p:grpSpPr>
          <a:xfrm>
            <a:off x="8895055" y="4345607"/>
            <a:ext cx="245925" cy="363668"/>
            <a:chOff x="1978675" y="3981800"/>
            <a:chExt cx="186025" cy="266775"/>
          </a:xfrm>
        </p:grpSpPr>
        <p:sp>
          <p:nvSpPr>
            <p:cNvPr id="2229" name="Google Shape;2229;p45"/>
            <p:cNvSpPr/>
            <p:nvPr/>
          </p:nvSpPr>
          <p:spPr>
            <a:xfrm>
              <a:off x="1978675" y="3982250"/>
              <a:ext cx="20075" cy="266325"/>
            </a:xfrm>
            <a:custGeom>
              <a:rect b="b" l="l" r="r" t="t"/>
              <a:pathLst>
                <a:path extrusionOk="0" h="10653" w="803">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0" name="Google Shape;2230;p45"/>
            <p:cNvSpPr/>
            <p:nvPr/>
          </p:nvSpPr>
          <p:spPr>
            <a:xfrm>
              <a:off x="2012125" y="3981800"/>
              <a:ext cx="152575" cy="119575"/>
            </a:xfrm>
            <a:custGeom>
              <a:rect b="b" l="l" r="r" t="t"/>
              <a:pathLst>
                <a:path extrusionOk="0" h="4783" w="6103">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31" name="Google Shape;2231;p45"/>
          <p:cNvSpPr/>
          <p:nvPr/>
        </p:nvSpPr>
        <p:spPr>
          <a:xfrm>
            <a:off x="8292071" y="4367040"/>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232" name="Google Shape;2232;p45"/>
          <p:cNvGrpSpPr/>
          <p:nvPr/>
        </p:nvGrpSpPr>
        <p:grpSpPr>
          <a:xfrm>
            <a:off x="9424795" y="4355051"/>
            <a:ext cx="333805" cy="344821"/>
            <a:chOff x="480325" y="3970200"/>
            <a:chExt cx="252500" cy="252950"/>
          </a:xfrm>
        </p:grpSpPr>
        <p:sp>
          <p:nvSpPr>
            <p:cNvPr id="2233" name="Google Shape;2233;p45"/>
            <p:cNvSpPr/>
            <p:nvPr/>
          </p:nvSpPr>
          <p:spPr>
            <a:xfrm>
              <a:off x="480325" y="3970200"/>
              <a:ext cx="252500" cy="252950"/>
            </a:xfrm>
            <a:custGeom>
              <a:rect b="b" l="l" r="r" t="t"/>
              <a:pathLst>
                <a:path extrusionOk="0" h="10118" w="1010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4" name="Google Shape;2234;p45"/>
            <p:cNvSpPr/>
            <p:nvPr/>
          </p:nvSpPr>
          <p:spPr>
            <a:xfrm>
              <a:off x="625300" y="4115175"/>
              <a:ext cx="92800" cy="92800"/>
            </a:xfrm>
            <a:custGeom>
              <a:rect b="b" l="l" r="r" t="t"/>
              <a:pathLst>
                <a:path extrusionOk="0" h="3712" w="3712">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5" name="Google Shape;2235;p45"/>
            <p:cNvSpPr/>
            <p:nvPr/>
          </p:nvSpPr>
          <p:spPr>
            <a:xfrm>
              <a:off x="625300" y="3985375"/>
              <a:ext cx="92800" cy="92800"/>
            </a:xfrm>
            <a:custGeom>
              <a:rect b="b" l="l" r="r" t="t"/>
              <a:pathLst>
                <a:path extrusionOk="0" h="3712" w="3712">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6" name="Google Shape;2236;p45"/>
            <p:cNvSpPr/>
            <p:nvPr/>
          </p:nvSpPr>
          <p:spPr>
            <a:xfrm>
              <a:off x="495050" y="3985375"/>
              <a:ext cx="93250" cy="92350"/>
            </a:xfrm>
            <a:custGeom>
              <a:rect b="b" l="l" r="r" t="t"/>
              <a:pathLst>
                <a:path extrusionOk="0" h="3694" w="373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7" name="Google Shape;2237;p45"/>
            <p:cNvSpPr/>
            <p:nvPr/>
          </p:nvSpPr>
          <p:spPr>
            <a:xfrm>
              <a:off x="495050" y="4115625"/>
              <a:ext cx="93250" cy="92350"/>
            </a:xfrm>
            <a:custGeom>
              <a:rect b="b" l="l" r="r" t="t"/>
              <a:pathLst>
                <a:path extrusionOk="0" h="3694" w="373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38" name="Google Shape;2238;p45"/>
          <p:cNvSpPr/>
          <p:nvPr/>
        </p:nvSpPr>
        <p:spPr>
          <a:xfrm>
            <a:off x="2592146" y="4965894"/>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239" name="Google Shape;2239;p45"/>
          <p:cNvGrpSpPr/>
          <p:nvPr/>
        </p:nvGrpSpPr>
        <p:grpSpPr>
          <a:xfrm>
            <a:off x="3000518" y="4944656"/>
            <a:ext cx="334400" cy="344208"/>
            <a:chOff x="5745250" y="4378350"/>
            <a:chExt cx="252950" cy="252500"/>
          </a:xfrm>
        </p:grpSpPr>
        <p:sp>
          <p:nvSpPr>
            <p:cNvPr id="2240" name="Google Shape;2240;p45"/>
            <p:cNvSpPr/>
            <p:nvPr/>
          </p:nvSpPr>
          <p:spPr>
            <a:xfrm>
              <a:off x="5745250" y="4378350"/>
              <a:ext cx="252950" cy="252500"/>
            </a:xfrm>
            <a:custGeom>
              <a:rect b="b" l="l" r="r" t="t"/>
              <a:pathLst>
                <a:path extrusionOk="0" h="10100" w="10118">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41" name="Google Shape;2241;p45"/>
            <p:cNvSpPr/>
            <p:nvPr/>
          </p:nvSpPr>
          <p:spPr>
            <a:xfrm>
              <a:off x="5806350" y="4419725"/>
              <a:ext cx="15650" cy="18425"/>
            </a:xfrm>
            <a:custGeom>
              <a:rect b="b" l="l" r="r" t="t"/>
              <a:pathLst>
                <a:path extrusionOk="0" h="737" w="626">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42" name="Google Shape;2242;p45"/>
          <p:cNvGrpSpPr/>
          <p:nvPr/>
        </p:nvGrpSpPr>
        <p:grpSpPr>
          <a:xfrm>
            <a:off x="3510017" y="4948916"/>
            <a:ext cx="334400" cy="344821"/>
            <a:chOff x="6130650" y="4381475"/>
            <a:chExt cx="252950" cy="252950"/>
          </a:xfrm>
        </p:grpSpPr>
        <p:sp>
          <p:nvSpPr>
            <p:cNvPr id="2243" name="Google Shape;2243;p45"/>
            <p:cNvSpPr/>
            <p:nvPr/>
          </p:nvSpPr>
          <p:spPr>
            <a:xfrm>
              <a:off x="6130650" y="4381475"/>
              <a:ext cx="252950" cy="252950"/>
            </a:xfrm>
            <a:custGeom>
              <a:rect b="b" l="l" r="r" t="t"/>
              <a:pathLst>
                <a:path extrusionOk="0" h="10118" w="10118">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44" name="Google Shape;2244;p45"/>
            <p:cNvSpPr/>
            <p:nvPr/>
          </p:nvSpPr>
          <p:spPr>
            <a:xfrm>
              <a:off x="6266250" y="4488650"/>
              <a:ext cx="34375" cy="11325"/>
            </a:xfrm>
            <a:custGeom>
              <a:rect b="b" l="l" r="r" t="t"/>
              <a:pathLst>
                <a:path extrusionOk="0" h="453" w="1375">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45" name="Google Shape;2245;p45"/>
          <p:cNvSpPr/>
          <p:nvPr/>
        </p:nvSpPr>
        <p:spPr>
          <a:xfrm>
            <a:off x="4017053" y="4963815"/>
            <a:ext cx="323196" cy="316740"/>
          </a:xfrm>
          <a:custGeom>
            <a:rect b="b" l="l" r="r" t="t"/>
            <a:pathLst>
              <a:path extrusionOk="0" h="9294" w="9779">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246" name="Google Shape;2246;p45"/>
          <p:cNvGrpSpPr/>
          <p:nvPr/>
        </p:nvGrpSpPr>
        <p:grpSpPr>
          <a:xfrm>
            <a:off x="4517821" y="4971999"/>
            <a:ext cx="352082" cy="299802"/>
            <a:chOff x="6919750" y="1464650"/>
            <a:chExt cx="266325" cy="219925"/>
          </a:xfrm>
        </p:grpSpPr>
        <p:sp>
          <p:nvSpPr>
            <p:cNvPr id="2247" name="Google Shape;2247;p45"/>
            <p:cNvSpPr/>
            <p:nvPr/>
          </p:nvSpPr>
          <p:spPr>
            <a:xfrm>
              <a:off x="6919750" y="1464650"/>
              <a:ext cx="266325" cy="219925"/>
            </a:xfrm>
            <a:custGeom>
              <a:rect b="b" l="l" r="r" t="t"/>
              <a:pathLst>
                <a:path extrusionOk="0" h="8797" w="10653">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48" name="Google Shape;2248;p45"/>
            <p:cNvSpPr/>
            <p:nvPr/>
          </p:nvSpPr>
          <p:spPr>
            <a:xfrm>
              <a:off x="7006275" y="1551175"/>
              <a:ext cx="93250" cy="93250"/>
            </a:xfrm>
            <a:custGeom>
              <a:rect b="b" l="l" r="r" t="t"/>
              <a:pathLst>
                <a:path extrusionOk="0" h="3730" w="373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49" name="Google Shape;2249;p45"/>
          <p:cNvGrpSpPr/>
          <p:nvPr/>
        </p:nvGrpSpPr>
        <p:grpSpPr>
          <a:xfrm>
            <a:off x="5044018" y="4947441"/>
            <a:ext cx="366855" cy="339948"/>
            <a:chOff x="4759875" y="1027050"/>
            <a:chExt cx="277500" cy="249375"/>
          </a:xfrm>
        </p:grpSpPr>
        <p:sp>
          <p:nvSpPr>
            <p:cNvPr id="2250" name="Google Shape;2250;p45"/>
            <p:cNvSpPr/>
            <p:nvPr/>
          </p:nvSpPr>
          <p:spPr>
            <a:xfrm>
              <a:off x="4885225" y="1027050"/>
              <a:ext cx="26800" cy="39725"/>
            </a:xfrm>
            <a:custGeom>
              <a:rect b="b" l="l" r="r" t="t"/>
              <a:pathLst>
                <a:path extrusionOk="0" h="1589" w="1072">
                  <a:moveTo>
                    <a:pt x="536" y="1"/>
                  </a:moveTo>
                  <a:lnTo>
                    <a:pt x="1" y="786"/>
                  </a:lnTo>
                  <a:lnTo>
                    <a:pt x="536" y="1589"/>
                  </a:lnTo>
                  <a:lnTo>
                    <a:pt x="1071" y="786"/>
                  </a:lnTo>
                  <a:lnTo>
                    <a:pt x="53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1" name="Google Shape;2251;p45"/>
            <p:cNvSpPr/>
            <p:nvPr/>
          </p:nvSpPr>
          <p:spPr>
            <a:xfrm>
              <a:off x="4795575" y="1077025"/>
              <a:ext cx="206100" cy="159250"/>
            </a:xfrm>
            <a:custGeom>
              <a:rect b="b" l="l" r="r" t="t"/>
              <a:pathLst>
                <a:path extrusionOk="0" h="6370" w="8244">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2" name="Google Shape;2252;p45"/>
            <p:cNvSpPr/>
            <p:nvPr/>
          </p:nvSpPr>
          <p:spPr>
            <a:xfrm>
              <a:off x="4815650" y="1249650"/>
              <a:ext cx="165950" cy="26775"/>
            </a:xfrm>
            <a:custGeom>
              <a:rect b="b" l="l" r="r" t="t"/>
              <a:pathLst>
                <a:path extrusionOk="0" h="1071" w="6638">
                  <a:moveTo>
                    <a:pt x="0" y="0"/>
                  </a:moveTo>
                  <a:lnTo>
                    <a:pt x="0" y="1071"/>
                  </a:lnTo>
                  <a:lnTo>
                    <a:pt x="6638" y="1071"/>
                  </a:lnTo>
                  <a:lnTo>
                    <a:pt x="663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3" name="Google Shape;2253;p45"/>
            <p:cNvSpPr/>
            <p:nvPr/>
          </p:nvSpPr>
          <p:spPr>
            <a:xfrm>
              <a:off x="4759875" y="1094425"/>
              <a:ext cx="28125" cy="28125"/>
            </a:xfrm>
            <a:custGeom>
              <a:rect b="b" l="l" r="r" t="t"/>
              <a:pathLst>
                <a:path extrusionOk="0" h="1125" w="1125">
                  <a:moveTo>
                    <a:pt x="1" y="0"/>
                  </a:moveTo>
                  <a:lnTo>
                    <a:pt x="197" y="928"/>
                  </a:lnTo>
                  <a:lnTo>
                    <a:pt x="1125" y="1124"/>
                  </a:lnTo>
                  <a:lnTo>
                    <a:pt x="1125" y="1124"/>
                  </a:lnTo>
                  <a:lnTo>
                    <a:pt x="929" y="196"/>
                  </a:lnTo>
                  <a:lnTo>
                    <a:pt x="1"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4" name="Google Shape;2254;p45"/>
            <p:cNvSpPr/>
            <p:nvPr/>
          </p:nvSpPr>
          <p:spPr>
            <a:xfrm>
              <a:off x="5009225" y="1094425"/>
              <a:ext cx="28150" cy="28125"/>
            </a:xfrm>
            <a:custGeom>
              <a:rect b="b" l="l" r="r" t="t"/>
              <a:pathLst>
                <a:path extrusionOk="0" h="1125" w="1126">
                  <a:moveTo>
                    <a:pt x="1125" y="0"/>
                  </a:moveTo>
                  <a:lnTo>
                    <a:pt x="197" y="196"/>
                  </a:lnTo>
                  <a:lnTo>
                    <a:pt x="1" y="1124"/>
                  </a:lnTo>
                  <a:lnTo>
                    <a:pt x="1" y="1124"/>
                  </a:lnTo>
                  <a:lnTo>
                    <a:pt x="929" y="928"/>
                  </a:lnTo>
                  <a:lnTo>
                    <a:pt x="112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55" name="Google Shape;2255;p45"/>
          <p:cNvGrpSpPr/>
          <p:nvPr/>
        </p:nvGrpSpPr>
        <p:grpSpPr>
          <a:xfrm>
            <a:off x="5585303" y="4931415"/>
            <a:ext cx="372738" cy="343186"/>
            <a:chOff x="3357900" y="1057675"/>
            <a:chExt cx="281950" cy="251750"/>
          </a:xfrm>
        </p:grpSpPr>
        <p:sp>
          <p:nvSpPr>
            <p:cNvPr id="2256" name="Google Shape;2256;p45"/>
            <p:cNvSpPr/>
            <p:nvPr/>
          </p:nvSpPr>
          <p:spPr>
            <a:xfrm>
              <a:off x="3357900" y="1064075"/>
              <a:ext cx="226625" cy="245350"/>
            </a:xfrm>
            <a:custGeom>
              <a:rect b="b" l="l" r="r" t="t"/>
              <a:pathLst>
                <a:path extrusionOk="0" h="9814" w="9065">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7" name="Google Shape;2257;p45"/>
            <p:cNvSpPr/>
            <p:nvPr/>
          </p:nvSpPr>
          <p:spPr>
            <a:xfrm>
              <a:off x="3593875" y="1188800"/>
              <a:ext cx="45975" cy="48375"/>
            </a:xfrm>
            <a:custGeom>
              <a:rect b="b" l="l" r="r" t="t"/>
              <a:pathLst>
                <a:path extrusionOk="0" h="1935" w="1839">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8" name="Google Shape;2258;p45"/>
            <p:cNvSpPr/>
            <p:nvPr/>
          </p:nvSpPr>
          <p:spPr>
            <a:xfrm>
              <a:off x="3562650" y="1057675"/>
              <a:ext cx="77200" cy="78325"/>
            </a:xfrm>
            <a:custGeom>
              <a:rect b="b" l="l" r="r" t="t"/>
              <a:pathLst>
                <a:path extrusionOk="0" h="3133" w="3088">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59" name="Google Shape;2259;p45"/>
          <p:cNvGrpSpPr/>
          <p:nvPr/>
        </p:nvGrpSpPr>
        <p:grpSpPr>
          <a:xfrm>
            <a:off x="6148475" y="4916420"/>
            <a:ext cx="191095" cy="401974"/>
            <a:chOff x="3783900" y="1046675"/>
            <a:chExt cx="144550" cy="294875"/>
          </a:xfrm>
        </p:grpSpPr>
        <p:sp>
          <p:nvSpPr>
            <p:cNvPr id="2260" name="Google Shape;2260;p45"/>
            <p:cNvSpPr/>
            <p:nvPr/>
          </p:nvSpPr>
          <p:spPr>
            <a:xfrm>
              <a:off x="3783900" y="1046675"/>
              <a:ext cx="144550" cy="294875"/>
            </a:xfrm>
            <a:custGeom>
              <a:rect b="b" l="l" r="r" t="t"/>
              <a:pathLst>
                <a:path extrusionOk="0" h="11795" w="5782">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1" name="Google Shape;2261;p45"/>
            <p:cNvSpPr/>
            <p:nvPr/>
          </p:nvSpPr>
          <p:spPr>
            <a:xfrm>
              <a:off x="3821350" y="1161775"/>
              <a:ext cx="69625" cy="146325"/>
            </a:xfrm>
            <a:custGeom>
              <a:rect b="b" l="l" r="r" t="t"/>
              <a:pathLst>
                <a:path extrusionOk="0" h="5853" w="2785">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62" name="Google Shape;2262;p45"/>
          <p:cNvSpPr/>
          <p:nvPr/>
        </p:nvSpPr>
        <p:spPr>
          <a:xfrm>
            <a:off x="6673514" y="4940654"/>
            <a:ext cx="257162" cy="363054"/>
          </a:xfrm>
          <a:custGeom>
            <a:rect b="b" l="l" r="r" t="t"/>
            <a:pathLst>
              <a:path extrusionOk="0" h="10653" w="7781">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263" name="Google Shape;2263;p45"/>
          <p:cNvGrpSpPr/>
          <p:nvPr/>
        </p:nvGrpSpPr>
        <p:grpSpPr>
          <a:xfrm>
            <a:off x="7047755" y="4673803"/>
            <a:ext cx="552596" cy="674409"/>
            <a:chOff x="238550" y="1487175"/>
            <a:chExt cx="418000" cy="494725"/>
          </a:xfrm>
        </p:grpSpPr>
        <p:sp>
          <p:nvSpPr>
            <p:cNvPr id="2264" name="Google Shape;2264;p45"/>
            <p:cNvSpPr/>
            <p:nvPr/>
          </p:nvSpPr>
          <p:spPr>
            <a:xfrm>
              <a:off x="238550" y="1487175"/>
              <a:ext cx="184700" cy="358675"/>
            </a:xfrm>
            <a:custGeom>
              <a:rect b="b" l="l" r="r" t="t"/>
              <a:pathLst>
                <a:path extrusionOk="0" h="14347" w="7388">
                  <a:moveTo>
                    <a:pt x="1" y="1"/>
                  </a:moveTo>
                  <a:close/>
                  <a:moveTo>
                    <a:pt x="4997" y="13543"/>
                  </a:moveTo>
                  <a:lnTo>
                    <a:pt x="4997" y="14346"/>
                  </a:lnTo>
                  <a:lnTo>
                    <a:pt x="7388" y="14346"/>
                  </a:lnTo>
                  <a:lnTo>
                    <a:pt x="7388" y="13543"/>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5" name="Google Shape;2265;p45"/>
            <p:cNvSpPr/>
            <p:nvPr/>
          </p:nvSpPr>
          <p:spPr>
            <a:xfrm>
              <a:off x="596300" y="1825750"/>
              <a:ext cx="60250" cy="20100"/>
            </a:xfrm>
            <a:custGeom>
              <a:rect b="b" l="l" r="r" t="t"/>
              <a:pathLst>
                <a:path extrusionOk="0" h="804" w="2410">
                  <a:moveTo>
                    <a:pt x="1" y="0"/>
                  </a:moveTo>
                  <a:lnTo>
                    <a:pt x="1" y="803"/>
                  </a:lnTo>
                  <a:lnTo>
                    <a:pt x="2409" y="803"/>
                  </a:lnTo>
                  <a:lnTo>
                    <a:pt x="240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6" name="Google Shape;2266;p45"/>
            <p:cNvSpPr/>
            <p:nvPr/>
          </p:nvSpPr>
          <p:spPr>
            <a:xfrm>
              <a:off x="436600" y="1762400"/>
              <a:ext cx="146800" cy="146350"/>
            </a:xfrm>
            <a:custGeom>
              <a:rect b="b" l="l" r="r" t="t"/>
              <a:pathLst>
                <a:path extrusionOk="0" h="5854" w="5872">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7" name="Google Shape;2267;p45"/>
            <p:cNvSpPr/>
            <p:nvPr/>
          </p:nvSpPr>
          <p:spPr>
            <a:xfrm>
              <a:off x="499950" y="1922100"/>
              <a:ext cx="20100" cy="59800"/>
            </a:xfrm>
            <a:custGeom>
              <a:rect b="b" l="l" r="r" t="t"/>
              <a:pathLst>
                <a:path extrusionOk="0" h="2392" w="804">
                  <a:moveTo>
                    <a:pt x="1" y="0"/>
                  </a:moveTo>
                  <a:lnTo>
                    <a:pt x="1" y="2391"/>
                  </a:lnTo>
                  <a:lnTo>
                    <a:pt x="804" y="2391"/>
                  </a:lnTo>
                  <a:lnTo>
                    <a:pt x="804"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8" name="Google Shape;2268;p45"/>
            <p:cNvSpPr/>
            <p:nvPr/>
          </p:nvSpPr>
          <p:spPr>
            <a:xfrm>
              <a:off x="499950" y="1689250"/>
              <a:ext cx="20100" cy="59800"/>
            </a:xfrm>
            <a:custGeom>
              <a:rect b="b" l="l" r="r" t="t"/>
              <a:pathLst>
                <a:path extrusionOk="0" h="2392" w="804">
                  <a:moveTo>
                    <a:pt x="1" y="1"/>
                  </a:moveTo>
                  <a:lnTo>
                    <a:pt x="1" y="2391"/>
                  </a:lnTo>
                  <a:lnTo>
                    <a:pt x="804" y="2391"/>
                  </a:lnTo>
                  <a:lnTo>
                    <a:pt x="80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9" name="Google Shape;2269;p45"/>
            <p:cNvSpPr/>
            <p:nvPr/>
          </p:nvSpPr>
          <p:spPr>
            <a:xfrm>
              <a:off x="399150" y="1889525"/>
              <a:ext cx="56675" cy="56675"/>
            </a:xfrm>
            <a:custGeom>
              <a:rect b="b" l="l" r="r" t="t"/>
              <a:pathLst>
                <a:path extrusionOk="0" h="2267" w="2267">
                  <a:moveTo>
                    <a:pt x="1695" y="1"/>
                  </a:moveTo>
                  <a:lnTo>
                    <a:pt x="0" y="1696"/>
                  </a:lnTo>
                  <a:lnTo>
                    <a:pt x="571" y="2267"/>
                  </a:lnTo>
                  <a:lnTo>
                    <a:pt x="2266" y="572"/>
                  </a:lnTo>
                  <a:lnTo>
                    <a:pt x="1695"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0" name="Google Shape;2270;p45"/>
            <p:cNvSpPr/>
            <p:nvPr/>
          </p:nvSpPr>
          <p:spPr>
            <a:xfrm>
              <a:off x="564175" y="1725375"/>
              <a:ext cx="56675" cy="56675"/>
            </a:xfrm>
            <a:custGeom>
              <a:rect b="b" l="l" r="r" t="t"/>
              <a:pathLst>
                <a:path extrusionOk="0" h="2267" w="2267">
                  <a:moveTo>
                    <a:pt x="1696" y="1"/>
                  </a:moveTo>
                  <a:lnTo>
                    <a:pt x="1" y="1696"/>
                  </a:lnTo>
                  <a:lnTo>
                    <a:pt x="572" y="2267"/>
                  </a:lnTo>
                  <a:lnTo>
                    <a:pt x="2267" y="572"/>
                  </a:lnTo>
                  <a:lnTo>
                    <a:pt x="169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1" name="Google Shape;2271;p45"/>
            <p:cNvSpPr/>
            <p:nvPr/>
          </p:nvSpPr>
          <p:spPr>
            <a:xfrm>
              <a:off x="399600" y="1724925"/>
              <a:ext cx="56675" cy="56675"/>
            </a:xfrm>
            <a:custGeom>
              <a:rect b="b" l="l" r="r" t="t"/>
              <a:pathLst>
                <a:path extrusionOk="0" h="2267" w="2267">
                  <a:moveTo>
                    <a:pt x="571" y="1"/>
                  </a:moveTo>
                  <a:lnTo>
                    <a:pt x="0" y="572"/>
                  </a:lnTo>
                  <a:lnTo>
                    <a:pt x="1695" y="2267"/>
                  </a:lnTo>
                  <a:lnTo>
                    <a:pt x="2266" y="1696"/>
                  </a:lnTo>
                  <a:lnTo>
                    <a:pt x="571"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2" name="Google Shape;2272;p45"/>
            <p:cNvSpPr/>
            <p:nvPr/>
          </p:nvSpPr>
          <p:spPr>
            <a:xfrm>
              <a:off x="564175" y="1889975"/>
              <a:ext cx="56250" cy="56675"/>
            </a:xfrm>
            <a:custGeom>
              <a:rect b="b" l="l" r="r" t="t"/>
              <a:pathLst>
                <a:path extrusionOk="0" h="2267" w="2250">
                  <a:moveTo>
                    <a:pt x="554" y="1"/>
                  </a:moveTo>
                  <a:lnTo>
                    <a:pt x="1" y="572"/>
                  </a:lnTo>
                  <a:lnTo>
                    <a:pt x="1696" y="2267"/>
                  </a:lnTo>
                  <a:lnTo>
                    <a:pt x="2249" y="1696"/>
                  </a:lnTo>
                  <a:lnTo>
                    <a:pt x="55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73" name="Google Shape;2273;p45"/>
          <p:cNvSpPr/>
          <p:nvPr/>
        </p:nvSpPr>
        <p:spPr>
          <a:xfrm>
            <a:off x="7717149" y="5074539"/>
            <a:ext cx="374490" cy="217396"/>
          </a:xfrm>
          <a:custGeom>
            <a:rect b="b" l="l" r="r" t="t"/>
            <a:pathLst>
              <a:path extrusionOk="0" h="6379" w="11331">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4" name="Google Shape;2274;p45"/>
          <p:cNvSpPr/>
          <p:nvPr/>
        </p:nvSpPr>
        <p:spPr>
          <a:xfrm>
            <a:off x="8208611" y="4985305"/>
            <a:ext cx="352082" cy="376448"/>
          </a:xfrm>
          <a:custGeom>
            <a:rect b="b" l="l" r="r" t="t"/>
            <a:pathLst>
              <a:path extrusionOk="0" h="11046" w="10653">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275" name="Google Shape;2275;p45"/>
          <p:cNvGrpSpPr/>
          <p:nvPr/>
        </p:nvGrpSpPr>
        <p:grpSpPr>
          <a:xfrm>
            <a:off x="8800133" y="5000562"/>
            <a:ext cx="364707" cy="363804"/>
            <a:chOff x="6010925" y="3998175"/>
            <a:chExt cx="275875" cy="266875"/>
          </a:xfrm>
        </p:grpSpPr>
        <p:sp>
          <p:nvSpPr>
            <p:cNvPr id="2276" name="Google Shape;2276;p45"/>
            <p:cNvSpPr/>
            <p:nvPr/>
          </p:nvSpPr>
          <p:spPr>
            <a:xfrm>
              <a:off x="6222525" y="3998175"/>
              <a:ext cx="64275" cy="58575"/>
            </a:xfrm>
            <a:custGeom>
              <a:rect b="b" l="l" r="r" t="t"/>
              <a:pathLst>
                <a:path extrusionOk="0" h="2343" w="2571">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7" name="Google Shape;2277;p45"/>
            <p:cNvSpPr/>
            <p:nvPr/>
          </p:nvSpPr>
          <p:spPr>
            <a:xfrm>
              <a:off x="6010925" y="4089600"/>
              <a:ext cx="85400" cy="77650"/>
            </a:xfrm>
            <a:custGeom>
              <a:rect b="b" l="l" r="r" t="t"/>
              <a:pathLst>
                <a:path extrusionOk="0" h="3106" w="3416">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8" name="Google Shape;2278;p45"/>
            <p:cNvSpPr/>
            <p:nvPr/>
          </p:nvSpPr>
          <p:spPr>
            <a:xfrm>
              <a:off x="6111825" y="4181175"/>
              <a:ext cx="80400" cy="83875"/>
            </a:xfrm>
            <a:custGeom>
              <a:rect b="b" l="l" r="r" t="t"/>
              <a:pathLst>
                <a:path extrusionOk="0" h="3355" w="3216">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9" name="Google Shape;2279;p45"/>
            <p:cNvSpPr/>
            <p:nvPr/>
          </p:nvSpPr>
          <p:spPr>
            <a:xfrm>
              <a:off x="6086050" y="4013025"/>
              <a:ext cx="179325" cy="178900"/>
            </a:xfrm>
            <a:custGeom>
              <a:rect b="b" l="l" r="r" t="t"/>
              <a:pathLst>
                <a:path extrusionOk="0" h="7156" w="7173">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80" name="Google Shape;2280;p45"/>
            <p:cNvSpPr/>
            <p:nvPr/>
          </p:nvSpPr>
          <p:spPr>
            <a:xfrm>
              <a:off x="6042775" y="4183750"/>
              <a:ext cx="57575" cy="47550"/>
            </a:xfrm>
            <a:custGeom>
              <a:rect b="b" l="l" r="r" t="t"/>
              <a:pathLst>
                <a:path extrusionOk="0" h="1902" w="2303">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1" name="Google Shape;2281;p45"/>
          <p:cNvGrpSpPr/>
          <p:nvPr/>
        </p:nvGrpSpPr>
        <p:grpSpPr>
          <a:xfrm>
            <a:off x="9402329" y="5019187"/>
            <a:ext cx="352082" cy="308322"/>
            <a:chOff x="6866650" y="1038650"/>
            <a:chExt cx="266325" cy="226175"/>
          </a:xfrm>
        </p:grpSpPr>
        <p:sp>
          <p:nvSpPr>
            <p:cNvPr id="2282" name="Google Shape;2282;p45"/>
            <p:cNvSpPr/>
            <p:nvPr/>
          </p:nvSpPr>
          <p:spPr>
            <a:xfrm>
              <a:off x="6866650" y="1078350"/>
              <a:ext cx="39725" cy="186475"/>
            </a:xfrm>
            <a:custGeom>
              <a:rect b="b" l="l" r="r" t="t"/>
              <a:pathLst>
                <a:path extrusionOk="0" h="7459" w="1589">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83" name="Google Shape;2283;p45"/>
            <p:cNvSpPr/>
            <p:nvPr/>
          </p:nvSpPr>
          <p:spPr>
            <a:xfrm>
              <a:off x="7092800" y="1078350"/>
              <a:ext cx="40175" cy="186475"/>
            </a:xfrm>
            <a:custGeom>
              <a:rect b="b" l="l" r="r" t="t"/>
              <a:pathLst>
                <a:path extrusionOk="0" h="7459" w="1607">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84" name="Google Shape;2284;p45"/>
            <p:cNvSpPr/>
            <p:nvPr/>
          </p:nvSpPr>
          <p:spPr>
            <a:xfrm>
              <a:off x="6919750" y="1038650"/>
              <a:ext cx="159700" cy="226175"/>
            </a:xfrm>
            <a:custGeom>
              <a:rect b="b" l="l" r="r" t="t"/>
              <a:pathLst>
                <a:path extrusionOk="0" h="9047" w="6388">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5" name="Google Shape;2285;p45"/>
          <p:cNvGrpSpPr/>
          <p:nvPr/>
        </p:nvGrpSpPr>
        <p:grpSpPr>
          <a:xfrm>
            <a:off x="5139862" y="1655337"/>
            <a:ext cx="272497" cy="362441"/>
            <a:chOff x="2033075" y="2942475"/>
            <a:chExt cx="206125" cy="265875"/>
          </a:xfrm>
        </p:grpSpPr>
        <p:sp>
          <p:nvSpPr>
            <p:cNvPr id="2286" name="Google Shape;2286;p45"/>
            <p:cNvSpPr/>
            <p:nvPr/>
          </p:nvSpPr>
          <p:spPr>
            <a:xfrm>
              <a:off x="2033075" y="2942475"/>
              <a:ext cx="206125" cy="265875"/>
            </a:xfrm>
            <a:custGeom>
              <a:rect b="b" l="l" r="r" t="t"/>
              <a:pathLst>
                <a:path extrusionOk="0" h="10635" w="8245">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87" name="Google Shape;2287;p45"/>
            <p:cNvSpPr/>
            <p:nvPr/>
          </p:nvSpPr>
          <p:spPr>
            <a:xfrm>
              <a:off x="2072775" y="3065575"/>
              <a:ext cx="126275" cy="13400"/>
            </a:xfrm>
            <a:custGeom>
              <a:rect b="b" l="l" r="r" t="t"/>
              <a:pathLst>
                <a:path extrusionOk="0" h="536" w="5051">
                  <a:moveTo>
                    <a:pt x="1" y="1"/>
                  </a:moveTo>
                  <a:lnTo>
                    <a:pt x="1" y="536"/>
                  </a:lnTo>
                  <a:lnTo>
                    <a:pt x="5050" y="536"/>
                  </a:lnTo>
                  <a:lnTo>
                    <a:pt x="5050"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88" name="Google Shape;2288;p45"/>
            <p:cNvSpPr/>
            <p:nvPr/>
          </p:nvSpPr>
          <p:spPr>
            <a:xfrm>
              <a:off x="2072775" y="3038825"/>
              <a:ext cx="43300" cy="13400"/>
            </a:xfrm>
            <a:custGeom>
              <a:rect b="b" l="l" r="r" t="t"/>
              <a:pathLst>
                <a:path extrusionOk="0" h="536" w="1732">
                  <a:moveTo>
                    <a:pt x="1" y="0"/>
                  </a:moveTo>
                  <a:lnTo>
                    <a:pt x="1" y="535"/>
                  </a:lnTo>
                  <a:lnTo>
                    <a:pt x="1732" y="535"/>
                  </a:lnTo>
                  <a:lnTo>
                    <a:pt x="1732"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89" name="Google Shape;2289;p45"/>
            <p:cNvSpPr/>
            <p:nvPr/>
          </p:nvSpPr>
          <p:spPr>
            <a:xfrm>
              <a:off x="2072775" y="3091900"/>
              <a:ext cx="126275" cy="13400"/>
            </a:xfrm>
            <a:custGeom>
              <a:rect b="b" l="l" r="r" t="t"/>
              <a:pathLst>
                <a:path extrusionOk="0" h="536" w="5051">
                  <a:moveTo>
                    <a:pt x="1" y="0"/>
                  </a:moveTo>
                  <a:lnTo>
                    <a:pt x="1" y="536"/>
                  </a:lnTo>
                  <a:lnTo>
                    <a:pt x="5050" y="536"/>
                  </a:lnTo>
                  <a:lnTo>
                    <a:pt x="505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0" name="Google Shape;2290;p45"/>
            <p:cNvSpPr/>
            <p:nvPr/>
          </p:nvSpPr>
          <p:spPr>
            <a:xfrm>
              <a:off x="2072775" y="3118650"/>
              <a:ext cx="126275" cy="13425"/>
            </a:xfrm>
            <a:custGeom>
              <a:rect b="b" l="l" r="r" t="t"/>
              <a:pathLst>
                <a:path extrusionOk="0" h="537" w="5051">
                  <a:moveTo>
                    <a:pt x="1" y="1"/>
                  </a:moveTo>
                  <a:lnTo>
                    <a:pt x="1" y="536"/>
                  </a:lnTo>
                  <a:lnTo>
                    <a:pt x="5050" y="536"/>
                  </a:lnTo>
                  <a:lnTo>
                    <a:pt x="5050"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1" name="Google Shape;2291;p45"/>
            <p:cNvSpPr/>
            <p:nvPr/>
          </p:nvSpPr>
          <p:spPr>
            <a:xfrm>
              <a:off x="2072775" y="3145425"/>
              <a:ext cx="126275" cy="13400"/>
            </a:xfrm>
            <a:custGeom>
              <a:rect b="b" l="l" r="r" t="t"/>
              <a:pathLst>
                <a:path extrusionOk="0" h="536" w="5051">
                  <a:moveTo>
                    <a:pt x="1" y="0"/>
                  </a:moveTo>
                  <a:lnTo>
                    <a:pt x="1" y="536"/>
                  </a:lnTo>
                  <a:lnTo>
                    <a:pt x="5050" y="536"/>
                  </a:lnTo>
                  <a:lnTo>
                    <a:pt x="505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92" name="Google Shape;2292;p45"/>
          <p:cNvSpPr/>
          <p:nvPr/>
        </p:nvSpPr>
        <p:spPr>
          <a:xfrm>
            <a:off x="2504291" y="5595748"/>
            <a:ext cx="281917" cy="398327"/>
          </a:xfrm>
          <a:custGeom>
            <a:rect b="b" l="l" r="r" t="t"/>
            <a:pathLst>
              <a:path extrusionOk="0" h="11688" w="853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293" name="Google Shape;2293;p45"/>
          <p:cNvGrpSpPr/>
          <p:nvPr/>
        </p:nvGrpSpPr>
        <p:grpSpPr>
          <a:xfrm>
            <a:off x="3001577" y="5631739"/>
            <a:ext cx="325576" cy="362441"/>
            <a:chOff x="3081775" y="1061400"/>
            <a:chExt cx="246275" cy="265875"/>
          </a:xfrm>
        </p:grpSpPr>
        <p:sp>
          <p:nvSpPr>
            <p:cNvPr id="2294" name="Google Shape;2294;p45"/>
            <p:cNvSpPr/>
            <p:nvPr/>
          </p:nvSpPr>
          <p:spPr>
            <a:xfrm>
              <a:off x="3081775" y="1061400"/>
              <a:ext cx="246275" cy="225750"/>
            </a:xfrm>
            <a:custGeom>
              <a:rect b="b" l="l" r="r" t="t"/>
              <a:pathLst>
                <a:path extrusionOk="0" h="9030" w="9851">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5" name="Google Shape;2295;p45"/>
            <p:cNvSpPr/>
            <p:nvPr/>
          </p:nvSpPr>
          <p:spPr>
            <a:xfrm>
              <a:off x="3121925" y="1287125"/>
              <a:ext cx="39725" cy="40150"/>
            </a:xfrm>
            <a:custGeom>
              <a:rect b="b" l="l" r="r" t="t"/>
              <a:pathLst>
                <a:path extrusionOk="0" h="1606" w="1589">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6" name="Google Shape;2296;p45"/>
            <p:cNvSpPr/>
            <p:nvPr/>
          </p:nvSpPr>
          <p:spPr>
            <a:xfrm>
              <a:off x="3268250" y="1287125"/>
              <a:ext cx="40150" cy="40150"/>
            </a:xfrm>
            <a:custGeom>
              <a:rect b="b" l="l" r="r" t="t"/>
              <a:pathLst>
                <a:path extrusionOk="0" h="1606" w="1606">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97" name="Google Shape;2297;p45"/>
          <p:cNvGrpSpPr/>
          <p:nvPr/>
        </p:nvGrpSpPr>
        <p:grpSpPr>
          <a:xfrm>
            <a:off x="3541288" y="5673859"/>
            <a:ext cx="369202" cy="325941"/>
            <a:chOff x="2847150" y="1805000"/>
            <a:chExt cx="279275" cy="239100"/>
          </a:xfrm>
        </p:grpSpPr>
        <p:sp>
          <p:nvSpPr>
            <p:cNvPr id="2298" name="Google Shape;2298;p45"/>
            <p:cNvSpPr/>
            <p:nvPr/>
          </p:nvSpPr>
          <p:spPr>
            <a:xfrm>
              <a:off x="2847150" y="1805000"/>
              <a:ext cx="279275" cy="145450"/>
            </a:xfrm>
            <a:custGeom>
              <a:rect b="b" l="l" r="r" t="t"/>
              <a:pathLst>
                <a:path extrusionOk="0" h="5818" w="11171">
                  <a:moveTo>
                    <a:pt x="5585" y="0"/>
                  </a:moveTo>
                  <a:lnTo>
                    <a:pt x="1" y="5317"/>
                  </a:lnTo>
                  <a:lnTo>
                    <a:pt x="607" y="5817"/>
                  </a:lnTo>
                  <a:lnTo>
                    <a:pt x="5585" y="1089"/>
                  </a:lnTo>
                  <a:lnTo>
                    <a:pt x="10563" y="5817"/>
                  </a:lnTo>
                  <a:lnTo>
                    <a:pt x="11170" y="5317"/>
                  </a:lnTo>
                  <a:lnTo>
                    <a:pt x="558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9" name="Google Shape;2299;p45"/>
            <p:cNvSpPr/>
            <p:nvPr/>
          </p:nvSpPr>
          <p:spPr>
            <a:xfrm>
              <a:off x="2887300" y="1850950"/>
              <a:ext cx="199425" cy="193150"/>
            </a:xfrm>
            <a:custGeom>
              <a:rect b="b" l="l" r="r" t="t"/>
              <a:pathLst>
                <a:path extrusionOk="0" h="7726" w="7977">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00" name="Google Shape;2300;p45"/>
          <p:cNvSpPr/>
          <p:nvPr/>
        </p:nvSpPr>
        <p:spPr>
          <a:xfrm>
            <a:off x="4123609" y="5723635"/>
            <a:ext cx="386850" cy="190371"/>
          </a:xfrm>
          <a:custGeom>
            <a:rect b="b" l="l" r="r" t="t"/>
            <a:pathLst>
              <a:path extrusionOk="0" h="5586" w="11705">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01" name="Google Shape;2301;p45"/>
          <p:cNvGrpSpPr/>
          <p:nvPr/>
        </p:nvGrpSpPr>
        <p:grpSpPr>
          <a:xfrm>
            <a:off x="4727082" y="5618116"/>
            <a:ext cx="352082" cy="363054"/>
            <a:chOff x="6435300" y="1095300"/>
            <a:chExt cx="266325" cy="266325"/>
          </a:xfrm>
        </p:grpSpPr>
        <p:sp>
          <p:nvSpPr>
            <p:cNvPr id="2302" name="Google Shape;2302;p45"/>
            <p:cNvSpPr/>
            <p:nvPr/>
          </p:nvSpPr>
          <p:spPr>
            <a:xfrm>
              <a:off x="6444225" y="1095300"/>
              <a:ext cx="247150" cy="266325"/>
            </a:xfrm>
            <a:custGeom>
              <a:rect b="b" l="l" r="r" t="t"/>
              <a:pathLst>
                <a:path extrusionOk="0" h="10653" w="9886">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3" name="Google Shape;2303;p45"/>
            <p:cNvSpPr/>
            <p:nvPr/>
          </p:nvSpPr>
          <p:spPr>
            <a:xfrm>
              <a:off x="6435300" y="1258125"/>
              <a:ext cx="79875" cy="20100"/>
            </a:xfrm>
            <a:custGeom>
              <a:rect b="b" l="l" r="r" t="t"/>
              <a:pathLst>
                <a:path extrusionOk="0" h="804" w="3195">
                  <a:moveTo>
                    <a:pt x="1" y="0"/>
                  </a:moveTo>
                  <a:cubicBezTo>
                    <a:pt x="1" y="446"/>
                    <a:pt x="715" y="803"/>
                    <a:pt x="1589" y="803"/>
                  </a:cubicBezTo>
                  <a:cubicBezTo>
                    <a:pt x="2481" y="803"/>
                    <a:pt x="3195" y="446"/>
                    <a:pt x="319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4" name="Google Shape;2304;p45"/>
            <p:cNvSpPr/>
            <p:nvPr/>
          </p:nvSpPr>
          <p:spPr>
            <a:xfrm>
              <a:off x="6621325" y="1258125"/>
              <a:ext cx="80300" cy="20100"/>
            </a:xfrm>
            <a:custGeom>
              <a:rect b="b" l="l" r="r" t="t"/>
              <a:pathLst>
                <a:path extrusionOk="0" h="804" w="3212">
                  <a:moveTo>
                    <a:pt x="0" y="0"/>
                  </a:moveTo>
                  <a:cubicBezTo>
                    <a:pt x="0" y="446"/>
                    <a:pt x="732" y="803"/>
                    <a:pt x="1606" y="803"/>
                  </a:cubicBezTo>
                  <a:cubicBezTo>
                    <a:pt x="2480" y="803"/>
                    <a:pt x="3212" y="446"/>
                    <a:pt x="321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05" name="Google Shape;2305;p45"/>
          <p:cNvSpPr/>
          <p:nvPr/>
        </p:nvSpPr>
        <p:spPr>
          <a:xfrm>
            <a:off x="5290932" y="5632304"/>
            <a:ext cx="246520" cy="331428"/>
          </a:xfrm>
          <a:custGeom>
            <a:rect b="b" l="l" r="r" t="t"/>
            <a:pathLst>
              <a:path extrusionOk="0" h="9725" w="7459">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6" name="Google Shape;2306;p45"/>
          <p:cNvSpPr/>
          <p:nvPr/>
        </p:nvSpPr>
        <p:spPr>
          <a:xfrm>
            <a:off x="5751682" y="5603997"/>
            <a:ext cx="312554" cy="308935"/>
          </a:xfrm>
          <a:custGeom>
            <a:rect b="b" l="l" r="r" t="t"/>
            <a:pathLst>
              <a:path extrusionOk="0" h="9065" w="9457">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07" name="Google Shape;2307;p45"/>
          <p:cNvGrpSpPr/>
          <p:nvPr/>
        </p:nvGrpSpPr>
        <p:grpSpPr>
          <a:xfrm>
            <a:off x="6280151" y="5613180"/>
            <a:ext cx="301350" cy="363054"/>
            <a:chOff x="4506525" y="1060950"/>
            <a:chExt cx="227950" cy="266325"/>
          </a:xfrm>
        </p:grpSpPr>
        <p:sp>
          <p:nvSpPr>
            <p:cNvPr id="2308" name="Google Shape;2308;p45"/>
            <p:cNvSpPr/>
            <p:nvPr/>
          </p:nvSpPr>
          <p:spPr>
            <a:xfrm>
              <a:off x="4603750"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9" name="Google Shape;2309;p45"/>
            <p:cNvSpPr/>
            <p:nvPr/>
          </p:nvSpPr>
          <p:spPr>
            <a:xfrm>
              <a:off x="4623825"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0" name="Google Shape;2310;p45"/>
            <p:cNvSpPr/>
            <p:nvPr/>
          </p:nvSpPr>
          <p:spPr>
            <a:xfrm>
              <a:off x="4613575" y="1220650"/>
              <a:ext cx="13400" cy="13400"/>
            </a:xfrm>
            <a:custGeom>
              <a:rect b="b" l="l" r="r" t="t"/>
              <a:pathLst>
                <a:path extrusionOk="0" h="536" w="536">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1" name="Google Shape;2311;p45"/>
            <p:cNvSpPr/>
            <p:nvPr/>
          </p:nvSpPr>
          <p:spPr>
            <a:xfrm>
              <a:off x="4613575" y="1247425"/>
              <a:ext cx="13400" cy="12950"/>
            </a:xfrm>
            <a:custGeom>
              <a:rect b="b" l="l" r="r" t="t"/>
              <a:pathLst>
                <a:path extrusionOk="0" h="518" w="536">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2" name="Google Shape;2312;p45"/>
            <p:cNvSpPr/>
            <p:nvPr/>
          </p:nvSpPr>
          <p:spPr>
            <a:xfrm>
              <a:off x="4613575" y="1270600"/>
              <a:ext cx="13400" cy="13425"/>
            </a:xfrm>
            <a:custGeom>
              <a:rect b="b" l="l" r="r" t="t"/>
              <a:pathLst>
                <a:path extrusionOk="0" h="537" w="536">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3" name="Google Shape;2313;p45"/>
            <p:cNvSpPr/>
            <p:nvPr/>
          </p:nvSpPr>
          <p:spPr>
            <a:xfrm>
              <a:off x="4506525" y="1060950"/>
              <a:ext cx="227950" cy="266325"/>
            </a:xfrm>
            <a:custGeom>
              <a:rect b="b" l="l" r="r" t="t"/>
              <a:pathLst>
                <a:path extrusionOk="0" h="10653" w="9118">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4" name="Google Shape;2314;p45"/>
            <p:cNvSpPr/>
            <p:nvPr/>
          </p:nvSpPr>
          <p:spPr>
            <a:xfrm>
              <a:off x="4613575" y="1160875"/>
              <a:ext cx="20100" cy="13400"/>
            </a:xfrm>
            <a:custGeom>
              <a:rect b="b" l="l" r="r" t="t"/>
              <a:pathLst>
                <a:path extrusionOk="0" h="536" w="804">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15" name="Google Shape;2315;p45"/>
          <p:cNvSpPr/>
          <p:nvPr/>
        </p:nvSpPr>
        <p:spPr>
          <a:xfrm>
            <a:off x="6739198" y="5736468"/>
            <a:ext cx="386883" cy="126846"/>
          </a:xfrm>
          <a:custGeom>
            <a:rect b="b" l="l" r="r" t="t"/>
            <a:pathLst>
              <a:path extrusionOk="0" h="3722" w="11706">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6" name="Google Shape;2316;p45"/>
          <p:cNvSpPr/>
          <p:nvPr/>
        </p:nvSpPr>
        <p:spPr>
          <a:xfrm>
            <a:off x="7735916" y="5690828"/>
            <a:ext cx="307266" cy="358181"/>
          </a:xfrm>
          <a:custGeom>
            <a:rect b="b" l="l" r="r" t="t"/>
            <a:pathLst>
              <a:path extrusionOk="0" h="10510" w="9297">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17" name="Google Shape;2317;p45"/>
          <p:cNvGrpSpPr/>
          <p:nvPr/>
        </p:nvGrpSpPr>
        <p:grpSpPr>
          <a:xfrm>
            <a:off x="7285785" y="5691036"/>
            <a:ext cx="251246" cy="356340"/>
            <a:chOff x="867500" y="3647700"/>
            <a:chExt cx="190050" cy="261400"/>
          </a:xfrm>
        </p:grpSpPr>
        <p:sp>
          <p:nvSpPr>
            <p:cNvPr id="2318" name="Google Shape;2318;p45"/>
            <p:cNvSpPr/>
            <p:nvPr/>
          </p:nvSpPr>
          <p:spPr>
            <a:xfrm>
              <a:off x="923275" y="3796225"/>
              <a:ext cx="78525" cy="78975"/>
            </a:xfrm>
            <a:custGeom>
              <a:rect b="b" l="l" r="r" t="t"/>
              <a:pathLst>
                <a:path extrusionOk="0" h="3159" w="3141">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9" name="Google Shape;2319;p45"/>
            <p:cNvSpPr/>
            <p:nvPr/>
          </p:nvSpPr>
          <p:spPr>
            <a:xfrm>
              <a:off x="888925" y="3762775"/>
              <a:ext cx="146775" cy="146325"/>
            </a:xfrm>
            <a:custGeom>
              <a:rect b="b" l="l" r="r" t="t"/>
              <a:pathLst>
                <a:path extrusionOk="0" h="5853" w="5871">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0" name="Google Shape;2320;p45"/>
            <p:cNvSpPr/>
            <p:nvPr/>
          </p:nvSpPr>
          <p:spPr>
            <a:xfrm>
              <a:off x="980375" y="3647700"/>
              <a:ext cx="77175" cy="120450"/>
            </a:xfrm>
            <a:custGeom>
              <a:rect b="b" l="l" r="r" t="t"/>
              <a:pathLst>
                <a:path extrusionOk="0" h="4818" w="3087">
                  <a:moveTo>
                    <a:pt x="1874" y="0"/>
                  </a:moveTo>
                  <a:lnTo>
                    <a:pt x="821" y="2266"/>
                  </a:lnTo>
                  <a:lnTo>
                    <a:pt x="0" y="4122"/>
                  </a:lnTo>
                  <a:cubicBezTo>
                    <a:pt x="535" y="4247"/>
                    <a:pt x="1035" y="4479"/>
                    <a:pt x="1445" y="4818"/>
                  </a:cubicBezTo>
                  <a:lnTo>
                    <a:pt x="3087" y="1106"/>
                  </a:lnTo>
                  <a:lnTo>
                    <a:pt x="233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1" name="Google Shape;2321;p45"/>
            <p:cNvSpPr/>
            <p:nvPr/>
          </p:nvSpPr>
          <p:spPr>
            <a:xfrm>
              <a:off x="867500" y="3647700"/>
              <a:ext cx="77200" cy="120450"/>
            </a:xfrm>
            <a:custGeom>
              <a:rect b="b" l="l" r="r" t="t"/>
              <a:pathLst>
                <a:path extrusionOk="0" h="4818" w="3088">
                  <a:moveTo>
                    <a:pt x="733" y="0"/>
                  </a:moveTo>
                  <a:lnTo>
                    <a:pt x="1" y="1106"/>
                  </a:lnTo>
                  <a:lnTo>
                    <a:pt x="1643" y="4818"/>
                  </a:lnTo>
                  <a:cubicBezTo>
                    <a:pt x="2053" y="4479"/>
                    <a:pt x="2552" y="4247"/>
                    <a:pt x="3088" y="4122"/>
                  </a:cubicBezTo>
                  <a:lnTo>
                    <a:pt x="2249" y="2266"/>
                  </a:lnTo>
                  <a:lnTo>
                    <a:pt x="1214"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2" name="Google Shape;2322;p45"/>
            <p:cNvSpPr/>
            <p:nvPr/>
          </p:nvSpPr>
          <p:spPr>
            <a:xfrm>
              <a:off x="912575" y="3647700"/>
              <a:ext cx="99925" cy="40175"/>
            </a:xfrm>
            <a:custGeom>
              <a:rect b="b" l="l" r="r" t="t"/>
              <a:pathLst>
                <a:path extrusionOk="0" h="1607" w="3997">
                  <a:moveTo>
                    <a:pt x="0" y="0"/>
                  </a:moveTo>
                  <a:lnTo>
                    <a:pt x="732" y="1606"/>
                  </a:lnTo>
                  <a:lnTo>
                    <a:pt x="3247" y="1606"/>
                  </a:lnTo>
                  <a:lnTo>
                    <a:pt x="3997"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323" name="Google Shape;2323;p45"/>
          <p:cNvSpPr/>
          <p:nvPr/>
        </p:nvSpPr>
        <p:spPr>
          <a:xfrm>
            <a:off x="8242362" y="5657681"/>
            <a:ext cx="356775" cy="308356"/>
          </a:xfrm>
          <a:custGeom>
            <a:rect b="b" l="l" r="r" t="t"/>
            <a:pathLst>
              <a:path extrusionOk="0" h="9048" w="10795">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4" name="Google Shape;2324;p45"/>
          <p:cNvSpPr/>
          <p:nvPr/>
        </p:nvSpPr>
        <p:spPr>
          <a:xfrm>
            <a:off x="8844168" y="5656419"/>
            <a:ext cx="306671" cy="362134"/>
          </a:xfrm>
          <a:custGeom>
            <a:rect b="b" l="l" r="r" t="t"/>
            <a:pathLst>
              <a:path extrusionOk="0" h="10626" w="9279">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25" name="Google Shape;2325;p45"/>
          <p:cNvGrpSpPr/>
          <p:nvPr/>
        </p:nvGrpSpPr>
        <p:grpSpPr>
          <a:xfrm>
            <a:off x="9428063" y="5646209"/>
            <a:ext cx="299598" cy="398327"/>
            <a:chOff x="3707175" y="1322350"/>
            <a:chExt cx="226625" cy="292200"/>
          </a:xfrm>
        </p:grpSpPr>
        <p:sp>
          <p:nvSpPr>
            <p:cNvPr id="2326" name="Google Shape;2326;p45"/>
            <p:cNvSpPr/>
            <p:nvPr/>
          </p:nvSpPr>
          <p:spPr>
            <a:xfrm>
              <a:off x="3707175" y="1322350"/>
              <a:ext cx="226625" cy="292200"/>
            </a:xfrm>
            <a:custGeom>
              <a:rect b="b" l="l" r="r" t="t"/>
              <a:pathLst>
                <a:path extrusionOk="0" h="11688" w="9065">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7" name="Google Shape;2327;p45"/>
            <p:cNvSpPr/>
            <p:nvPr/>
          </p:nvSpPr>
          <p:spPr>
            <a:xfrm>
              <a:off x="3880250" y="1415575"/>
              <a:ext cx="33475" cy="33050"/>
            </a:xfrm>
            <a:custGeom>
              <a:rect b="b" l="l" r="r" t="t"/>
              <a:pathLst>
                <a:path extrusionOk="0" h="1322" w="1339">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grpSp>
        <p:nvGrpSpPr>
          <p:cNvPr id="1446" name="Google Shape;1446;p24"/>
          <p:cNvGrpSpPr/>
          <p:nvPr/>
        </p:nvGrpSpPr>
        <p:grpSpPr>
          <a:xfrm>
            <a:off x="5602226" y="4202570"/>
            <a:ext cx="987493" cy="987727"/>
            <a:chOff x="8025900" y="568625"/>
            <a:chExt cx="2772300" cy="3430800"/>
          </a:xfrm>
        </p:grpSpPr>
        <p:sp>
          <p:nvSpPr>
            <p:cNvPr id="1447" name="Google Shape;1447;p24"/>
            <p:cNvSpPr/>
            <p:nvPr/>
          </p:nvSpPr>
          <p:spPr>
            <a:xfrm>
              <a:off x="8025900" y="568625"/>
              <a:ext cx="2772300" cy="3430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448" name="Google Shape;1448;p24"/>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grpSp>
        <p:nvGrpSpPr>
          <p:cNvPr id="1449" name="Google Shape;1449;p24"/>
          <p:cNvGrpSpPr/>
          <p:nvPr/>
        </p:nvGrpSpPr>
        <p:grpSpPr>
          <a:xfrm>
            <a:off x="8920024" y="4286097"/>
            <a:ext cx="927892" cy="927892"/>
            <a:chOff x="8878102" y="4612385"/>
            <a:chExt cx="927892" cy="927892"/>
          </a:xfrm>
        </p:grpSpPr>
        <p:sp>
          <p:nvSpPr>
            <p:cNvPr id="1450" name="Google Shape;1450;p24"/>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51" name="Google Shape;1451;p24"/>
            <p:cNvPicPr preferRelativeResize="0"/>
            <p:nvPr/>
          </p:nvPicPr>
          <p:blipFill rotWithShape="1">
            <a:blip r:embed="rId3">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452" name="Google Shape;1452;p24"/>
          <p:cNvGrpSpPr/>
          <p:nvPr/>
        </p:nvGrpSpPr>
        <p:grpSpPr>
          <a:xfrm>
            <a:off x="2344024" y="4286097"/>
            <a:ext cx="927892" cy="927892"/>
            <a:chOff x="8878102" y="4612385"/>
            <a:chExt cx="927892" cy="927892"/>
          </a:xfrm>
        </p:grpSpPr>
        <p:sp>
          <p:nvSpPr>
            <p:cNvPr id="1453" name="Google Shape;1453;p24"/>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54" name="Google Shape;1454;p24"/>
            <p:cNvPicPr preferRelativeResize="0"/>
            <p:nvPr/>
          </p:nvPicPr>
          <p:blipFill rotWithShape="1">
            <a:blip r:embed="rId3">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455" name="Google Shape;1455;p24"/>
          <p:cNvGrpSpPr/>
          <p:nvPr/>
        </p:nvGrpSpPr>
        <p:grpSpPr>
          <a:xfrm>
            <a:off x="8890526" y="1869682"/>
            <a:ext cx="987493" cy="987727"/>
            <a:chOff x="8025900" y="568625"/>
            <a:chExt cx="2772300" cy="3430800"/>
          </a:xfrm>
        </p:grpSpPr>
        <p:sp>
          <p:nvSpPr>
            <p:cNvPr id="1456" name="Google Shape;1456;p24"/>
            <p:cNvSpPr/>
            <p:nvPr/>
          </p:nvSpPr>
          <p:spPr>
            <a:xfrm>
              <a:off x="8025900" y="568625"/>
              <a:ext cx="2772300" cy="3430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457" name="Google Shape;1457;p24"/>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grpSp>
        <p:nvGrpSpPr>
          <p:cNvPr id="1458" name="Google Shape;1458;p24"/>
          <p:cNvGrpSpPr/>
          <p:nvPr/>
        </p:nvGrpSpPr>
        <p:grpSpPr>
          <a:xfrm>
            <a:off x="415625" y="396138"/>
            <a:ext cx="11360748" cy="987760"/>
            <a:chOff x="514536" y="1250125"/>
            <a:chExt cx="7128089" cy="1140600"/>
          </a:xfrm>
        </p:grpSpPr>
        <p:sp>
          <p:nvSpPr>
            <p:cNvPr id="1459" name="Google Shape;1459;p24"/>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460" name="Google Shape;1460;p24"/>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461" name="Google Shape;1461;p24"/>
          <p:cNvSpPr txBox="1"/>
          <p:nvPr>
            <p:ph type="title"/>
          </p:nvPr>
        </p:nvSpPr>
        <p:spPr>
          <a:xfrm>
            <a:off x="428225" y="423075"/>
            <a:ext cx="11360700" cy="933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SzPts val="990"/>
              <a:buNone/>
            </a:pPr>
            <a:r>
              <a:rPr lang="en"/>
              <a:t>Table of contents.</a:t>
            </a:r>
            <a:endParaRPr/>
          </a:p>
        </p:txBody>
      </p:sp>
      <p:sp>
        <p:nvSpPr>
          <p:cNvPr id="1462" name="Google Shape;1462;p24"/>
          <p:cNvSpPr txBox="1"/>
          <p:nvPr>
            <p:ph idx="2" type="body"/>
          </p:nvPr>
        </p:nvSpPr>
        <p:spPr>
          <a:xfrm>
            <a:off x="1277531" y="2733800"/>
            <a:ext cx="3060900" cy="12648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a:t>We will talk about this first.</a:t>
            </a:r>
            <a:endParaRPr/>
          </a:p>
        </p:txBody>
      </p:sp>
      <p:sp>
        <p:nvSpPr>
          <p:cNvPr id="1463" name="Google Shape;1463;p24"/>
          <p:cNvSpPr txBox="1"/>
          <p:nvPr>
            <p:ph idx="4" type="body"/>
          </p:nvPr>
        </p:nvSpPr>
        <p:spPr>
          <a:xfrm>
            <a:off x="4565566" y="2733800"/>
            <a:ext cx="3060900" cy="12648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a:t>We will talk about this second.</a:t>
            </a:r>
            <a:endParaRPr/>
          </a:p>
        </p:txBody>
      </p:sp>
      <p:sp>
        <p:nvSpPr>
          <p:cNvPr id="1464" name="Google Shape;1464;p24"/>
          <p:cNvSpPr txBox="1"/>
          <p:nvPr>
            <p:ph idx="5" type="subTitle"/>
          </p:nvPr>
        </p:nvSpPr>
        <p:spPr>
          <a:xfrm>
            <a:off x="8990550" y="2133025"/>
            <a:ext cx="837600" cy="517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852"/>
              <a:buNone/>
            </a:pPr>
            <a:r>
              <a:rPr lang="en"/>
              <a:t>03</a:t>
            </a:r>
            <a:endParaRPr/>
          </a:p>
        </p:txBody>
      </p:sp>
      <p:sp>
        <p:nvSpPr>
          <p:cNvPr id="1465" name="Google Shape;1465;p24"/>
          <p:cNvSpPr txBox="1"/>
          <p:nvPr>
            <p:ph idx="6" type="body"/>
          </p:nvPr>
        </p:nvSpPr>
        <p:spPr>
          <a:xfrm>
            <a:off x="7853622" y="2733800"/>
            <a:ext cx="3060900" cy="12648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a:t>Then, we will talk </a:t>
            </a:r>
            <a:r>
              <a:rPr lang="en"/>
              <a:t>about</a:t>
            </a:r>
            <a:r>
              <a:rPr lang="en"/>
              <a:t> this.</a:t>
            </a:r>
            <a:endParaRPr/>
          </a:p>
        </p:txBody>
      </p:sp>
      <p:sp>
        <p:nvSpPr>
          <p:cNvPr id="1466" name="Google Shape;1466;p24"/>
          <p:cNvSpPr txBox="1"/>
          <p:nvPr>
            <p:ph idx="7" type="subTitle"/>
          </p:nvPr>
        </p:nvSpPr>
        <p:spPr>
          <a:xfrm>
            <a:off x="2388983" y="4437828"/>
            <a:ext cx="837600" cy="517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852"/>
              <a:buNone/>
            </a:pPr>
            <a:r>
              <a:rPr lang="en"/>
              <a:t>04</a:t>
            </a:r>
            <a:endParaRPr/>
          </a:p>
        </p:txBody>
      </p:sp>
      <p:sp>
        <p:nvSpPr>
          <p:cNvPr id="1467" name="Google Shape;1467;p24"/>
          <p:cNvSpPr txBox="1"/>
          <p:nvPr>
            <p:ph idx="8" type="body"/>
          </p:nvPr>
        </p:nvSpPr>
        <p:spPr>
          <a:xfrm>
            <a:off x="1277478" y="5136534"/>
            <a:ext cx="3060900" cy="12648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a:t>After that we will talk about this.</a:t>
            </a:r>
            <a:endParaRPr/>
          </a:p>
        </p:txBody>
      </p:sp>
      <p:sp>
        <p:nvSpPr>
          <p:cNvPr id="1468" name="Google Shape;1468;p24"/>
          <p:cNvSpPr txBox="1"/>
          <p:nvPr>
            <p:ph idx="9" type="subTitle"/>
          </p:nvPr>
        </p:nvSpPr>
        <p:spPr>
          <a:xfrm>
            <a:off x="5689770" y="4437828"/>
            <a:ext cx="837600" cy="517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852"/>
              <a:buNone/>
            </a:pPr>
            <a:r>
              <a:rPr lang="en"/>
              <a:t>05</a:t>
            </a:r>
            <a:endParaRPr/>
          </a:p>
        </p:txBody>
      </p:sp>
      <p:sp>
        <p:nvSpPr>
          <p:cNvPr id="1469" name="Google Shape;1469;p24"/>
          <p:cNvSpPr txBox="1"/>
          <p:nvPr>
            <p:ph idx="13" type="body"/>
          </p:nvPr>
        </p:nvSpPr>
        <p:spPr>
          <a:xfrm>
            <a:off x="4565513" y="5136534"/>
            <a:ext cx="3060900" cy="12648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a:t>We will also talk </a:t>
            </a:r>
            <a:r>
              <a:rPr lang="en"/>
              <a:t>about</a:t>
            </a:r>
            <a:r>
              <a:rPr lang="en"/>
              <a:t> this.</a:t>
            </a:r>
            <a:endParaRPr/>
          </a:p>
        </p:txBody>
      </p:sp>
      <p:sp>
        <p:nvSpPr>
          <p:cNvPr id="1470" name="Google Shape;1470;p24"/>
          <p:cNvSpPr txBox="1"/>
          <p:nvPr>
            <p:ph idx="14" type="subTitle"/>
          </p:nvPr>
        </p:nvSpPr>
        <p:spPr>
          <a:xfrm>
            <a:off x="8990550" y="4437828"/>
            <a:ext cx="837600" cy="517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852"/>
              <a:buNone/>
            </a:pPr>
            <a:r>
              <a:rPr lang="en"/>
              <a:t>06</a:t>
            </a:r>
            <a:endParaRPr/>
          </a:p>
        </p:txBody>
      </p:sp>
      <p:sp>
        <p:nvSpPr>
          <p:cNvPr id="1471" name="Google Shape;1471;p24"/>
          <p:cNvSpPr txBox="1"/>
          <p:nvPr>
            <p:ph idx="15" type="body"/>
          </p:nvPr>
        </p:nvSpPr>
        <p:spPr>
          <a:xfrm>
            <a:off x="7853569" y="5136534"/>
            <a:ext cx="3060900" cy="12648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n"/>
              <a:t>And we will talk about this last.</a:t>
            </a:r>
            <a:endParaRPr/>
          </a:p>
        </p:txBody>
      </p:sp>
      <p:grpSp>
        <p:nvGrpSpPr>
          <p:cNvPr id="1472" name="Google Shape;1472;p24"/>
          <p:cNvGrpSpPr/>
          <p:nvPr/>
        </p:nvGrpSpPr>
        <p:grpSpPr>
          <a:xfrm>
            <a:off x="5682086" y="1927697"/>
            <a:ext cx="927892" cy="927892"/>
            <a:chOff x="8878102" y="4612385"/>
            <a:chExt cx="927892" cy="927892"/>
          </a:xfrm>
        </p:grpSpPr>
        <p:sp>
          <p:nvSpPr>
            <p:cNvPr id="1473" name="Google Shape;1473;p24"/>
            <p:cNvSpPr/>
            <p:nvPr/>
          </p:nvSpPr>
          <p:spPr>
            <a:xfrm>
              <a:off x="8878102" y="4612385"/>
              <a:ext cx="927892" cy="927892"/>
            </a:xfrm>
            <a:custGeom>
              <a:rect b="b" l="l" r="r" t="t"/>
              <a:pathLst>
                <a:path extrusionOk="0" h="474019" w="474019">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74" name="Google Shape;1474;p24"/>
            <p:cNvPicPr preferRelativeResize="0"/>
            <p:nvPr/>
          </p:nvPicPr>
          <p:blipFill rotWithShape="1">
            <a:blip r:embed="rId3">
              <a:alphaModFix amt="20000"/>
            </a:blip>
            <a:srcRect b="72770" l="67169" r="19367" t="19635"/>
            <a:stretch/>
          </p:blipFill>
          <p:spPr>
            <a:xfrm rot="5400000">
              <a:off x="8878102" y="4612385"/>
              <a:ext cx="927892" cy="927892"/>
            </a:xfrm>
            <a:custGeom>
              <a:rect b="b" l="l" r="r" t="t"/>
              <a:pathLst>
                <a:path extrusionOk="0" h="927892" w="927892">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475" name="Google Shape;1475;p24"/>
          <p:cNvGrpSpPr/>
          <p:nvPr/>
        </p:nvGrpSpPr>
        <p:grpSpPr>
          <a:xfrm>
            <a:off x="2314026" y="1869670"/>
            <a:ext cx="987493" cy="987727"/>
            <a:chOff x="8025900" y="568625"/>
            <a:chExt cx="2772300" cy="3430800"/>
          </a:xfrm>
        </p:grpSpPr>
        <p:sp>
          <p:nvSpPr>
            <p:cNvPr id="1476" name="Google Shape;1476;p24"/>
            <p:cNvSpPr/>
            <p:nvPr/>
          </p:nvSpPr>
          <p:spPr>
            <a:xfrm>
              <a:off x="8025900" y="568625"/>
              <a:ext cx="2772300" cy="343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477" name="Google Shape;1477;p24"/>
            <p:cNvPicPr preferRelativeResize="0"/>
            <p:nvPr/>
          </p:nvPicPr>
          <p:blipFill rotWithShape="1">
            <a:blip r:embed="rId3">
              <a:alphaModFix amt="20000"/>
            </a:blip>
            <a:srcRect b="65796" l="8501" r="41722" t="11512"/>
            <a:stretch/>
          </p:blipFill>
          <p:spPr>
            <a:xfrm rot="5400000">
              <a:off x="7696650" y="897875"/>
              <a:ext cx="3430800" cy="2772300"/>
            </a:xfrm>
            <a:custGeom>
              <a:rect b="b" l="l" r="r" t="t"/>
              <a:pathLst>
                <a:path extrusionOk="0" h="2772300" w="3430800">
                  <a:moveTo>
                    <a:pt x="0" y="2772300"/>
                  </a:moveTo>
                  <a:lnTo>
                    <a:pt x="0" y="0"/>
                  </a:lnTo>
                  <a:lnTo>
                    <a:pt x="3430800" y="0"/>
                  </a:lnTo>
                  <a:lnTo>
                    <a:pt x="3430800" y="2772300"/>
                  </a:lnTo>
                  <a:close/>
                </a:path>
              </a:pathLst>
            </a:custGeom>
            <a:noFill/>
            <a:ln>
              <a:noFill/>
            </a:ln>
          </p:spPr>
        </p:pic>
      </p:grpSp>
      <p:sp>
        <p:nvSpPr>
          <p:cNvPr id="1478" name="Google Shape;1478;p24"/>
          <p:cNvSpPr txBox="1"/>
          <p:nvPr>
            <p:ph idx="1" type="subTitle"/>
          </p:nvPr>
        </p:nvSpPr>
        <p:spPr>
          <a:xfrm>
            <a:off x="2388985" y="2133049"/>
            <a:ext cx="837600" cy="517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852"/>
              <a:buNone/>
            </a:pPr>
            <a:r>
              <a:rPr lang="en"/>
              <a:t>01</a:t>
            </a:r>
            <a:endParaRPr/>
          </a:p>
        </p:txBody>
      </p:sp>
      <p:sp>
        <p:nvSpPr>
          <p:cNvPr id="1479" name="Google Shape;1479;p24"/>
          <p:cNvSpPr txBox="1"/>
          <p:nvPr>
            <p:ph idx="3" type="subTitle"/>
          </p:nvPr>
        </p:nvSpPr>
        <p:spPr>
          <a:xfrm>
            <a:off x="5689770" y="2133049"/>
            <a:ext cx="837600" cy="517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852"/>
              <a:buNone/>
            </a:pPr>
            <a:r>
              <a:rPr lang="en"/>
              <a:t>02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25"/>
          <p:cNvSpPr txBox="1"/>
          <p:nvPr>
            <p:ph type="title"/>
          </p:nvPr>
        </p:nvSpPr>
        <p:spPr>
          <a:xfrm>
            <a:off x="4810400" y="1919200"/>
            <a:ext cx="6879000" cy="1504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SzPts val="990"/>
              <a:buNone/>
            </a:pPr>
            <a:r>
              <a:rPr lang="en"/>
              <a:t>We will talk about this first.</a:t>
            </a:r>
            <a:endParaRPr/>
          </a:p>
        </p:txBody>
      </p:sp>
      <p:sp>
        <p:nvSpPr>
          <p:cNvPr id="1485" name="Google Shape;1485;p25"/>
          <p:cNvSpPr/>
          <p:nvPr/>
        </p:nvSpPr>
        <p:spPr>
          <a:xfrm>
            <a:off x="967125" y="1441426"/>
            <a:ext cx="2092588" cy="1191936"/>
          </a:xfrm>
          <a:prstGeom prst="rect">
            <a:avLst/>
          </a:prstGeom>
        </p:spPr>
        <p:txBody>
          <a:bodyPr>
            <a:prstTxWarp prst="textPlain"/>
          </a:bodyPr>
          <a:lstStyle/>
          <a:p>
            <a:pPr lvl="0" algn="ctr"/>
            <a:r>
              <a:rPr b="0" i="0">
                <a:ln>
                  <a:noFill/>
                </a:ln>
                <a:solidFill>
                  <a:schemeClr val="lt2"/>
                </a:solidFill>
                <a:latin typeface="Archivo Black"/>
              </a:rPr>
              <a:t>01</a:t>
            </a:r>
          </a:p>
        </p:txBody>
      </p:sp>
      <p:sp>
        <p:nvSpPr>
          <p:cNvPr id="1486" name="Google Shape;1486;p25"/>
          <p:cNvSpPr txBox="1"/>
          <p:nvPr>
            <p:ph idx="1" type="body"/>
          </p:nvPr>
        </p:nvSpPr>
        <p:spPr>
          <a:xfrm>
            <a:off x="4810400" y="3509426"/>
            <a:ext cx="6879000" cy="16338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
              <a:t>Add a brief introduction of your section here: Let’s dive in and get to know some interesting facts about animals!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26"/>
          <p:cNvSpPr txBox="1"/>
          <p:nvPr>
            <p:ph idx="1" type="body"/>
          </p:nvPr>
        </p:nvSpPr>
        <p:spPr>
          <a:xfrm>
            <a:off x="1373700" y="2303752"/>
            <a:ext cx="9444600" cy="3126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Did you know that elephants can sense storms?</a:t>
            </a:r>
            <a:endParaRPr/>
          </a:p>
          <a:p>
            <a:pPr indent="0" lvl="0" marL="0" rtl="0" algn="l">
              <a:spcBef>
                <a:spcPts val="1600"/>
              </a:spcBef>
              <a:spcAft>
                <a:spcPts val="0"/>
              </a:spcAft>
              <a:buNone/>
            </a:pPr>
            <a:r>
              <a:rPr lang="en"/>
              <a:t>Elephants may be able to detect a thunderstorm from hundreds of miles away, and will head towards it, looking for water. </a:t>
            </a:r>
            <a:endParaRPr/>
          </a:p>
          <a:p>
            <a:pPr indent="0" lvl="0" marL="0" rtl="0" algn="l">
              <a:spcBef>
                <a:spcPts val="1600"/>
              </a:spcBef>
              <a:spcAft>
                <a:spcPts val="1600"/>
              </a:spcAft>
              <a:buNone/>
            </a:pPr>
            <a:r>
              <a:rPr lang="en"/>
              <a:t>You can add a little bit more information. But try to not overload your slides with text.</a:t>
            </a:r>
            <a:endParaRPr/>
          </a:p>
        </p:txBody>
      </p:sp>
      <p:grpSp>
        <p:nvGrpSpPr>
          <p:cNvPr id="1492" name="Google Shape;1492;p26"/>
          <p:cNvGrpSpPr/>
          <p:nvPr/>
        </p:nvGrpSpPr>
        <p:grpSpPr>
          <a:xfrm>
            <a:off x="415625" y="396138"/>
            <a:ext cx="11360748" cy="987760"/>
            <a:chOff x="514536" y="1250125"/>
            <a:chExt cx="7128089" cy="1140600"/>
          </a:xfrm>
        </p:grpSpPr>
        <p:sp>
          <p:nvSpPr>
            <p:cNvPr id="1493" name="Google Shape;1493;p26"/>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494" name="Google Shape;1494;p26"/>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495" name="Google Shape;1495;p26"/>
          <p:cNvSpPr txBox="1"/>
          <p:nvPr>
            <p:ph type="title"/>
          </p:nvPr>
        </p:nvSpPr>
        <p:spPr>
          <a:xfrm>
            <a:off x="1373700" y="396150"/>
            <a:ext cx="9444600" cy="98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
              <a:t>Did you know?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pic>
        <p:nvPicPr>
          <p:cNvPr id="1500" name="Google Shape;1500;p27"/>
          <p:cNvPicPr preferRelativeResize="0"/>
          <p:nvPr/>
        </p:nvPicPr>
        <p:blipFill rotWithShape="1">
          <a:blip r:embed="rId3">
            <a:alphaModFix/>
          </a:blip>
          <a:srcRect b="0" l="5658" r="5658" t="0"/>
          <a:stretch/>
        </p:blipFill>
        <p:spPr>
          <a:xfrm>
            <a:off x="598650" y="509800"/>
            <a:ext cx="6469500" cy="4679400"/>
          </a:xfrm>
          <a:prstGeom prst="roundRect">
            <a:avLst>
              <a:gd fmla="val 0" name="adj"/>
            </a:avLst>
          </a:prstGeom>
          <a:noFill/>
          <a:ln>
            <a:noFill/>
          </a:ln>
        </p:spPr>
      </p:pic>
      <p:sp>
        <p:nvSpPr>
          <p:cNvPr id="1501" name="Google Shape;1501;p27"/>
          <p:cNvSpPr txBox="1"/>
          <p:nvPr>
            <p:ph type="title"/>
          </p:nvPr>
        </p:nvSpPr>
        <p:spPr>
          <a:xfrm>
            <a:off x="7393350" y="1008300"/>
            <a:ext cx="4200000" cy="38367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a:t>Koalas are even more lazy than cats.</a:t>
            </a:r>
            <a:endParaRPr/>
          </a:p>
        </p:txBody>
      </p:sp>
      <p:sp>
        <p:nvSpPr>
          <p:cNvPr id="1502" name="Google Shape;1502;p27"/>
          <p:cNvSpPr txBox="1"/>
          <p:nvPr>
            <p:ph idx="1" type="body"/>
          </p:nvPr>
        </p:nvSpPr>
        <p:spPr>
          <a:xfrm>
            <a:off x="598650" y="5338700"/>
            <a:ext cx="10994700" cy="857100"/>
          </a:xfrm>
          <a:prstGeom prst="rect">
            <a:avLst/>
          </a:prstGeom>
        </p:spPr>
        <p:txBody>
          <a:bodyPr anchorCtr="0" anchor="t" bIns="121900" lIns="121900" spcFirstLastPara="1" rIns="121900" wrap="square" tIns="121900">
            <a:normAutofit fontScale="77500" lnSpcReduction="10000"/>
          </a:bodyPr>
          <a:lstStyle/>
          <a:p>
            <a:pPr indent="0" lvl="0" marL="0" rtl="0" algn="l">
              <a:spcBef>
                <a:spcPts val="0"/>
              </a:spcBef>
              <a:spcAft>
                <a:spcPts val="0"/>
              </a:spcAft>
              <a:buNone/>
            </a:pPr>
            <a:r>
              <a:rPr lang="en"/>
              <a:t>Koalas don’t have much energy and, when not feasting on leaves, they spend their time dozing in the branches. Believe it or not, they can sleep for up to 18 hours a day!</a:t>
            </a:r>
            <a:endParaRPr/>
          </a:p>
        </p:txBody>
      </p:sp>
      <p:grpSp>
        <p:nvGrpSpPr>
          <p:cNvPr id="1503" name="Google Shape;1503;p27"/>
          <p:cNvGrpSpPr/>
          <p:nvPr/>
        </p:nvGrpSpPr>
        <p:grpSpPr>
          <a:xfrm>
            <a:off x="-1" y="3211118"/>
            <a:ext cx="1470261" cy="1470319"/>
            <a:chOff x="3519724" y="-159776"/>
            <a:chExt cx="1633623" cy="1633869"/>
          </a:xfrm>
        </p:grpSpPr>
        <p:sp>
          <p:nvSpPr>
            <p:cNvPr id="1504" name="Google Shape;1504;p27"/>
            <p:cNvSpPr/>
            <p:nvPr/>
          </p:nvSpPr>
          <p:spPr>
            <a:xfrm>
              <a:off x="3519724" y="-159776"/>
              <a:ext cx="1633622" cy="1633867"/>
            </a:xfrm>
            <a:custGeom>
              <a:rect b="b" l="l" r="r" t="t"/>
              <a:pathLst>
                <a:path extrusionOk="0" h="834670" w="834545">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05" name="Google Shape;1505;p27"/>
            <p:cNvPicPr preferRelativeResize="0"/>
            <p:nvPr/>
          </p:nvPicPr>
          <p:blipFill rotWithShape="1">
            <a:blip r:embed="rId4">
              <a:alphaModFix amt="20000"/>
            </a:blip>
            <a:srcRect b="29021" l="0" r="76435" t="57607"/>
            <a:stretch/>
          </p:blipFill>
          <p:spPr>
            <a:xfrm rot="5400000">
              <a:off x="3524425" y="-154828"/>
              <a:ext cx="1624221" cy="1633622"/>
            </a:xfrm>
            <a:custGeom>
              <a:rect b="b" l="l" r="r" t="t"/>
              <a:pathLst>
                <a:path extrusionOk="0" h="1633622" w="1624221">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28"/>
          <p:cNvSpPr txBox="1"/>
          <p:nvPr>
            <p:ph type="title"/>
          </p:nvPr>
        </p:nvSpPr>
        <p:spPr>
          <a:xfrm>
            <a:off x="1082738" y="1632726"/>
            <a:ext cx="10825500" cy="36399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rPr lang="en"/>
              <a:t>Clearly, animals know more than we think, and think a great deal more than we know.</a:t>
            </a:r>
            <a:endParaRPr/>
          </a:p>
        </p:txBody>
      </p:sp>
      <p:sp>
        <p:nvSpPr>
          <p:cNvPr id="1511" name="Google Shape;1511;p28"/>
          <p:cNvSpPr txBox="1"/>
          <p:nvPr>
            <p:ph idx="1" type="subTitle"/>
          </p:nvPr>
        </p:nvSpPr>
        <p:spPr>
          <a:xfrm>
            <a:off x="1082850" y="5595325"/>
            <a:ext cx="10825500" cy="731700"/>
          </a:xfrm>
          <a:prstGeom prst="rect">
            <a:avLst/>
          </a:prstGeom>
        </p:spPr>
        <p:txBody>
          <a:bodyPr anchorCtr="0" anchor="t" bIns="121900" lIns="121900" spcFirstLastPara="1" rIns="121900" wrap="square" tIns="121900">
            <a:normAutofit/>
          </a:bodyPr>
          <a:lstStyle/>
          <a:p>
            <a:pPr indent="0" lvl="0" marL="457200" rtl="0" algn="r">
              <a:spcBef>
                <a:spcPts val="0"/>
              </a:spcBef>
              <a:spcAft>
                <a:spcPts val="0"/>
              </a:spcAft>
              <a:buNone/>
            </a:pPr>
            <a:r>
              <a:rPr lang="en"/>
              <a:t>― Irene M. Pepperberg</a:t>
            </a:r>
            <a:endParaRPr/>
          </a:p>
        </p:txBody>
      </p:sp>
      <p:grpSp>
        <p:nvGrpSpPr>
          <p:cNvPr id="1512" name="Google Shape;1512;p28"/>
          <p:cNvGrpSpPr/>
          <p:nvPr/>
        </p:nvGrpSpPr>
        <p:grpSpPr>
          <a:xfrm rot="10800000">
            <a:off x="851202" y="438026"/>
            <a:ext cx="1237846" cy="872004"/>
            <a:chOff x="621403" y="597265"/>
            <a:chExt cx="1588204" cy="1118814"/>
          </a:xfrm>
        </p:grpSpPr>
        <p:sp>
          <p:nvSpPr>
            <p:cNvPr id="1513" name="Google Shape;1513;p28"/>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14" name="Google Shape;1514;p28"/>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grpSp>
        <p:nvGrpSpPr>
          <p:cNvPr id="1519" name="Google Shape;1519;p29"/>
          <p:cNvGrpSpPr/>
          <p:nvPr/>
        </p:nvGrpSpPr>
        <p:grpSpPr>
          <a:xfrm>
            <a:off x="415625" y="396138"/>
            <a:ext cx="11360748" cy="987760"/>
            <a:chOff x="514536" y="1250125"/>
            <a:chExt cx="7128089" cy="1140600"/>
          </a:xfrm>
        </p:grpSpPr>
        <p:sp>
          <p:nvSpPr>
            <p:cNvPr id="1520" name="Google Shape;1520;p29"/>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521" name="Google Shape;1521;p29"/>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522" name="Google Shape;1522;p29"/>
          <p:cNvSpPr txBox="1"/>
          <p:nvPr>
            <p:ph type="title"/>
          </p:nvPr>
        </p:nvSpPr>
        <p:spPr>
          <a:xfrm>
            <a:off x="551850" y="396150"/>
            <a:ext cx="11088300" cy="987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Did you know?</a:t>
            </a:r>
            <a:endParaRPr/>
          </a:p>
        </p:txBody>
      </p:sp>
      <p:sp>
        <p:nvSpPr>
          <p:cNvPr id="1523" name="Google Shape;1523;p29"/>
          <p:cNvSpPr txBox="1"/>
          <p:nvPr>
            <p:ph idx="1" type="body"/>
          </p:nvPr>
        </p:nvSpPr>
        <p:spPr>
          <a:xfrm>
            <a:off x="1023113" y="1981150"/>
            <a:ext cx="4762800" cy="3846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1600"/>
              </a:spcBef>
              <a:spcAft>
                <a:spcPts val="1600"/>
              </a:spcAft>
              <a:buNone/>
            </a:pPr>
            <a:r>
              <a:rPr lang="en"/>
              <a:t>Dogs can pick up on subtle changes in your scent, which can help him figure out how you are feeling, such as by smelling your perspiration when you become nervous or fearful.</a:t>
            </a:r>
            <a:endParaRPr/>
          </a:p>
        </p:txBody>
      </p:sp>
      <p:sp>
        <p:nvSpPr>
          <p:cNvPr id="1524" name="Google Shape;1524;p29"/>
          <p:cNvSpPr txBox="1"/>
          <p:nvPr>
            <p:ph idx="2" type="body"/>
          </p:nvPr>
        </p:nvSpPr>
        <p:spPr>
          <a:xfrm>
            <a:off x="6406088" y="1981150"/>
            <a:ext cx="4762800" cy="3846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1600"/>
              </a:spcBef>
              <a:spcAft>
                <a:spcPts val="1600"/>
              </a:spcAft>
              <a:buNone/>
            </a:pPr>
            <a:r>
              <a:rPr lang="en"/>
              <a:t>Also, cats love to sleep. A fifteen-year-old cat has probably spent ten years of its life sleeping.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grpSp>
        <p:nvGrpSpPr>
          <p:cNvPr id="1529" name="Google Shape;1529;p30"/>
          <p:cNvGrpSpPr/>
          <p:nvPr/>
        </p:nvGrpSpPr>
        <p:grpSpPr>
          <a:xfrm>
            <a:off x="415625" y="396138"/>
            <a:ext cx="11360748" cy="987760"/>
            <a:chOff x="514536" y="1250125"/>
            <a:chExt cx="7128089" cy="1140600"/>
          </a:xfrm>
        </p:grpSpPr>
        <p:sp>
          <p:nvSpPr>
            <p:cNvPr id="1530" name="Google Shape;1530;p30"/>
            <p:cNvSpPr/>
            <p:nvPr/>
          </p:nvSpPr>
          <p:spPr>
            <a:xfrm>
              <a:off x="515525" y="1250125"/>
              <a:ext cx="7127100" cy="114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pic>
          <p:nvPicPr>
            <p:cNvPr id="1531" name="Google Shape;1531;p30"/>
            <p:cNvPicPr preferRelativeResize="0"/>
            <p:nvPr/>
          </p:nvPicPr>
          <p:blipFill rotWithShape="1">
            <a:blip r:embed="rId3">
              <a:alphaModFix amt="20000"/>
            </a:blip>
            <a:srcRect b="106" l="20300" r="24035" t="23673"/>
            <a:stretch/>
          </p:blipFill>
          <p:spPr>
            <a:xfrm rot="5400000">
              <a:off x="3510692" y="-1746031"/>
              <a:ext cx="1131827" cy="7124139"/>
            </a:xfrm>
            <a:custGeom>
              <a:rect b="b" l="l" r="r" t="t"/>
              <a:pathLst>
                <a:path extrusionOk="0" h="9312600" w="3836700">
                  <a:moveTo>
                    <a:pt x="0" y="9312600"/>
                  </a:moveTo>
                  <a:lnTo>
                    <a:pt x="0" y="0"/>
                  </a:lnTo>
                  <a:lnTo>
                    <a:pt x="3836700" y="0"/>
                  </a:lnTo>
                  <a:lnTo>
                    <a:pt x="3836700" y="9312600"/>
                  </a:lnTo>
                  <a:close/>
                </a:path>
              </a:pathLst>
            </a:custGeom>
            <a:noFill/>
            <a:ln>
              <a:noFill/>
            </a:ln>
          </p:spPr>
        </p:pic>
      </p:grpSp>
      <p:sp>
        <p:nvSpPr>
          <p:cNvPr id="1532" name="Google Shape;1532;p30"/>
          <p:cNvSpPr txBox="1"/>
          <p:nvPr>
            <p:ph type="title"/>
          </p:nvPr>
        </p:nvSpPr>
        <p:spPr>
          <a:xfrm>
            <a:off x="1373700" y="396150"/>
            <a:ext cx="9444600" cy="987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Bullet point list.</a:t>
            </a:r>
            <a:endParaRPr/>
          </a:p>
        </p:txBody>
      </p:sp>
      <p:sp>
        <p:nvSpPr>
          <p:cNvPr id="1533" name="Google Shape;1533;p30"/>
          <p:cNvSpPr txBox="1"/>
          <p:nvPr>
            <p:ph idx="1" type="body"/>
          </p:nvPr>
        </p:nvSpPr>
        <p:spPr>
          <a:xfrm>
            <a:off x="1373700" y="2116226"/>
            <a:ext cx="9444600" cy="3436200"/>
          </a:xfrm>
          <a:prstGeom prst="rect">
            <a:avLst/>
          </a:prstGeom>
        </p:spPr>
        <p:txBody>
          <a:bodyPr anchorCtr="0" anchor="t" bIns="121900" lIns="121900" spcFirstLastPara="1" rIns="121900" wrap="square" tIns="121900">
            <a:normAutofit/>
          </a:bodyPr>
          <a:lstStyle/>
          <a:p>
            <a:pPr indent="-387350" lvl="0" marL="457200" rtl="0" algn="l">
              <a:lnSpc>
                <a:spcPct val="200000"/>
              </a:lnSpc>
              <a:spcBef>
                <a:spcPts val="0"/>
              </a:spcBef>
              <a:spcAft>
                <a:spcPts val="0"/>
              </a:spcAft>
              <a:buSzPts val="2500"/>
              <a:buChar char="●"/>
            </a:pPr>
            <a:r>
              <a:rPr lang="en"/>
              <a:t>Lorem ipsum dolor sit amet, consectetuer adipiscing elit.</a:t>
            </a:r>
            <a:endParaRPr/>
          </a:p>
          <a:p>
            <a:pPr indent="-387350" lvl="0" marL="457200" rtl="0" algn="l">
              <a:lnSpc>
                <a:spcPct val="200000"/>
              </a:lnSpc>
              <a:spcBef>
                <a:spcPts val="0"/>
              </a:spcBef>
              <a:spcAft>
                <a:spcPts val="0"/>
              </a:spcAft>
              <a:buSzPts val="2500"/>
              <a:buChar char="●"/>
            </a:pPr>
            <a:r>
              <a:rPr lang="en"/>
              <a:t>Lorem ipsum dolor sit amet, consectetuer elit.</a:t>
            </a:r>
            <a:endParaRPr/>
          </a:p>
          <a:p>
            <a:pPr indent="-387350" lvl="0" marL="457200" rtl="0" algn="l">
              <a:lnSpc>
                <a:spcPct val="200000"/>
              </a:lnSpc>
              <a:spcBef>
                <a:spcPts val="0"/>
              </a:spcBef>
              <a:spcAft>
                <a:spcPts val="0"/>
              </a:spcAft>
              <a:buSzPts val="2500"/>
              <a:buChar char="●"/>
            </a:pPr>
            <a:r>
              <a:rPr lang="en"/>
              <a:t>Lorem ipsum dolor sit amet, consectetuer adipiscing elit.</a:t>
            </a:r>
            <a:endParaRPr/>
          </a:p>
          <a:p>
            <a:pPr indent="-387350" lvl="0" marL="457200" rtl="0" algn="l">
              <a:lnSpc>
                <a:spcPct val="200000"/>
              </a:lnSpc>
              <a:spcBef>
                <a:spcPts val="0"/>
              </a:spcBef>
              <a:spcAft>
                <a:spcPts val="0"/>
              </a:spcAft>
              <a:buSzPts val="2500"/>
              <a:buChar char="●"/>
            </a:pPr>
            <a:r>
              <a:rPr lang="en"/>
              <a:t>Lorem ipsum dolor sit amet, consectetuer elit.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Template">
  <a:themeElements>
    <a:clrScheme name="Simple Light">
      <a:dk1>
        <a:srgbClr val="021324"/>
      </a:dk1>
      <a:lt1>
        <a:srgbClr val="F5F0EA"/>
      </a:lt1>
      <a:dk2>
        <a:srgbClr val="FFC1CB"/>
      </a:dk2>
      <a:lt2>
        <a:srgbClr val="FFFFFF"/>
      </a:lt2>
      <a:accent1>
        <a:srgbClr val="FA5041"/>
      </a:accent1>
      <a:accent2>
        <a:srgbClr val="5C76D8"/>
      </a:accent2>
      <a:accent3>
        <a:srgbClr val="9D6FC7"/>
      </a:accent3>
      <a:accent4>
        <a:srgbClr val="E7C126"/>
      </a:accent4>
      <a:accent5>
        <a:srgbClr val="6DD8C8"/>
      </a:accent5>
      <a:accent6>
        <a:srgbClr val="58C1DD"/>
      </a:accent6>
      <a:hlink>
        <a:srgbClr val="4BAA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