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85" r:id="rId2"/>
    <p:sldId id="286" r:id="rId3"/>
    <p:sldId id="288" r:id="rId4"/>
    <p:sldId id="291" r:id="rId5"/>
    <p:sldId id="292" r:id="rId6"/>
    <p:sldId id="293" r:id="rId7"/>
    <p:sldId id="294" r:id="rId8"/>
    <p:sldId id="295" r:id="rId9"/>
    <p:sldId id="290" r:id="rId10"/>
  </p:sldIdLst>
  <p:sldSz cx="9144000" cy="5143500" type="screen16x9"/>
  <p:notesSz cx="6858000" cy="9144000"/>
  <p:embeddedFontLst>
    <p:embeddedFont>
      <p:font typeface="Lexend Deca" panose="020B0604020202020204" charset="0"/>
      <p:regular r:id="rId12"/>
    </p:embeddedFont>
    <p:embeddedFont>
      <p:font typeface="Muli Light" panose="020B0604020202020204" charset="0"/>
      <p:regular r:id="rId13"/>
      <p:bold r:id="rId14"/>
      <p:italic r:id="rId15"/>
      <p:boldItalic r:id="rId16"/>
    </p:embeddedFont>
    <p:embeddedFont>
      <p:font typeface="Sitka Banner" panose="02000505000000020004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AD10D0-3338-4034-8B34-859E488E180D}">
  <a:tblStyle styleId="{50AD10D0-3338-4034-8B34-859E488E18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00" autoAdjust="0"/>
  </p:normalViewPr>
  <p:slideViewPr>
    <p:cSldViewPr snapToGrid="0">
      <p:cViewPr varScale="1">
        <p:scale>
          <a:sx n="136" d="100"/>
          <a:sy n="136" d="100"/>
        </p:scale>
        <p:origin x="132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189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12243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Ref idx="1001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637" y="54124"/>
            <a:ext cx="937647" cy="937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5410" y="1418945"/>
            <a:ext cx="6300490" cy="610581"/>
          </a:xfrm>
        </p:spPr>
        <p:txBody>
          <a:bodyPr/>
          <a:lstStyle/>
          <a:p>
            <a:r>
              <a:rPr lang="lv-LV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Vairumtirdzniecības uzņēmumu datu uzskaites automatizētā sistēma</a:t>
            </a:r>
            <a:endParaRPr lang="lv-LV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0391" y="2436203"/>
            <a:ext cx="4263900" cy="1038584"/>
          </a:xfrm>
        </p:spPr>
        <p:txBody>
          <a:bodyPr/>
          <a:lstStyle/>
          <a:p>
            <a:pPr algn="r"/>
            <a:r>
              <a:rPr lang="lv-LV" sz="2400" dirty="0" smtClean="0">
                <a:solidFill>
                  <a:schemeClr val="accent4">
                    <a:lumMod val="75000"/>
                  </a:schemeClr>
                </a:solidFill>
                <a:latin typeface="Sitka Banner" panose="02000505000000020004" pitchFamily="2" charset="0"/>
              </a:rPr>
              <a:t>Dmitrijs </a:t>
            </a:r>
            <a:r>
              <a:rPr lang="lv-LV" sz="2400" dirty="0" err="1" smtClean="0">
                <a:solidFill>
                  <a:schemeClr val="accent4">
                    <a:lumMod val="75000"/>
                  </a:schemeClr>
                </a:solidFill>
                <a:latin typeface="Sitka Banner" panose="02000505000000020004" pitchFamily="2" charset="0"/>
              </a:rPr>
              <a:t>Tkačuks</a:t>
            </a:r>
            <a:endParaRPr lang="lv-LV" sz="2400" dirty="0" smtClean="0">
              <a:solidFill>
                <a:schemeClr val="accent4">
                  <a:lumMod val="75000"/>
                </a:schemeClr>
              </a:solidFill>
              <a:latin typeface="Sitka Banner" panose="02000505000000020004" pitchFamily="2" charset="0"/>
            </a:endParaRPr>
          </a:p>
          <a:p>
            <a:pPr algn="r"/>
            <a:r>
              <a:rPr lang="lv-LV" sz="2400" dirty="0" smtClean="0">
                <a:solidFill>
                  <a:schemeClr val="accent4">
                    <a:lumMod val="75000"/>
                  </a:schemeClr>
                </a:solidFill>
              </a:rPr>
              <a:t>D4-2</a:t>
            </a:r>
          </a:p>
          <a:p>
            <a:pPr algn="r"/>
            <a:r>
              <a:rPr lang="lv-LV" sz="2400" dirty="0" smtClean="0">
                <a:solidFill>
                  <a:schemeClr val="accent4">
                    <a:lumMod val="75000"/>
                  </a:schemeClr>
                </a:solidFill>
              </a:rPr>
              <a:t>2019/2020 </a:t>
            </a:r>
            <a:r>
              <a:rPr lang="lv-LV" sz="2400" dirty="0" err="1" smtClean="0">
                <a:solidFill>
                  <a:schemeClr val="accent4">
                    <a:lumMod val="75000"/>
                  </a:schemeClr>
                </a:solidFill>
              </a:rPr>
              <a:t>m.g</a:t>
            </a:r>
            <a:r>
              <a:rPr lang="lv-LV" sz="2400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endParaRPr lang="ru-RU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25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0550" y="555673"/>
            <a:ext cx="6284484" cy="507701"/>
          </a:xfrm>
        </p:spPr>
        <p:txBody>
          <a:bodyPr/>
          <a:lstStyle/>
          <a:p>
            <a:r>
              <a:rPr lang="lv-LV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Uzdevuma </a:t>
            </a:r>
            <a:r>
              <a:rPr lang="lv-LV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nostādnē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524279" y="1169669"/>
            <a:ext cx="6014400" cy="3580181"/>
          </a:xfrm>
        </p:spPr>
        <p:txBody>
          <a:bodyPr/>
          <a:lstStyle/>
          <a:p>
            <a:r>
              <a:rPr lang="lv-LV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Šis klasifikācijas darba galvenais mērķis ir izveidot uzņēmumu kontroles sistēmu.</a:t>
            </a:r>
          </a:p>
          <a:p>
            <a:r>
              <a:rPr lang="lv-LV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Uzņēmējs, kā ari viņu darbinieki, varēs ērti, ātri un komforti kontrolēt vairākus uzņēmumus. </a:t>
            </a:r>
          </a:p>
          <a:p>
            <a:r>
              <a:rPr lang="lv-LV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Sistēmā palīdz un piedāvā kontrolēt primitīvus objektus, kurus var iekļaut sevi jebkurš vidējais uzņēmums.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15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419" y="260251"/>
            <a:ext cx="6014400" cy="514735"/>
          </a:xfrm>
        </p:spPr>
        <p:txBody>
          <a:bodyPr/>
          <a:lstStyle/>
          <a:p>
            <a:r>
              <a:rPr lang="lv-LV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Izmantotas izstrādes tehnoloģijas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360" y="784952"/>
            <a:ext cx="2127481" cy="18478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48" y="3065945"/>
            <a:ext cx="1502605" cy="15026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19" y="774986"/>
            <a:ext cx="1867780" cy="18677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22" y="1377113"/>
            <a:ext cx="663526" cy="66352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953" y="1377113"/>
            <a:ext cx="663526" cy="66352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74" y="1084769"/>
            <a:ext cx="1440248" cy="1248215"/>
          </a:xfrm>
          <a:prstGeom prst="rect">
            <a:avLst/>
          </a:prstGeom>
        </p:spPr>
      </p:pic>
      <p:pic>
        <p:nvPicPr>
          <p:cNvPr id="1028" name="Picture 4" descr="Bootstrap logo vector (.eps) - Logo Bootstrap framework downloa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80" y="2832911"/>
            <a:ext cx="1968671" cy="196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58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Funkcionālas dekompozīcijas diagramma</a:t>
            </a:r>
            <a:endParaRPr lang="lv-LV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59"/>
          <a:stretch/>
        </p:blipFill>
        <p:spPr>
          <a:xfrm>
            <a:off x="304697" y="1063375"/>
            <a:ext cx="8724587" cy="352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7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" t="5196" b="41334"/>
          <a:stretch/>
        </p:blipFill>
        <p:spPr>
          <a:xfrm>
            <a:off x="0" y="830493"/>
            <a:ext cx="8698030" cy="438744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8095" y="272046"/>
            <a:ext cx="6014400" cy="39080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</a:t>
            </a:r>
            <a:r>
              <a:rPr lang="lv-LV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Diagramma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436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64" y="966286"/>
            <a:ext cx="6103620" cy="417716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Datu plūsmu diagramma</a:t>
            </a:r>
            <a:endParaRPr lang="lv-LV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80550" y="774332"/>
            <a:ext cx="5004910" cy="71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 baseline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lv-LV" sz="24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Uzņēmumu pievienošana</a:t>
            </a:r>
            <a:endParaRPr lang="lv-LV" sz="24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12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Tabulu saišu shēmā</a:t>
            </a:r>
            <a:endParaRPr lang="lv-LV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50" y="1026597"/>
            <a:ext cx="7054690" cy="412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6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Programmas galvenā loga attēls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50" y="1282267"/>
            <a:ext cx="6011114" cy="346758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314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7405" y="1561514"/>
            <a:ext cx="5700675" cy="1119645"/>
          </a:xfrm>
        </p:spPr>
        <p:txBody>
          <a:bodyPr/>
          <a:lstStyle/>
          <a:p>
            <a:r>
              <a:rPr lang="lv-LV" sz="4400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Paldies par uzmanību!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415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iena template">
  <a:themeElements>
    <a:clrScheme name="Другая 7">
      <a:dk1>
        <a:sysClr val="windowText" lastClr="000000"/>
      </a:dk1>
      <a:lt1>
        <a:srgbClr val="000000"/>
      </a:lt1>
      <a:dk2>
        <a:srgbClr val="FFFFFF"/>
      </a:dk2>
      <a:lt2>
        <a:srgbClr val="FFFFFF"/>
      </a:lt2>
      <a:accent1>
        <a:srgbClr val="000000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ena · SlidesCarnival.potx" id="{4284E717-B091-4D44-B366-61BD437BB762}" vid="{8086FE93-F567-4C69-A9D1-DE328D14F60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90</Words>
  <Application>Microsoft Office PowerPoint</Application>
  <PresentationFormat>Экран (16:9)</PresentationFormat>
  <Paragraphs>24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Lexend Deca</vt:lpstr>
      <vt:lpstr>Muli Light</vt:lpstr>
      <vt:lpstr>Sitka Banner</vt:lpstr>
      <vt:lpstr>Times New Roman</vt:lpstr>
      <vt:lpstr>Arial</vt:lpstr>
      <vt:lpstr>Aliena template</vt:lpstr>
      <vt:lpstr>Vairumtirdzniecības uzņēmumu datu uzskaites automatizētā sistēma</vt:lpstr>
      <vt:lpstr>Uzdevuma nostādnē</vt:lpstr>
      <vt:lpstr>Izmantotas izstrādes tehnoloģijas</vt:lpstr>
      <vt:lpstr>Funkcionālas dekompozīcijas diagramma</vt:lpstr>
      <vt:lpstr>ER Diagramma</vt:lpstr>
      <vt:lpstr>Datu plūsmu diagramma</vt:lpstr>
      <vt:lpstr>Tabulu saišu shēmā</vt:lpstr>
      <vt:lpstr>Programmas galvenā loga attēls</vt:lpstr>
      <vt:lpstr>Paldies par uzmanību!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SaintMiner</dc:creator>
  <cp:lastModifiedBy>SaintMiner</cp:lastModifiedBy>
  <cp:revision>58</cp:revision>
  <dcterms:modified xsi:type="dcterms:W3CDTF">2020-06-13T19:31:31Z</dcterms:modified>
</cp:coreProperties>
</file>