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2.svg" ContentType="image/svg"/>
  <Override PartName="/ppt/media/image5.png" ContentType="image/png"/>
  <Override PartName="/ppt/media/image14.png" ContentType="image/png"/>
  <Override PartName="/ppt/media/image4.svg" ContentType="image/sv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svg" ContentType="image/sv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2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 idx="2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 idx="2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F86031B-9870-4E57-BA69-CAE75C3799F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44C43E-40D9-48A8-89D1-819F66DEBFD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E44548-596E-4553-981F-C3B004EE4A1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A155CEF-A16F-4787-810B-85D3633737F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0A54D46-E53C-43B4-A390-24B7A4E023D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2B2104A-7C36-4024-A3A6-F3ACBE02A34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4F9193F-4C41-4352-B9D7-D5B88C67DB3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9379F4-6872-4153-8C93-8543F4544FC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7DE8327-6B87-457D-9E42-F29706565FB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0DB0F4-6EE2-452B-BF46-308BAC68AFC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23F2238-220D-443F-843E-81B49A5E984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09FAB4A-B27C-4C96-BEB5-A53221761A1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16C10F-A99C-4B21-A057-0AA84F149F9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143EC2B-42B9-4497-8EB4-99451B7A4AA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8.png"/><Relationship Id="rId3" Type="http://schemas.openxmlformats.org/officeDocument/2006/relationships/image" Target="../media/image9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11080" y="629640"/>
            <a:ext cx="8960760" cy="55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7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7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29360" y="5801760"/>
            <a:ext cx="2115000" cy="1055880"/>
          </a:xfrm>
          <a:custGeom>
            <a:avLst/>
            <a:gdLst>
              <a:gd name="textAreaLeft" fmla="*/ 0 w 2115000"/>
              <a:gd name="textAreaRight" fmla="*/ 2115360 w 2115000"/>
              <a:gd name="textAreaTop" fmla="*/ 0 h 1055880"/>
              <a:gd name="textAreaBottom" fmla="*/ 1056240 h 1055880"/>
            </a:gdLst>
            <a:ahLst/>
            <a:rect l="textAreaLeft" t="textAreaTop" r="textAreaRight" b="textAreaBottom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pic>
        <p:nvPicPr>
          <p:cNvPr id="2" name="Object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999720" y="0"/>
            <a:ext cx="1574280" cy="3954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400440" cy="305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11080" y="3965040"/>
            <a:ext cx="6400440" cy="19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4"/>
                </a:solidFill>
                <a:latin typeface="Arial Black"/>
              </a:rPr>
              <a:t>Click to add subtitle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6" name="Graphic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77320" y="0"/>
            <a:ext cx="4114440" cy="5712480"/>
          </a:xfrm>
          <a:custGeom>
            <a:avLst/>
            <a:gdLst>
              <a:gd name="textAreaLeft" fmla="*/ 0 w 4114440"/>
              <a:gd name="textAreaRight" fmla="*/ 4114800 w 4114440"/>
              <a:gd name="textAreaTop" fmla="*/ 0 h 5712480"/>
              <a:gd name="textAreaBottom" fmla="*/ 5712840 h 5712480"/>
            </a:gdLst>
            <a:ahLst/>
            <a:rect l="textAreaLeft" t="textAreaTop" r="textAreaRight" b="textAreaBottom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5520" y="944280"/>
            <a:ext cx="1290600" cy="1290600"/>
          </a:xfrm>
          <a:prstGeom prst="ellipse">
            <a:avLst/>
          </a:prstGeom>
          <a:solidFill>
            <a:schemeClr val="accent2"/>
          </a:solidFill>
          <a:ln>
            <a:solidFill>
              <a:srgbClr val="bc5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091360" y="2475360"/>
            <a:ext cx="3456360" cy="3456360"/>
          </a:xfrm>
          <a:prstGeom prst="rect">
            <a:avLst/>
          </a:prstGeom>
          <a:solidFill>
            <a:schemeClr val="accent3"/>
          </a:solidFill>
          <a:ln w="57240">
            <a:noFill/>
          </a:ln>
        </p:spPr>
        <p:txBody>
          <a:bodyPr lIns="90000" rIns="90000" tIns="118872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15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sldNum" idx="16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5E5760-9EF8-422B-8F83-5494851D7F2E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raphic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8880" y="5609880"/>
            <a:ext cx="7327800" cy="1247760"/>
          </a:xfrm>
          <a:custGeom>
            <a:avLst/>
            <a:gdLst>
              <a:gd name="textAreaLeft" fmla="*/ 0 w 7327800"/>
              <a:gd name="textAreaRight" fmla="*/ 7328160 w 7327800"/>
              <a:gd name="textAreaTop" fmla="*/ 0 h 1247760"/>
              <a:gd name="textAreaBottom" fmla="*/ 1248120 h 1247760"/>
            </a:gdLst>
            <a:ahLst/>
            <a:rect l="textAreaLeft" t="textAreaTop" r="textAreaRight" b="textAreaBottom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2" name="Group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29800" y="360"/>
            <a:ext cx="2133720" cy="2133720"/>
            <a:chOff x="9829800" y="360"/>
            <a:chExt cx="2133720" cy="2133720"/>
          </a:xfrm>
        </p:grpSpPr>
        <p:sp>
          <p:nvSpPr>
            <p:cNvPr id="63" name="Freeform 10"/>
            <p:cNvSpPr/>
            <p:nvPr/>
          </p:nvSpPr>
          <p:spPr>
            <a:xfrm rot="10800000">
              <a:off x="9830520" y="0"/>
              <a:ext cx="2132280" cy="1053720"/>
            </a:xfrm>
            <a:custGeom>
              <a:avLst/>
              <a:gdLst>
                <a:gd name="textAreaLeft" fmla="*/ 0 w 2132280"/>
                <a:gd name="textAreaRight" fmla="*/ 2132640 w 2132280"/>
                <a:gd name="textAreaTop" fmla="*/ 0 h 1053720"/>
                <a:gd name="textAreaBottom" fmla="*/ 1054080 h 1053720"/>
              </a:gdLst>
              <a:ahLst/>
              <a:rect l="textAreaLeft" t="textAreaTop" r="textAreaRight" b="textAreaBottom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64" name="Freeform 11"/>
            <p:cNvSpPr/>
            <p:nvPr/>
          </p:nvSpPr>
          <p:spPr>
            <a:xfrm rot="10800000">
              <a:off x="9829800" y="1054440"/>
              <a:ext cx="2133720" cy="1079280"/>
            </a:xfrm>
            <a:custGeom>
              <a:avLst/>
              <a:gdLst>
                <a:gd name="textAreaLeft" fmla="*/ 0 w 2133720"/>
                <a:gd name="textAreaRight" fmla="*/ 2134080 w 2133720"/>
                <a:gd name="textAreaTop" fmla="*/ 0 h 1079280"/>
                <a:gd name="textAreaBottom" fmla="*/ 1079640 h 1079280"/>
              </a:gdLst>
              <a:ahLst/>
              <a:rect l="textAreaLeft" t="textAreaTop" r="textAreaRight" b="textAreaBottom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3960" y="621720"/>
            <a:ext cx="817992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13960" y="2948040"/>
            <a:ext cx="4956120" cy="31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421680" y="2948040"/>
            <a:ext cx="4956120" cy="31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 idx="17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 idx="18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350C3A-39CD-4AA7-A7CF-812B256776C6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Object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rot="10800000">
            <a:off x="1084320" y="4586760"/>
            <a:ext cx="1574280" cy="2271240"/>
          </a:xfrm>
          <a:prstGeom prst="rect">
            <a:avLst/>
          </a:prstGeom>
          <a:ln w="0">
            <a:noFill/>
          </a:ln>
        </p:spPr>
      </p:pic>
      <p:sp>
        <p:nvSpPr>
          <p:cNvPr id="71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14320" y="2184840"/>
            <a:ext cx="2115000" cy="211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13960" y="605160"/>
            <a:ext cx="10571400" cy="115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35440" y="2185200"/>
            <a:ext cx="2736360" cy="406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 Black"/>
              <a:buAutoNum type="arabi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52596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lpha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80028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rabicParenR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lphaLcParenR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roman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221600" y="2184480"/>
            <a:ext cx="4156200" cy="404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 idx="19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 idx="20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09EEB1-82F3-4EC4-9E73-D57F3B48E674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raphic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368680"/>
            <a:ext cx="3769560" cy="1488960"/>
          </a:xfrm>
          <a:custGeom>
            <a:avLst/>
            <a:gdLst>
              <a:gd name="textAreaLeft" fmla="*/ 0 w 3769560"/>
              <a:gd name="textAreaRight" fmla="*/ 3769920 w 3769560"/>
              <a:gd name="textAreaTop" fmla="*/ 0 h 1488960"/>
              <a:gd name="textAreaBottom" fmla="*/ 1489320 h 1488960"/>
            </a:gdLst>
            <a:ahLst/>
            <a:rect l="textAreaLeft" t="textAreaTop" r="textAreaRight" b="textAreaBottom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raphic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1120" y="970560"/>
            <a:ext cx="3050640" cy="5887080"/>
          </a:xfrm>
          <a:custGeom>
            <a:avLst/>
            <a:gdLst>
              <a:gd name="textAreaLeft" fmla="*/ 0 w 3050640"/>
              <a:gd name="textAreaRight" fmla="*/ 3051000 w 3050640"/>
              <a:gd name="textAreaTop" fmla="*/ 0 h 5887080"/>
              <a:gd name="textAreaBottom" fmla="*/ 5887440 h 5887080"/>
            </a:gdLst>
            <a:ahLst/>
            <a:rect l="textAreaLeft" t="textAreaTop" r="textAreaRight" b="textAreaBottom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27516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Oval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82520" y="5439960"/>
            <a:ext cx="1096200" cy="1096200"/>
          </a:xfrm>
          <a:prstGeom prst="ellipse">
            <a:avLst/>
          </a:prstGeom>
          <a:solidFill>
            <a:srgbClr val="ff71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1" name="Freeform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16680" y="3758760"/>
            <a:ext cx="2130480" cy="2130480"/>
          </a:xfrm>
          <a:custGeom>
            <a:avLst/>
            <a:gdLst>
              <a:gd name="textAreaLeft" fmla="*/ 0 w 2130480"/>
              <a:gd name="textAreaRight" fmla="*/ 2130840 w 2130480"/>
              <a:gd name="textAreaTop" fmla="*/ 0 h 2130480"/>
              <a:gd name="textAreaBottom" fmla="*/ 2130840 h 2130480"/>
            </a:gdLst>
            <a:ahLst/>
            <a:rect l="textAreaLeft" t="textAreaTop" r="textAreaRight" b="textAreaBottom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10360" y="2771640"/>
            <a:ext cx="6275160" cy="32709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7709040" y="459000"/>
            <a:ext cx="4126320" cy="412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73152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21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22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8289F9-76C1-4B03-9C82-808210EA4CCC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10569240" cy="180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11080" y="2796120"/>
            <a:ext cx="3657240" cy="31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41148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4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0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902120" y="2795760"/>
            <a:ext cx="6478200" cy="314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icon to insert table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1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2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1C7C1F-6B74-45D5-9675-CF4682688D35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5946480"/>
            <a:ext cx="5304600" cy="911160"/>
          </a:xfrm>
          <a:custGeom>
            <a:avLst/>
            <a:gdLst>
              <a:gd name="textAreaLeft" fmla="*/ 0 w 5304600"/>
              <a:gd name="textAreaRight" fmla="*/ 5304960 w 5304600"/>
              <a:gd name="textAreaTop" fmla="*/ 0 h 911160"/>
              <a:gd name="textAreaBottom" fmla="*/ 911520 h 911160"/>
            </a:gdLst>
            <a:ahLst/>
            <a:rect l="textAreaLeft" t="textAreaTop" r="textAreaRight" b="textAreaBottom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Freeform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7600" y="0"/>
            <a:ext cx="1693800" cy="2692080"/>
          </a:xfrm>
          <a:custGeom>
            <a:avLst/>
            <a:gdLst>
              <a:gd name="textAreaLeft" fmla="*/ 0 w 1693800"/>
              <a:gd name="textAreaRight" fmla="*/ 1694160 w 1693800"/>
              <a:gd name="textAreaTop" fmla="*/ 0 h 2692080"/>
              <a:gd name="textAreaBottom" fmla="*/ 2692440 h 2692080"/>
            </a:gdLst>
            <a:ahLst/>
            <a:rect l="textAreaLeft" t="textAreaTop" r="textAreaRight" b="textAreaBottom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4004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11080" y="3067200"/>
            <a:ext cx="6400440" cy="30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41148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7861320" y="3067200"/>
            <a:ext cx="3519000" cy="304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 Black"/>
              <a:buAutoNum type="arabi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52596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lpha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80028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rabicParenR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16604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alpha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1531800" indent="-34308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 Black"/>
              <a:buAutoNum type="romanLcPeriod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3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4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63BD40-97C8-4CBB-AFD5-5E42851D18D5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12320"/>
            <a:ext cx="3769560" cy="2245320"/>
          </a:xfrm>
          <a:custGeom>
            <a:avLst/>
            <a:gdLst>
              <a:gd name="textAreaLeft" fmla="*/ 0 w 3769560"/>
              <a:gd name="textAreaRight" fmla="*/ 3769920 w 3769560"/>
              <a:gd name="textAreaTop" fmla="*/ 0 h 2245320"/>
              <a:gd name="textAreaBottom" fmla="*/ 2245680 h 2245320"/>
            </a:gdLst>
            <a:ahLst/>
            <a:rect l="textAreaLeft" t="textAreaTop" r="textAreaRight" b="textAreaBottom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raphic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1120" y="970560"/>
            <a:ext cx="3050640" cy="5887080"/>
          </a:xfrm>
          <a:custGeom>
            <a:avLst/>
            <a:gdLst>
              <a:gd name="textAreaLeft" fmla="*/ 0 w 3050640"/>
              <a:gd name="textAreaRight" fmla="*/ 3051000 w 3050640"/>
              <a:gd name="textAreaTop" fmla="*/ 0 h 5887080"/>
              <a:gd name="textAreaBottom" fmla="*/ 5887440 h 5887080"/>
            </a:gdLst>
            <a:ahLst/>
            <a:rect l="textAreaLeft" t="textAreaTop" r="textAreaRight" b="textAreaBottom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730872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11080" y="2757600"/>
            <a:ext cx="10548720" cy="339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Click icon to insert table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5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6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AA84A5-6202-4809-87D5-1821636323FE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11080" y="612720"/>
            <a:ext cx="1000224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en-US" sz="70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en-US" sz="7000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3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29800" y="4724640"/>
            <a:ext cx="2133720" cy="2133360"/>
            <a:chOff x="9829800" y="4724640"/>
            <a:chExt cx="2133720" cy="2133360"/>
          </a:xfrm>
        </p:grpSpPr>
        <p:sp>
          <p:nvSpPr>
            <p:cNvPr id="24" name="Freeform 11"/>
            <p:cNvSpPr/>
            <p:nvPr/>
          </p:nvSpPr>
          <p:spPr>
            <a:xfrm rot="10800000">
              <a:off x="9830520" y="4724640"/>
              <a:ext cx="2132280" cy="1053720"/>
            </a:xfrm>
            <a:custGeom>
              <a:avLst/>
              <a:gdLst>
                <a:gd name="textAreaLeft" fmla="*/ 0 w 2132280"/>
                <a:gd name="textAreaRight" fmla="*/ 2132640 w 2132280"/>
                <a:gd name="textAreaTop" fmla="*/ 0 h 1053720"/>
                <a:gd name="textAreaBottom" fmla="*/ 1054080 h 1053720"/>
              </a:gdLst>
              <a:ahLst/>
              <a:rect l="textAreaLeft" t="textAreaTop" r="textAreaRight" b="textAreaBottom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25" name="Freeform 12"/>
            <p:cNvSpPr/>
            <p:nvPr/>
          </p:nvSpPr>
          <p:spPr>
            <a:xfrm rot="10800000">
              <a:off x="9829800" y="5778720"/>
              <a:ext cx="2133720" cy="1079280"/>
            </a:xfrm>
            <a:custGeom>
              <a:avLst/>
              <a:gdLst>
                <a:gd name="textAreaLeft" fmla="*/ 0 w 2133720"/>
                <a:gd name="textAreaRight" fmla="*/ 2134080 w 2133720"/>
                <a:gd name="textAreaTop" fmla="*/ 0 h 1079280"/>
                <a:gd name="textAreaBottom" fmla="*/ 1079640 h 1079280"/>
              </a:gdLst>
              <a:ahLst/>
              <a:rect l="textAreaLeft" t="textAreaTop" r="textAreaRight" b="textAreaBottom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26" name="Graphic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7680" y="0"/>
            <a:ext cx="4474080" cy="3231000"/>
          </a:xfrm>
          <a:custGeom>
            <a:avLst/>
            <a:gdLst>
              <a:gd name="textAreaLeft" fmla="*/ 0 w 4474080"/>
              <a:gd name="textAreaRight" fmla="*/ 4474440 w 4474080"/>
              <a:gd name="textAreaTop" fmla="*/ 0 h 3231000"/>
              <a:gd name="textAreaBottom" fmla="*/ 3231360 h 3231000"/>
            </a:gdLst>
            <a:ahLst/>
            <a:rect l="textAreaLeft" t="textAreaTop" r="textAreaRight" b="textAreaBottom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4004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Graphic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77320" y="0"/>
            <a:ext cx="4114440" cy="5712480"/>
          </a:xfrm>
          <a:custGeom>
            <a:avLst/>
            <a:gdLst>
              <a:gd name="textAreaLeft" fmla="*/ 0 w 4114440"/>
              <a:gd name="textAreaRight" fmla="*/ 4114800 w 4114440"/>
              <a:gd name="textAreaTop" fmla="*/ 0 h 5712480"/>
              <a:gd name="textAreaBottom" fmla="*/ 5712840 h 5712480"/>
            </a:gdLst>
            <a:ahLst/>
            <a:rect l="textAreaLeft" t="textAreaTop" r="textAreaRight" b="textAreaBottom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Oval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45520" y="944280"/>
            <a:ext cx="1290600" cy="1290600"/>
          </a:xfrm>
          <a:prstGeom prst="ellipse">
            <a:avLst/>
          </a:prstGeom>
          <a:solidFill>
            <a:schemeClr val="accent2"/>
          </a:solidFill>
          <a:ln>
            <a:solidFill>
              <a:srgbClr val="bc5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11080" y="2774880"/>
            <a:ext cx="6400440" cy="325728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7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8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9F6AA9-6DFB-4D22-9318-117C2F738179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raphic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775040"/>
            <a:ext cx="6607800" cy="2082600"/>
          </a:xfrm>
          <a:custGeom>
            <a:avLst/>
            <a:gdLst>
              <a:gd name="textAreaLeft" fmla="*/ 0 w 6607800"/>
              <a:gd name="textAreaRight" fmla="*/ 6608160 w 6607800"/>
              <a:gd name="textAreaTop" fmla="*/ 0 h 2082600"/>
              <a:gd name="textAreaBottom" fmla="*/ 2082960 h 2082600"/>
            </a:gdLst>
            <a:ahLst/>
            <a:rect l="textAreaLeft" t="textAreaTop" r="textAreaRight" b="textAreaBottom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Freeform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49480" y="1747800"/>
            <a:ext cx="2692080" cy="2692080"/>
          </a:xfrm>
          <a:custGeom>
            <a:avLst/>
            <a:gdLst>
              <a:gd name="textAreaLeft" fmla="*/ 0 w 2692080"/>
              <a:gd name="textAreaRight" fmla="*/ 2692440 w 2692080"/>
              <a:gd name="textAreaTop" fmla="*/ 0 h 2692080"/>
              <a:gd name="textAreaBottom" fmla="*/ 2692440 h 2692080"/>
            </a:gdLst>
            <a:ahLst/>
            <a:rect l="textAreaLeft" t="textAreaTop" r="textAreaRight" b="textAreaBottom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5" name="Oval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93000" y="361080"/>
            <a:ext cx="2115000" cy="2115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11080" y="827280"/>
            <a:ext cx="6400440" cy="520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401960" y="3047040"/>
            <a:ext cx="3456360" cy="3456360"/>
          </a:xfrm>
          <a:prstGeom prst="rect">
            <a:avLst/>
          </a:prstGeom>
          <a:noFill/>
          <a:ln w="57240">
            <a:noFill/>
          </a:ln>
        </p:spPr>
        <p:txBody>
          <a:bodyPr lIns="90000" rIns="90000" tIns="13716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Click icon to add picture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 idx="9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10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BD893E-9E5E-4EFA-B4AF-820F07654339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ject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385920" y="0"/>
            <a:ext cx="1574280" cy="3954240"/>
          </a:xfrm>
          <a:prstGeom prst="rect">
            <a:avLst/>
          </a:prstGeom>
          <a:ln w="0">
            <a:noFill/>
          </a:ln>
        </p:spPr>
      </p:pic>
      <p:sp>
        <p:nvSpPr>
          <p:cNvPr id="41" name="Oval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5560" y="4241160"/>
            <a:ext cx="2115000" cy="2115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7599240" cy="305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5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11080" y="3965040"/>
            <a:ext cx="7599240" cy="149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4"/>
                </a:solidFill>
                <a:latin typeface="Arial Black"/>
              </a:rPr>
              <a:t>Click to add subtitle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11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12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3A28DA-038A-45AF-9619-70BBF758A563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1960" y="360"/>
            <a:ext cx="2133720" cy="2133720"/>
            <a:chOff x="741960" y="360"/>
            <a:chExt cx="2133720" cy="2133720"/>
          </a:xfrm>
        </p:grpSpPr>
        <p:sp>
          <p:nvSpPr>
            <p:cNvPr id="47" name="Freeform 4"/>
            <p:cNvSpPr/>
            <p:nvPr/>
          </p:nvSpPr>
          <p:spPr>
            <a:xfrm rot="10800000">
              <a:off x="742680" y="0"/>
              <a:ext cx="2132280" cy="1053720"/>
            </a:xfrm>
            <a:custGeom>
              <a:avLst/>
              <a:gdLst>
                <a:gd name="textAreaLeft" fmla="*/ 0 w 2132280"/>
                <a:gd name="textAreaRight" fmla="*/ 2132640 w 2132280"/>
                <a:gd name="textAreaTop" fmla="*/ 0 h 1053720"/>
                <a:gd name="textAreaBottom" fmla="*/ 1054080 h 1053720"/>
              </a:gdLst>
              <a:ahLst/>
              <a:rect l="textAreaLeft" t="textAreaTop" r="textAreaRight" b="textAreaBottom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48" name="Freeform 5"/>
            <p:cNvSpPr/>
            <p:nvPr/>
          </p:nvSpPr>
          <p:spPr>
            <a:xfrm rot="10800000">
              <a:off x="741960" y="1054440"/>
              <a:ext cx="2133720" cy="1079280"/>
            </a:xfrm>
            <a:custGeom>
              <a:avLst/>
              <a:gdLst>
                <a:gd name="textAreaLeft" fmla="*/ 0 w 2133720"/>
                <a:gd name="textAreaRight" fmla="*/ 2134080 w 2133720"/>
                <a:gd name="textAreaTop" fmla="*/ 0 h 1079280"/>
                <a:gd name="textAreaBottom" fmla="*/ 1079640 h 1079280"/>
              </a:gdLst>
              <a:ahLst/>
              <a:rect l="textAreaLeft" t="textAreaTop" r="textAreaRight" b="textAreaBottom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</p:grpSp>
      <p:sp>
        <p:nvSpPr>
          <p:cNvPr id="49" name="Graphic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3625920"/>
            <a:ext cx="4474080" cy="3231000"/>
          </a:xfrm>
          <a:custGeom>
            <a:avLst/>
            <a:gdLst>
              <a:gd name="textAreaLeft" fmla="*/ 360 w 4474080"/>
              <a:gd name="textAreaRight" fmla="*/ 4474800 w 4474080"/>
              <a:gd name="textAreaTop" fmla="*/ -360 h 3231000"/>
              <a:gd name="textAreaBottom" fmla="*/ 3231000 h 3231000"/>
            </a:gdLst>
            <a:ahLst/>
            <a:rect l="textAreaLeft" t="textAreaTop" r="textAreaRight" b="textAreaBottom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952880" y="622080"/>
            <a:ext cx="64004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Click to add title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952880" y="2768040"/>
            <a:ext cx="6400440" cy="323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Click to add text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lvl="1" marL="41148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Arial"/>
              </a:rPr>
              <a:t>Second level</a:t>
            </a:r>
            <a:endParaRPr b="0" lang="en-US" sz="1600" spc="-1" strike="noStrike">
              <a:solidFill>
                <a:schemeClr val="lt1"/>
              </a:solidFill>
              <a:latin typeface="Arial"/>
            </a:endParaRPr>
          </a:p>
          <a:p>
            <a:pPr lvl="2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Third level</a:t>
            </a:r>
            <a:endParaRPr b="0" lang="en-US" sz="1400" spc="-1" strike="noStrike">
              <a:solidFill>
                <a:schemeClr val="lt1"/>
              </a:solidFill>
              <a:latin typeface="Arial"/>
            </a:endParaRPr>
          </a:p>
          <a:p>
            <a:pPr lvl="3" marL="105156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Arial"/>
              </a:rPr>
              <a:t>Fourth level</a:t>
            </a:r>
            <a:endParaRPr b="0" lang="en-US" sz="1200" spc="-1" strike="noStrike">
              <a:solidFill>
                <a:schemeClr val="lt1"/>
              </a:solidFill>
              <a:latin typeface="Arial"/>
            </a:endParaRPr>
          </a:p>
          <a:p>
            <a:pPr lvl="4" marL="141732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Arial"/>
              </a:rPr>
              <a:t>Fifth level</a:t>
            </a:r>
            <a:endParaRPr b="0" lang="en-US" sz="10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13"/>
          </p:nvPr>
        </p:nvSpPr>
        <p:spPr>
          <a:xfrm>
            <a:off x="811080" y="6356520"/>
            <a:ext cx="441108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14"/>
          </p:nvPr>
        </p:nvSpPr>
        <p:spPr>
          <a:xfrm>
            <a:off x="863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1200" spc="49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3D3AE8-260F-4871-B654-F68CBD203B09}" type="slidenum">
              <a:rPr b="1" lang="en-US" sz="1200" spc="49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7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11080" y="629640"/>
            <a:ext cx="8960760" cy="55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7000" spc="97" strike="noStrike">
                <a:solidFill>
                  <a:schemeClr val="lt1"/>
                </a:solidFill>
                <a:latin typeface="Arial Black"/>
              </a:rPr>
              <a:t>Ethical Hacking</a:t>
            </a:r>
            <a:endParaRPr b="0" lang="en-US" sz="7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80000"/>
              </a:lnSpc>
              <a:buNone/>
            </a:pPr>
            <a:br>
              <a:rPr sz="7000"/>
            </a:br>
            <a:br>
              <a:rPr sz="7000"/>
            </a:br>
            <a:r>
              <a:rPr b="1" lang="en-US" sz="2400" spc="97" strike="noStrike">
                <a:solidFill>
                  <a:schemeClr val="lt1"/>
                </a:solidFill>
                <a:latin typeface="Arial Black"/>
              </a:rPr>
              <a:t>Year 12 ATAR </a:t>
            </a:r>
            <a:r>
              <a:rPr b="1" lang="en-US" sz="2400" spc="97" strike="noStrike">
                <a:solidFill>
                  <a:srgbClr val="ed7d31"/>
                </a:solidFill>
                <a:latin typeface="Arial Black"/>
              </a:rPr>
              <a:t>when is a zip not a zip?</a:t>
            </a:r>
            <a:r>
              <a:rPr b="1" lang="en-US" sz="7000" spc="97" strike="noStrike">
                <a:solidFill>
                  <a:srgbClr val="ff8000"/>
                </a:solidFill>
                <a:latin typeface="Arial Black"/>
              </a:rPr>
              <a:t> </a:t>
            </a:r>
            <a:endParaRPr b="0" lang="en-US" sz="7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400440" cy="62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Syllabus points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</a:pP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11080" y="1453320"/>
            <a:ext cx="7972200" cy="47811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Arial"/>
              </a:rPr>
              <a:t>Ethical Hacking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Arial"/>
              </a:rPr>
              <a:t>Knowledge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Arial"/>
              </a:rPr>
              <a:t>• </a:t>
            </a:r>
            <a:r>
              <a:rPr b="0" lang="en-US" sz="2400" spc="-1" strike="noStrike">
                <a:solidFill>
                  <a:schemeClr val="lt1"/>
                </a:solidFill>
                <a:latin typeface="Arial"/>
              </a:rPr>
              <a:t>role of ethical hacking in improving network security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Arial"/>
              </a:rPr>
              <a:t>• </a:t>
            </a:r>
            <a:r>
              <a:rPr b="0" lang="en-US" sz="2400" spc="-1" strike="noStrike">
                <a:solidFill>
                  <a:schemeClr val="lt1"/>
                </a:solidFill>
                <a:latin typeface="Arial"/>
              </a:rPr>
              <a:t>penetration testing: role of blue team vs red team</a:t>
            </a:r>
            <a:endParaRPr b="0" lang="en-US" sz="24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882120" cy="18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Introduction to Ethical Hacking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</a:pPr>
            <a:br>
              <a:rPr sz="4000"/>
            </a:b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10360" y="2487960"/>
            <a:ext cx="6275160" cy="32709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Ethical hacking involves testing systems for vulnerabilities to improve security.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It's legal and authorized by system owners, differentiating it from malicious hacking.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Ethical hackers use the same techniques as malicious hackers but for a positive purpose: to strengthen network and system security.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882120" cy="18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Role of Ethical Hacking in Network Security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</a:pPr>
            <a:br>
              <a:rPr sz="4000"/>
            </a:b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10360" y="2487960"/>
            <a:ext cx="6275160" cy="32709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Identifies vulnerabilities in a system before malicious hackers can exploit them.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Helps in the development of stronger defense mechanisms, making systems less prone to attacks.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Ethical hacking provides insights into potential security breaches, leading to enhanced security protocols and measures.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Aids organizations in complying with legal requirements for data protection and security standards.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882120" cy="18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Introduction to Penetration Testing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</a:pPr>
            <a:br>
              <a:rPr sz="4000"/>
            </a:b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0360" y="2487960"/>
            <a:ext cx="6275160" cy="32709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Penetration testing, or pen-testing, simulates cyber attacks on a computer system to check for exploitable vulnerabilities.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It's a key component of ethical hacking, focusing on finding weaknesses in an organization's security before they can be exploited.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Tests can be performed on networks, applications, devices, and even people (social engineering).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882120" cy="18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Role of the Blue Team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</a:pPr>
            <a:br>
              <a:rPr sz="4000"/>
            </a:b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10360" y="2487960"/>
            <a:ext cx="6275160" cy="32709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The Blue Team refers to the internal security team that defends against both real attackers and Red Teams during penetration testing.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They are responsible for: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Detecting threats and responding to incidents.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Maintaining the organization's defense systems (firewalls, intrusion detection systems).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Improving the organization's security posture through continuous monitoring and assessment.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882120" cy="18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Role of the Red Team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</a:pPr>
            <a:br>
              <a:rPr sz="4000"/>
            </a:b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10360" y="2487960"/>
            <a:ext cx="6275160" cy="32709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The Blue Team refers to the internal security team that defends against both real attackers and Red Teams during penetration testing.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They are responsible for: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Detecting threats and responding to incidents.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Maintaining the organization's defense systems (firewalls, intrusion detection systems).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Improving the organization's security posture through continuous monitoring and assessment.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3"/>
          <p:cNvSpPr/>
          <p:nvPr/>
        </p:nvSpPr>
        <p:spPr>
          <a:xfrm>
            <a:off x="-3240" y="1800"/>
            <a:ext cx="7097400" cy="6850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11080" y="622080"/>
            <a:ext cx="6882120" cy="18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Blue Team vs Red Team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</a:pPr>
            <a:br>
              <a:rPr sz="4000"/>
            </a:b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10360" y="2487960"/>
            <a:ext cx="6275160" cy="327096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The interaction between Blue and Red Teams helps improve the organization’s security posture through real-world simulations.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Red Teams uncover vulnerabilities and potential attack vectors; Blue Teams respond by patching vulnerabilities and enhancing defense mechanisms.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This continuous cycle of testing and defense improves the resilience of the organization's systems against cyber threats.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7d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1080" y="413280"/>
            <a:ext cx="64004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pc="97" strike="noStrike">
                <a:solidFill>
                  <a:schemeClr val="lt1"/>
                </a:solidFill>
                <a:latin typeface="Arial Black"/>
              </a:rPr>
              <a:t>Revision questions</a:t>
            </a:r>
            <a:endParaRPr b="0" lang="en-US" sz="4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70800" y="1088640"/>
            <a:ext cx="7281360" cy="5766120"/>
          </a:xfrm>
          <a:prstGeom prst="rect">
            <a:avLst/>
          </a:prstGeom>
          <a:noFill/>
          <a:ln w="0">
            <a:noFill/>
          </a:ln>
        </p:spPr>
        <p:txBody>
          <a:bodyPr lIns="0" rIns="91440" tIns="45720" bIns="4572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Define ethical hacking and explain how it differs from malicious hacking.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Describe the main objectives of ethical hacking in the context of network security.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What is penetration testing, and why is it important for an organization’s security strategy?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Explain the roles and responsibilities of the Blue Team in cybersecurity.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Discuss the significance of the Red Team’s findings for an organization’s security posture and provide examples of how these findings can be used to improve security.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Compare and contrast the objectives and methods of the Red Team and the Blue Team during a penetration testing exercise. How do their roles complement each other in improving organizational security?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Explain the process and importance of reporting in ethical hacking. How should findings from a penetration test be documented and communicated to the relevant stakeholders to ensure effective remediation and improvement of security measures?</a:t>
            </a:r>
            <a:endParaRPr b="0" lang="en-US" sz="1800" spc="-1" strike="noStrike">
              <a:solidFill>
                <a:schemeClr val="lt1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LibreOffice/24.2.4.2$Linux_X86_64 LibreOffice_project/420$Build-2</Application>
  <AppVersion>15.0000</AppVersion>
  <Words>418</Words>
  <Paragraphs>115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2024-05-22T02:01:50Z</dcterms:created>
  <dc:creator/>
  <dc:description/>
  <dc:language>en-US</dc:language>
  <cp:lastModifiedBy/>
  <dcterms:modified xsi:type="dcterms:W3CDTF">2024-06-24T09:12:49Z</dcterms:modified>
  <cp:revision>70</cp:revision>
  <dc:subject/>
  <dc:title>Basic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2</vt:i4>
  </property>
  <property fmtid="{D5CDD505-2E9C-101B-9397-08002B2CF9AE}" pid="4" name="PresentationFormat">
    <vt:lpwstr>Widescreen</vt:lpwstr>
  </property>
  <property fmtid="{D5CDD505-2E9C-101B-9397-08002B2CF9AE}" pid="5" name="Slides">
    <vt:i4>9</vt:i4>
  </property>
</Properties>
</file>

<file path=flag.txt>saint{kn0w13dg3_c0mpr3ss3d}

</file>