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34" r:id="rId2"/>
    <p:sldId id="335" r:id="rId3"/>
    <p:sldId id="267" r:id="rId4"/>
    <p:sldId id="325" r:id="rId5"/>
    <p:sldId id="259" r:id="rId6"/>
    <p:sldId id="340" r:id="rId7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1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3E483"/>
    <a:srgbClr val="F2644C"/>
    <a:srgbClr val="969696"/>
    <a:srgbClr val="777777"/>
    <a:srgbClr val="111111"/>
    <a:srgbClr val="4D4D4D"/>
    <a:srgbClr val="F6E46A"/>
    <a:srgbClr val="F5E1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 autoAdjust="0"/>
  </p:normalViewPr>
  <p:slideViewPr>
    <p:cSldViewPr snapToGrid="0" snapToObjects="1" showGuides="1">
      <p:cViewPr varScale="1">
        <p:scale>
          <a:sx n="103" d="100"/>
          <a:sy n="103" d="100"/>
        </p:scale>
        <p:origin x="72" y="684"/>
      </p:cViewPr>
      <p:guideLst>
        <p:guide orient="horz" pos="1651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70" d="100"/>
        <a:sy n="17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>
                <a:ea typeface="+mn-ea"/>
              </a:defRPr>
            </a:lvl1pPr>
          </a:lstStyle>
          <a:p>
            <a:pPr>
              <a:defRPr/>
            </a:pPr>
            <a:fld id="{74B3FD08-EDD9-4840-BD2E-B2ABF84CCAE0}" type="datetime1">
              <a:rPr lang="zh-CN" altLang="en-US"/>
              <a:t>2018/4/29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defRPr sz="1200" noProof="1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defRPr sz="1200"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C44EADA-8000-4DB2-8FE2-336FC784BD53}" type="slidenum">
              <a:rPr lang="zh-CN" altLang="en-US"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>
                <a:ea typeface="+mn-ea"/>
              </a:defRPr>
            </a:lvl1pPr>
          </a:lstStyle>
          <a:p>
            <a:pPr>
              <a:defRPr/>
            </a:pPr>
            <a:fld id="{56FBC979-F833-4319-B4E3-F8E12119D7F7}" type="datetime1">
              <a:rPr lang="zh-CN" altLang="en-US"/>
              <a:t>2018/4/29</a:t>
            </a:fld>
            <a:endParaRPr lang="zh-CN" altLang="en-US"/>
          </a:p>
        </p:txBody>
      </p:sp>
      <p:sp>
        <p:nvSpPr>
          <p:cNvPr id="717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>
                <a:ea typeface="+mn-ea"/>
              </a:defRPr>
            </a:lvl1pPr>
          </a:lstStyle>
          <a:p>
            <a:pPr>
              <a:defRPr/>
            </a:pPr>
            <a:fld id="{B86FF893-6A86-4FAE-94EC-4DF15A695B67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微软雅黑" panose="020B0503020204020204" pitchFamily="34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微软雅黑" panose="020B0503020204020204" pitchFamily="34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微软雅黑" panose="020B0503020204020204" pitchFamily="34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微软雅黑" panose="020B0503020204020204" pitchFamily="34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微软雅黑" panose="020B0503020204020204" pitchFamily="3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975CF-ECE3-4B69-BB20-4BB18D97BC00}" type="slidenum">
              <a:rPr lang="id-ID" smtClean="0"/>
              <a:t>1</a:t>
            </a:fld>
            <a:endParaRPr 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975CF-ECE3-4B69-BB20-4BB18D97BC00}" type="slidenum">
              <a:rPr lang="id-ID" smtClean="0"/>
              <a:t>2</a:t>
            </a:fld>
            <a:endParaRPr lang="id-ID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975CF-ECE3-4B69-BB20-4BB18D97BC00}" type="slidenum">
              <a:rPr lang="id-ID" smtClean="0"/>
              <a:t>6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6AB8C3C-CB58-43CA-9025-7AD145B85B46}" type="datetime1">
              <a:rPr lang="zh-CN" altLang="en-US"/>
              <a:t>2018/4/29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EE1A14-67C4-44F6-B266-6D4410088BB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>
          <a:xfrm>
            <a:off x="628650" y="4767263"/>
            <a:ext cx="2057400" cy="274637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defTabSz="914400" eaLnBrk="1" hangingPunct="1">
              <a:buFont typeface="Arial" panose="020B0604020202020204" pitchFamily="34" charset="0"/>
              <a:buNone/>
              <a:defRPr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CCAC394-BC7E-46DE-9298-F1E194B8BF6E}" type="datetime1">
              <a:rPr lang="zh-CN" altLang="en-US"/>
              <a:t>2018/4/29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>
            <a:lvl1pPr defTabSz="914400" fontAlgn="base">
              <a:buFont typeface="Arial" panose="020B0604020202020204" pitchFamily="34" charset="0"/>
              <a:buNone/>
              <a:defRPr noProof="0">
                <a:latin typeface="微软雅黑" panose="020B0503020204020204" pitchFamily="34" charset="-122"/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>
            <a:lvl1pPr defTabSz="914400" fontAlgn="base">
              <a:buFont typeface="Arial" panose="020B0604020202020204" pitchFamily="34" charset="0"/>
              <a:buNone/>
              <a:defRPr noProof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EF3D62E-5CD7-4F7F-8888-54F689243974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457200" y="882650"/>
            <a:ext cx="8205788" cy="3405188"/>
          </a:xfrm>
          <a:prstGeom prst="rect">
            <a:avLst/>
          </a:prstGeom>
          <a:solidFill>
            <a:schemeClr val="bg1">
              <a:alpha val="70000"/>
            </a:schemeClr>
          </a:solidFill>
          <a:ln w="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693738" y="1087438"/>
            <a:ext cx="7756525" cy="2968625"/>
          </a:xfrm>
          <a:prstGeom prst="rect">
            <a:avLst/>
          </a:prstGeom>
          <a:solidFill>
            <a:srgbClr val="40404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2009775" y="-284163"/>
            <a:ext cx="5100638" cy="4200526"/>
          </a:xfrm>
          <a:prstGeom prst="rect">
            <a:avLst/>
          </a:prstGeom>
          <a:solidFill>
            <a:schemeClr val="bg1">
              <a:alpha val="70000"/>
            </a:schemeClr>
          </a:solidFill>
          <a:ln w="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2214563" y="-284163"/>
            <a:ext cx="4714875" cy="4010026"/>
          </a:xfrm>
          <a:prstGeom prst="rect">
            <a:avLst/>
          </a:prstGeom>
          <a:solidFill>
            <a:srgbClr val="40404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defRPr sz="900" noProof="1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defRPr sz="900" noProof="1" smtClean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DEEEA86-D96A-44CA-9EE4-84298454D8D7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kern="1200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AC411D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±"/>
        <a:defRPr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1"/>
            </p:custDataLst>
          </p:nvPr>
        </p:nvSpPr>
        <p:spPr>
          <a:xfrm>
            <a:off x="0" y="908464"/>
            <a:ext cx="9144000" cy="3295403"/>
          </a:xfrm>
          <a:prstGeom prst="rect">
            <a:avLst/>
          </a:prstGeom>
          <a:solidFill>
            <a:srgbClr val="F3E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PA_矩形 14"/>
          <p:cNvSpPr/>
          <p:nvPr>
            <p:custDataLst>
              <p:tags r:id="rId2"/>
            </p:custDataLst>
          </p:nvPr>
        </p:nvSpPr>
        <p:spPr>
          <a:xfrm>
            <a:off x="2998445" y="1457553"/>
            <a:ext cx="31165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3600" dirty="0"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자바</a:t>
            </a:r>
            <a:r>
              <a:rPr lang="ko-KR" altLang="ko-KR" sz="3600" dirty="0"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 </a:t>
            </a:r>
            <a:r>
              <a:rPr lang="ko-KR" altLang="en-US" sz="3600" dirty="0"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프로젝트</a:t>
            </a:r>
            <a:endParaRPr lang="zh-CN" altLang="en-US" sz="3600" b="1" dirty="0">
              <a:solidFill>
                <a:schemeClr val="tx1">
                  <a:lumMod val="7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8" name="PA_文本框 2"/>
          <p:cNvSpPr txBox="1"/>
          <p:nvPr>
            <p:custDataLst>
              <p:tags r:id="rId3"/>
            </p:custDataLst>
          </p:nvPr>
        </p:nvSpPr>
        <p:spPr>
          <a:xfrm>
            <a:off x="2075700" y="2452261"/>
            <a:ext cx="62427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chemeClr val="tx1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Open Sans" panose="020B0606030504020204" pitchFamily="34" charset="0"/>
              </a:rPr>
              <a:t>서우석</a:t>
            </a:r>
            <a:endParaRPr lang="ko-KR" altLang="zh-CN" sz="2000" dirty="0">
              <a:solidFill>
                <a:schemeClr val="tx1">
                  <a:lumMod val="7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Open Sans" panose="020B0606030504020204" pitchFamily="34" charset="0"/>
            </a:endParaRPr>
          </a:p>
          <a:p>
            <a:pPr algn="r"/>
            <a:r>
              <a:rPr lang="ko-KR" altLang="zh-CN" sz="2000" dirty="0">
                <a:solidFill>
                  <a:schemeClr val="tx1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Open Sans" panose="020B0606030504020204" pitchFamily="34" charset="0"/>
              </a:rPr>
              <a:t>김주환</a:t>
            </a:r>
          </a:p>
          <a:p>
            <a:pPr algn="r"/>
            <a:r>
              <a:rPr lang="ko-KR" altLang="en-US" sz="2000" dirty="0">
                <a:solidFill>
                  <a:schemeClr val="tx1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Open Sans" panose="020B0606030504020204" pitchFamily="34" charset="0"/>
              </a:rPr>
              <a:t>황정환</a:t>
            </a:r>
            <a:endParaRPr lang="ko-KR" altLang="zh-CN" sz="2000" dirty="0">
              <a:solidFill>
                <a:schemeClr val="tx1">
                  <a:lumMod val="7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0" y="908464"/>
            <a:ext cx="3914775" cy="3295403"/>
          </a:xfrm>
          <a:prstGeom prst="rect">
            <a:avLst/>
          </a:prstGeom>
          <a:solidFill>
            <a:srgbClr val="F3E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Oval 4"/>
          <p:cNvSpPr/>
          <p:nvPr/>
        </p:nvSpPr>
        <p:spPr>
          <a:xfrm>
            <a:off x="937520" y="1466741"/>
            <a:ext cx="2178848" cy="2178848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5400" dirty="0">
              <a:latin typeface="造字工房悦圆演示版常规体" pitchFamily="50" charset="-122"/>
              <a:ea typeface="造字工房悦圆演示版常规体" pitchFamily="50" charset="-122"/>
            </a:endParaRPr>
          </a:p>
        </p:txBody>
      </p:sp>
      <p:sp>
        <p:nvSpPr>
          <p:cNvPr id="47" name="TextBox 13"/>
          <p:cNvSpPr txBox="1"/>
          <p:nvPr/>
        </p:nvSpPr>
        <p:spPr>
          <a:xfrm>
            <a:off x="1842213" y="2298014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id-ID" sz="3600" b="1" spc="225" dirty="0">
              <a:solidFill>
                <a:schemeClr val="bg1"/>
              </a:solidFill>
              <a:latin typeface="Chiller" panose="04020404031007020602" pitchFamily="82" charset="0"/>
            </a:endParaRPr>
          </a:p>
        </p:txBody>
      </p:sp>
      <p:sp>
        <p:nvSpPr>
          <p:cNvPr id="57" name="TextBox 1"/>
          <p:cNvSpPr txBox="1"/>
          <p:nvPr/>
        </p:nvSpPr>
        <p:spPr>
          <a:xfrm>
            <a:off x="1106724" y="2210845"/>
            <a:ext cx="1840440" cy="1363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tx1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목차</a:t>
            </a:r>
          </a:p>
          <a:p>
            <a:pPr algn="ctr"/>
            <a:endParaRPr lang="ko-KR" altLang="en-US" sz="4050" b="1" dirty="0">
              <a:solidFill>
                <a:schemeClr val="tx1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010150" y="1466850"/>
            <a:ext cx="2679065" cy="2202180"/>
            <a:chOff x="6843" y="1562"/>
            <a:chExt cx="4219" cy="3468"/>
          </a:xfrm>
        </p:grpSpPr>
        <p:grpSp>
          <p:nvGrpSpPr>
            <p:cNvPr id="42" name="组合 41"/>
            <p:cNvGrpSpPr/>
            <p:nvPr/>
          </p:nvGrpSpPr>
          <p:grpSpPr>
            <a:xfrm>
              <a:off x="6873" y="1562"/>
              <a:ext cx="662" cy="630"/>
              <a:chOff x="4883212" y="1193637"/>
              <a:chExt cx="420308" cy="40011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1" name="椭圆 80"/>
              <p:cNvSpPr/>
              <p:nvPr/>
            </p:nvSpPr>
            <p:spPr>
              <a:xfrm>
                <a:off x="4893861" y="1194187"/>
                <a:ext cx="399011" cy="39901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2" name="文本框 13"/>
              <p:cNvSpPr txBox="1"/>
              <p:nvPr/>
            </p:nvSpPr>
            <p:spPr>
              <a:xfrm>
                <a:off x="4883212" y="1193637"/>
                <a:ext cx="420308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</a:schemeClr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Impact Label" panose="02000000000000000000" pitchFamily="2" charset="0"/>
                    <a:cs typeface="+mn-cs"/>
                  </a:rPr>
                  <a:t>01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Impact" panose="020B0806030902050204" pitchFamily="34" charset="0"/>
                  <a:ea typeface="Impact Label" panose="02000000000000000000" pitchFamily="2" charset="0"/>
                  <a:cs typeface="+mn-cs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6850" y="2980"/>
              <a:ext cx="710" cy="630"/>
              <a:chOff x="4883212" y="1193637"/>
              <a:chExt cx="450764" cy="400110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4894322" y="1193637"/>
                <a:ext cx="398387" cy="4001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0" name="文本框 16"/>
              <p:cNvSpPr txBox="1"/>
              <p:nvPr/>
            </p:nvSpPr>
            <p:spPr>
              <a:xfrm>
                <a:off x="4883212" y="1193637"/>
                <a:ext cx="450764" cy="4001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eaLnBrk="1" hangingPunct="1"/>
                <a:r>
                  <a:rPr lang="en-US" altLang="zh-CN" sz="2000" dirty="0">
                    <a:solidFill>
                      <a:schemeClr val="tx1">
                        <a:lumMod val="75000"/>
                      </a:schemeClr>
                    </a:solidFill>
                    <a:latin typeface="Impact" panose="020B0806030902050204" pitchFamily="34" charset="0"/>
                    <a:ea typeface="宋体" panose="02010600030101010101" pitchFamily="2" charset="-122"/>
                  </a:rPr>
                  <a:t>02</a:t>
                </a:r>
                <a:endParaRPr lang="zh-CN" altLang="en-US" sz="2000" dirty="0">
                  <a:solidFill>
                    <a:schemeClr val="tx1">
                      <a:lumMod val="75000"/>
                    </a:schemeClr>
                  </a:solidFill>
                  <a:latin typeface="Impact" panose="020B080603090205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6843" y="4400"/>
              <a:ext cx="722" cy="630"/>
              <a:chOff x="4883212" y="1193637"/>
              <a:chExt cx="458780" cy="40011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77" name="椭圆 76"/>
              <p:cNvSpPr/>
              <p:nvPr/>
            </p:nvSpPr>
            <p:spPr>
              <a:xfrm>
                <a:off x="4893861" y="1194187"/>
                <a:ext cx="399011" cy="39901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8" name="文本框 19"/>
              <p:cNvSpPr txBox="1"/>
              <p:nvPr/>
            </p:nvSpPr>
            <p:spPr>
              <a:xfrm>
                <a:off x="4883212" y="1193637"/>
                <a:ext cx="458780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>
                        <a:lumMod val="75000"/>
                      </a:schemeClr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Impact Label" panose="02000000000000000000" pitchFamily="2" charset="0"/>
                    <a:cs typeface="+mn-cs"/>
                  </a:rPr>
                  <a:t>03</a:t>
                </a: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Impact" panose="020B0806030902050204" pitchFamily="34" charset="0"/>
                  <a:ea typeface="Impact Label" panose="02000000000000000000" pitchFamily="2" charset="0"/>
                  <a:cs typeface="+mn-cs"/>
                </a:endParaRPr>
              </a:p>
            </p:txBody>
          </p:sp>
        </p:grpSp>
        <p:sp>
          <p:nvSpPr>
            <p:cNvPr id="71" name="文本框 8"/>
            <p:cNvSpPr txBox="1"/>
            <p:nvPr/>
          </p:nvSpPr>
          <p:spPr>
            <a:xfrm>
              <a:off x="7819" y="1562"/>
              <a:ext cx="2321" cy="5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r>
                <a:rPr lang="ko-KR" altLang="zh-CN" sz="1600" b="1" dirty="0">
                  <a:solidFill>
                    <a:srgbClr val="F3E483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프로젝트 개요</a:t>
              </a:r>
            </a:p>
          </p:txBody>
        </p:sp>
        <p:sp>
          <p:nvSpPr>
            <p:cNvPr id="73" name="文本框 8"/>
            <p:cNvSpPr txBox="1"/>
            <p:nvPr/>
          </p:nvSpPr>
          <p:spPr>
            <a:xfrm>
              <a:off x="7845" y="3026"/>
              <a:ext cx="3217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ko-KR" altLang="en-US" sz="1600" b="1" dirty="0">
                  <a:solidFill>
                    <a:srgbClr val="F3E483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기존 게임과 차이점</a:t>
              </a:r>
            </a:p>
          </p:txBody>
        </p:sp>
        <p:sp>
          <p:nvSpPr>
            <p:cNvPr id="74" name="文本框 8"/>
            <p:cNvSpPr txBox="1"/>
            <p:nvPr/>
          </p:nvSpPr>
          <p:spPr>
            <a:xfrm>
              <a:off x="7820" y="4400"/>
              <a:ext cx="937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ko-KR" altLang="en-US" sz="1600" b="1" dirty="0">
                  <a:solidFill>
                    <a:srgbClr val="F3E483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</a:rPr>
                <a:t>예시</a:t>
              </a:r>
              <a:endParaRPr lang="ko-KR" altLang="zh-CN" sz="1600" b="1" dirty="0">
                <a:solidFill>
                  <a:srgbClr val="F3E483"/>
                </a:solidFill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6" grpId="0" animBg="1"/>
      <p:bldP spid="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矩形 1"/>
          <p:cNvSpPr>
            <a:spLocks noChangeArrowheads="1"/>
          </p:cNvSpPr>
          <p:nvPr/>
        </p:nvSpPr>
        <p:spPr bwMode="auto">
          <a:xfrm>
            <a:off x="425450" y="44450"/>
            <a:ext cx="2247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sym typeface="黑体" panose="02010609060101010101" pitchFamily="49" charset="-122"/>
              </a:rPr>
              <a:t>PART</a:t>
            </a: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sym typeface="黑体" panose="02010609060101010101" pitchFamily="49" charset="-122"/>
              </a:rPr>
              <a:t>1</a:t>
            </a:r>
            <a:endParaRPr lang="en-US" altLang="zh-CN" sz="280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341" name="文本框 10"/>
          <p:cNvSpPr txBox="1">
            <a:spLocks noChangeArrowheads="1"/>
          </p:cNvSpPr>
          <p:nvPr/>
        </p:nvSpPr>
        <p:spPr bwMode="auto">
          <a:xfrm>
            <a:off x="2673350" y="71438"/>
            <a:ext cx="269875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sym typeface="黑体" panose="02010609060101010101" pitchFamily="49" charset="-122"/>
              </a:rPr>
              <a:t>请输入你的标题</a:t>
            </a:r>
            <a:endParaRPr lang="zh-CN" altLang="en-US" sz="2800">
              <a:latin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47938" y="0"/>
            <a:ext cx="4684712" cy="774700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kumimoji="1" lang="zh-CN" altLang="en-US" noProof="1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3" name="组 7"/>
          <p:cNvGrpSpPr/>
          <p:nvPr/>
        </p:nvGrpSpPr>
        <p:grpSpPr>
          <a:xfrm>
            <a:off x="424815" y="0"/>
            <a:ext cx="2248535" cy="773430"/>
            <a:chOff x="782065" y="0"/>
            <a:chExt cx="2248535" cy="1343608"/>
          </a:xfrm>
          <a:solidFill>
            <a:srgbClr val="F5E168"/>
          </a:solidFill>
        </p:grpSpPr>
        <p:sp>
          <p:nvSpPr>
            <p:cNvPr id="14" name="矩形 13"/>
            <p:cNvSpPr/>
            <p:nvPr/>
          </p:nvSpPr>
          <p:spPr>
            <a:xfrm>
              <a:off x="787145" y="0"/>
              <a:ext cx="2120044" cy="134360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kumimoji="1" lang="zh-CN" altLang="en-US" noProof="1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82065" y="71755"/>
              <a:ext cx="2248535" cy="1121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lnSpc>
                  <a:spcPct val="130000"/>
                </a:lnSpc>
                <a:defRPr/>
              </a:pPr>
              <a:r>
                <a:rPr kumimoji="1" lang="en-US" altLang="zh-CN" sz="2800" noProof="1">
                  <a:solidFill>
                    <a:srgbClr val="FFFFFF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微软雅黑" panose="020B0503020204020204" pitchFamily="34" charset="-122"/>
                  <a:sym typeface="+mn-ea"/>
                </a:rPr>
                <a:t>PART</a:t>
              </a:r>
              <a:r>
                <a:rPr kumimoji="1" lang="zh-CN" altLang="en-US" sz="2800" noProof="1">
                  <a:solidFill>
                    <a:srgbClr val="FFFFFF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微软雅黑" panose="020B0503020204020204" pitchFamily="34" charset="-122"/>
                  <a:sym typeface="+mn-ea"/>
                </a:rPr>
                <a:t> </a:t>
              </a:r>
              <a:r>
                <a:rPr kumimoji="1" lang="en-US" altLang="zh-CN" sz="2800" noProof="1">
                  <a:solidFill>
                    <a:srgbClr val="FFFFFF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微软雅黑" panose="020B0503020204020204" pitchFamily="34" charset="-122"/>
                  <a:sym typeface="+mn-ea"/>
                </a:rPr>
                <a:t>1</a:t>
              </a:r>
              <a:endParaRPr kumimoji="1" lang="en-US" altLang="zh-CN" sz="2800" noProof="1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微软雅黑" panose="020B0503020204020204" pitchFamily="34" charset="-122"/>
              </a:endParaRPr>
            </a:p>
          </p:txBody>
        </p:sp>
      </p:grpSp>
      <p:sp>
        <p:nvSpPr>
          <p:cNvPr id="14344" name="文本框 15"/>
          <p:cNvSpPr txBox="1">
            <a:spLocks noChangeArrowheads="1"/>
          </p:cNvSpPr>
          <p:nvPr/>
        </p:nvSpPr>
        <p:spPr bwMode="auto">
          <a:xfrm>
            <a:off x="3604260" y="40958"/>
            <a:ext cx="2441575" cy="64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ko-KR" altLang="zh-CN" sz="2800" b="1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黑体" panose="02010609060101010101" pitchFamily="49" charset="-122"/>
              </a:rPr>
              <a:t>프로젝트 개요</a:t>
            </a:r>
          </a:p>
        </p:txBody>
      </p:sp>
      <p:sp>
        <p:nvSpPr>
          <p:cNvPr id="46094" name="文本框 229"/>
          <p:cNvSpPr/>
          <p:nvPr/>
        </p:nvSpPr>
        <p:spPr>
          <a:xfrm>
            <a:off x="950595" y="1147445"/>
            <a:ext cx="8740775" cy="4331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en-US" sz="900" b="1" noProof="1">
              <a:solidFill>
                <a:srgbClr val="40404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方正姚体" panose="02010601030101010101" pitchFamily="2" charset="-122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Malgun Gothic" panose="020B0503020000020004" pitchFamily="50" charset="-127"/>
              <a:buChar char="•"/>
            </a:pP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제목: 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우주의 침략자</a:t>
            </a:r>
            <a:endParaRPr lang="ko-KR" altLang="en-US" sz="2000" b="0" cap="none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Malgun Gothic" panose="020B0503020000020004" pitchFamily="50" charset="-127"/>
              <a:buChar char="•"/>
            </a:pPr>
            <a:endParaRPr lang="ko-KR" altLang="en-US" sz="2000" b="0" cap="none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Malgun Gothic" panose="020B0503020000020004" pitchFamily="50" charset="-127"/>
              <a:buChar char="•"/>
            </a:pP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장르: 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슈팅</a:t>
            </a:r>
            <a:endParaRPr lang="ko-KR" altLang="en-US" sz="2000" b="0" cap="none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Malgun Gothic" panose="020B0503020000020004" pitchFamily="50" charset="-127"/>
              <a:buChar char="•"/>
            </a:pPr>
            <a:endParaRPr lang="ko-KR" altLang="en-US" sz="2000" b="0" cap="none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Malgun Gothic" panose="020B0503020000020004" pitchFamily="50" charset="-127"/>
              <a:buChar char="•"/>
            </a:pP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플랫폼: PC </a:t>
            </a:r>
            <a:endParaRPr lang="ko-KR" altLang="en-US" sz="2000" b="0" cap="none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Malgun Gothic" panose="020B0503020000020004" pitchFamily="50" charset="-127"/>
              <a:buChar char="•"/>
            </a:pPr>
            <a:endParaRPr lang="ko-KR" altLang="en-US" sz="2000" b="0" cap="none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Malgun Gothic" panose="020B0503020000020004" pitchFamily="50" charset="-127"/>
              <a:buChar char="•"/>
            </a:pP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핵심 컨셉: 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고전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, 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단순 슈팅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, 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패턴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, 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점수획득 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 </a:t>
            </a:r>
            <a:endParaRPr lang="ko-KR" altLang="en-US" sz="2000" b="0" cap="none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Malgun Gothic" panose="020B0503020000020004" pitchFamily="50" charset="-127"/>
              <a:buChar char="•"/>
            </a:pPr>
            <a:endParaRPr lang="ko-KR" altLang="en-US" sz="2000" b="0" cap="none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Malgun Gothic" panose="020B0503020000020004" pitchFamily="50" charset="-127"/>
              <a:buChar char="•"/>
            </a:pP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마케팅 타켓: 남녀노소, 가벼운 게임을 즐기는 </a:t>
            </a:r>
            <a:r>
              <a:rPr lang="en-US" altLang="ko-KR" sz="2000" dirty="0" err="1"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모든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 </a:t>
            </a:r>
            <a:r>
              <a:rPr lang="en-US" altLang="ko-KR" sz="2000" dirty="0" err="1"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사람들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 </a:t>
            </a: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Malgun Gothic" panose="020B0503020000020004" pitchFamily="50" charset="-127"/>
              <a:buChar char="•"/>
            </a:pPr>
            <a:endParaRPr lang="en-US" altLang="ko-KR" sz="2000" dirty="0">
              <a:latin typeface="Malgun Gothic" panose="020B0503020000020004" pitchFamily="50" charset="-127"/>
              <a:ea typeface="Malgun Gothic" panose="020B0503020000020004" pitchFamily="50" charset="-127"/>
              <a:sym typeface="+mn-ea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Malgun Gothic" panose="020B0503020000020004" pitchFamily="50" charset="-127"/>
              <a:buChar char="•"/>
            </a:pP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개발 프로그램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: 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자바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    </a:t>
            </a:r>
            <a:endParaRPr lang="ko-KR" altLang="en-US" sz="2000" b="0" cap="none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Malgun Gothic" panose="020B0503020000020004" pitchFamily="50" charset="-127"/>
              <a:buChar char="•"/>
            </a:pPr>
            <a:endParaRPr lang="ko-KR" altLang="en-US" sz="2000" b="0" cap="none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zh-CN" sz="1200" noProof="1">
              <a:solidFill>
                <a:srgbClr val="40404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方正姚体" panose="02010601030101010101" pitchFamily="2" charset="-122"/>
            </a:endParaRPr>
          </a:p>
          <a:p>
            <a:pPr marL="0" indent="0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zh-CN" sz="1400" noProof="1">
              <a:solidFill>
                <a:srgbClr val="40404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32"/>
          <p:cNvSpPr>
            <a:spLocks noChangeArrowheads="1"/>
          </p:cNvSpPr>
          <p:nvPr/>
        </p:nvSpPr>
        <p:spPr bwMode="auto">
          <a:xfrm>
            <a:off x="425450" y="44450"/>
            <a:ext cx="2247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sym typeface="黑体" panose="02010609060101010101" pitchFamily="49" charset="-122"/>
              </a:rPr>
              <a:t>PART</a:t>
            </a: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en-US" altLang="zh-CN" sz="2800">
                <a:solidFill>
                  <a:srgbClr val="FFFFFF"/>
                </a:solidFill>
                <a:latin typeface="微软雅黑" panose="020B0503020204020204" pitchFamily="34" charset="-122"/>
                <a:sym typeface="黑体" panose="02010609060101010101" pitchFamily="49" charset="-122"/>
              </a:rPr>
              <a:t>1</a:t>
            </a:r>
            <a:endParaRPr lang="en-US" altLang="zh-CN" sz="280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459" name="文本框 33"/>
          <p:cNvSpPr txBox="1">
            <a:spLocks noChangeArrowheads="1"/>
          </p:cNvSpPr>
          <p:nvPr/>
        </p:nvSpPr>
        <p:spPr bwMode="auto">
          <a:xfrm>
            <a:off x="2673350" y="71438"/>
            <a:ext cx="2698750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>
                <a:solidFill>
                  <a:srgbClr val="FFFFFF"/>
                </a:solidFill>
                <a:latin typeface="微软雅黑" panose="020B0503020204020204" pitchFamily="34" charset="-122"/>
                <a:sym typeface="黑体" panose="02010609060101010101" pitchFamily="49" charset="-122"/>
              </a:rPr>
              <a:t>请输入你的标题</a:t>
            </a:r>
            <a:endParaRPr lang="zh-CN" altLang="en-US" sz="2800">
              <a:latin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547938" y="0"/>
            <a:ext cx="4684712" cy="774700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kumimoji="1" lang="zh-CN" altLang="en-US" noProof="1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36" name="组 7"/>
          <p:cNvGrpSpPr/>
          <p:nvPr/>
        </p:nvGrpSpPr>
        <p:grpSpPr>
          <a:xfrm>
            <a:off x="424815" y="0"/>
            <a:ext cx="2248535" cy="773430"/>
            <a:chOff x="782065" y="0"/>
            <a:chExt cx="2248535" cy="1343608"/>
          </a:xfrm>
          <a:solidFill>
            <a:srgbClr val="F5E168"/>
          </a:solidFill>
        </p:grpSpPr>
        <p:sp>
          <p:nvSpPr>
            <p:cNvPr id="37" name="矩形 36"/>
            <p:cNvSpPr/>
            <p:nvPr/>
          </p:nvSpPr>
          <p:spPr>
            <a:xfrm>
              <a:off x="787145" y="0"/>
              <a:ext cx="2120044" cy="134360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kumimoji="1" lang="zh-CN" altLang="en-US" noProof="1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782065" y="71755"/>
              <a:ext cx="2248535" cy="1121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lnSpc>
                  <a:spcPct val="130000"/>
                </a:lnSpc>
                <a:defRPr/>
              </a:pPr>
              <a:r>
                <a:rPr kumimoji="1" lang="en-US" altLang="zh-CN" sz="2800" noProof="1">
                  <a:solidFill>
                    <a:srgbClr val="FFFFFF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PART</a:t>
              </a:r>
              <a:r>
                <a:rPr kumimoji="1" lang="zh-CN" altLang="en-US" sz="2800" noProof="1">
                  <a:solidFill>
                    <a:srgbClr val="FFFFFF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 </a:t>
              </a:r>
              <a:r>
                <a:rPr kumimoji="1" lang="en-US" altLang="zh-CN" sz="2800" noProof="1">
                  <a:solidFill>
                    <a:srgbClr val="FFFFFF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2</a:t>
              </a:r>
              <a:endParaRPr kumimoji="1" lang="en-US" altLang="zh-CN" sz="2800" noProof="1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19462" name="文本框 38"/>
          <p:cNvSpPr txBox="1">
            <a:spLocks noChangeArrowheads="1"/>
          </p:cNvSpPr>
          <p:nvPr/>
        </p:nvSpPr>
        <p:spPr bwMode="auto">
          <a:xfrm>
            <a:off x="3005455" y="40958"/>
            <a:ext cx="3310522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ko-KR" altLang="en-US" sz="2800" b="1" dirty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黑体" panose="02010609060101010101" pitchFamily="49" charset="-122"/>
              </a:rPr>
              <a:t>기존 게임과 차이점</a:t>
            </a:r>
            <a:endParaRPr lang="zh-CN" altLang="en-US" sz="2800" b="1" dirty="0">
              <a:solidFill>
                <a:srgbClr val="FFFFFF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黑体" panose="02010609060101010101" pitchFamily="49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949575" y="871538"/>
            <a:ext cx="339725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  <a:alpha val="7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538034" y="1096108"/>
            <a:ext cx="3661746" cy="3979745"/>
          </a:xfrm>
          <a:prstGeom prst="roundRect">
            <a:avLst>
              <a:gd name="adj" fmla="val 13382"/>
            </a:avLst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1350" noProof="1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745038" y="1096108"/>
            <a:ext cx="3919570" cy="3979745"/>
          </a:xfrm>
          <a:prstGeom prst="roundRect">
            <a:avLst>
              <a:gd name="adj" fmla="val 13382"/>
            </a:avLst>
          </a:prstGeom>
          <a:solidFill>
            <a:srgbClr val="F3E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1350" noProof="1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840584" y="2323306"/>
            <a:ext cx="1263650" cy="12620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1350" noProof="1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9470" name="组合 14"/>
          <p:cNvGrpSpPr/>
          <p:nvPr/>
        </p:nvGrpSpPr>
        <p:grpSpPr bwMode="auto">
          <a:xfrm>
            <a:off x="4239111" y="2667000"/>
            <a:ext cx="485775" cy="454025"/>
            <a:chOff x="406401" y="500063"/>
            <a:chExt cx="663575" cy="620712"/>
          </a:xfrm>
        </p:grpSpPr>
        <p:sp>
          <p:nvSpPr>
            <p:cNvPr id="16" name="Freeform 5"/>
            <p:cNvSpPr/>
            <p:nvPr/>
          </p:nvSpPr>
          <p:spPr bwMode="auto">
            <a:xfrm>
              <a:off x="818425" y="528276"/>
              <a:ext cx="164809" cy="223544"/>
            </a:xfrm>
            <a:custGeom>
              <a:avLst/>
              <a:gdLst>
                <a:gd name="T0" fmla="*/ 73 w 123"/>
                <a:gd name="T1" fmla="*/ 2 h 166"/>
                <a:gd name="T2" fmla="*/ 4 w 123"/>
                <a:gd name="T3" fmla="*/ 29 h 166"/>
                <a:gd name="T4" fmla="*/ 1 w 123"/>
                <a:gd name="T5" fmla="*/ 35 h 166"/>
                <a:gd name="T6" fmla="*/ 34 w 123"/>
                <a:gd name="T7" fmla="*/ 161 h 166"/>
                <a:gd name="T8" fmla="*/ 40 w 123"/>
                <a:gd name="T9" fmla="*/ 165 h 166"/>
                <a:gd name="T10" fmla="*/ 115 w 123"/>
                <a:gd name="T11" fmla="*/ 149 h 166"/>
                <a:gd name="T12" fmla="*/ 120 w 123"/>
                <a:gd name="T13" fmla="*/ 137 h 166"/>
                <a:gd name="T14" fmla="*/ 93 w 123"/>
                <a:gd name="T15" fmla="*/ 75 h 166"/>
                <a:gd name="T16" fmla="*/ 84 w 123"/>
                <a:gd name="T17" fmla="*/ 10 h 166"/>
                <a:gd name="T18" fmla="*/ 73 w 123"/>
                <a:gd name="T19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166">
                  <a:moveTo>
                    <a:pt x="73" y="2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1" y="30"/>
                    <a:pt x="0" y="33"/>
                    <a:pt x="1" y="35"/>
                  </a:cubicBezTo>
                  <a:cubicBezTo>
                    <a:pt x="7" y="56"/>
                    <a:pt x="29" y="140"/>
                    <a:pt x="34" y="161"/>
                  </a:cubicBezTo>
                  <a:cubicBezTo>
                    <a:pt x="35" y="164"/>
                    <a:pt x="37" y="166"/>
                    <a:pt x="40" y="165"/>
                  </a:cubicBezTo>
                  <a:cubicBezTo>
                    <a:pt x="115" y="149"/>
                    <a:pt x="115" y="149"/>
                    <a:pt x="115" y="149"/>
                  </a:cubicBezTo>
                  <a:cubicBezTo>
                    <a:pt x="121" y="148"/>
                    <a:pt x="123" y="142"/>
                    <a:pt x="120" y="137"/>
                  </a:cubicBezTo>
                  <a:cubicBezTo>
                    <a:pt x="108" y="119"/>
                    <a:pt x="99" y="97"/>
                    <a:pt x="93" y="75"/>
                  </a:cubicBezTo>
                  <a:cubicBezTo>
                    <a:pt x="85" y="50"/>
                    <a:pt x="84" y="24"/>
                    <a:pt x="84" y="10"/>
                  </a:cubicBezTo>
                  <a:cubicBezTo>
                    <a:pt x="85" y="4"/>
                    <a:pt x="79" y="0"/>
                    <a:pt x="73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eaLnBrk="1" fontAlgn="auto" hangingPunct="1">
                <a:defRPr/>
              </a:pPr>
              <a:endParaRPr lang="zh-CN" altLang="en-US" sz="1350" noProof="1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7" name="Freeform 6"/>
            <p:cNvSpPr/>
            <p:nvPr/>
          </p:nvSpPr>
          <p:spPr bwMode="auto">
            <a:xfrm>
              <a:off x="963717" y="500063"/>
              <a:ext cx="106259" cy="227883"/>
            </a:xfrm>
            <a:custGeom>
              <a:avLst/>
              <a:gdLst>
                <a:gd name="T0" fmla="*/ 33 w 79"/>
                <a:gd name="T1" fmla="*/ 7 h 171"/>
                <a:gd name="T2" fmla="*/ 14 w 79"/>
                <a:gd name="T3" fmla="*/ 6 h 171"/>
                <a:gd name="T4" fmla="*/ 11 w 79"/>
                <a:gd name="T5" fmla="*/ 90 h 171"/>
                <a:gd name="T6" fmla="*/ 34 w 79"/>
                <a:gd name="T7" fmla="*/ 141 h 171"/>
                <a:gd name="T8" fmla="*/ 73 w 79"/>
                <a:gd name="T9" fmla="*/ 148 h 171"/>
                <a:gd name="T10" fmla="*/ 70 w 79"/>
                <a:gd name="T11" fmla="*/ 73 h 171"/>
                <a:gd name="T12" fmla="*/ 33 w 79"/>
                <a:gd name="T13" fmla="*/ 7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71">
                  <a:moveTo>
                    <a:pt x="33" y="7"/>
                  </a:moveTo>
                  <a:cubicBezTo>
                    <a:pt x="28" y="3"/>
                    <a:pt x="20" y="0"/>
                    <a:pt x="14" y="6"/>
                  </a:cubicBezTo>
                  <a:cubicBezTo>
                    <a:pt x="2" y="16"/>
                    <a:pt x="0" y="51"/>
                    <a:pt x="11" y="90"/>
                  </a:cubicBezTo>
                  <a:cubicBezTo>
                    <a:pt x="16" y="108"/>
                    <a:pt x="23" y="126"/>
                    <a:pt x="34" y="141"/>
                  </a:cubicBezTo>
                  <a:cubicBezTo>
                    <a:pt x="43" y="154"/>
                    <a:pt x="64" y="171"/>
                    <a:pt x="73" y="148"/>
                  </a:cubicBezTo>
                  <a:cubicBezTo>
                    <a:pt x="79" y="132"/>
                    <a:pt x="78" y="104"/>
                    <a:pt x="70" y="73"/>
                  </a:cubicBezTo>
                  <a:cubicBezTo>
                    <a:pt x="61" y="42"/>
                    <a:pt x="47" y="17"/>
                    <a:pt x="33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eaLnBrk="1" fontAlgn="auto" hangingPunct="1">
                <a:defRPr/>
              </a:pPr>
              <a:endParaRPr lang="zh-CN" altLang="en-US" sz="1350" noProof="1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" name="Freeform 7"/>
            <p:cNvSpPr/>
            <p:nvPr/>
          </p:nvSpPr>
          <p:spPr bwMode="auto">
            <a:xfrm>
              <a:off x="406401" y="665007"/>
              <a:ext cx="199506" cy="171455"/>
            </a:xfrm>
            <a:custGeom>
              <a:avLst/>
              <a:gdLst>
                <a:gd name="T0" fmla="*/ 37 w 149"/>
                <a:gd name="T1" fmla="*/ 125 h 128"/>
                <a:gd name="T2" fmla="*/ 145 w 149"/>
                <a:gd name="T3" fmla="*/ 103 h 128"/>
                <a:gd name="T4" fmla="*/ 148 w 149"/>
                <a:gd name="T5" fmla="*/ 98 h 128"/>
                <a:gd name="T6" fmla="*/ 124 w 149"/>
                <a:gd name="T7" fmla="*/ 4 h 128"/>
                <a:gd name="T8" fmla="*/ 118 w 149"/>
                <a:gd name="T9" fmla="*/ 1 h 128"/>
                <a:gd name="T10" fmla="*/ 13 w 149"/>
                <a:gd name="T11" fmla="*/ 41 h 128"/>
                <a:gd name="T12" fmla="*/ 6 w 149"/>
                <a:gd name="T13" fmla="*/ 88 h 128"/>
                <a:gd name="T14" fmla="*/ 37 w 149"/>
                <a:gd name="T15" fmla="*/ 12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9" h="128">
                  <a:moveTo>
                    <a:pt x="37" y="125"/>
                  </a:moveTo>
                  <a:cubicBezTo>
                    <a:pt x="145" y="103"/>
                    <a:pt x="145" y="103"/>
                    <a:pt x="145" y="103"/>
                  </a:cubicBezTo>
                  <a:cubicBezTo>
                    <a:pt x="148" y="102"/>
                    <a:pt x="149" y="100"/>
                    <a:pt x="148" y="98"/>
                  </a:cubicBezTo>
                  <a:cubicBezTo>
                    <a:pt x="144" y="81"/>
                    <a:pt x="129" y="21"/>
                    <a:pt x="124" y="4"/>
                  </a:cubicBezTo>
                  <a:cubicBezTo>
                    <a:pt x="124" y="2"/>
                    <a:pt x="121" y="0"/>
                    <a:pt x="118" y="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3" y="44"/>
                    <a:pt x="0" y="65"/>
                    <a:pt x="6" y="88"/>
                  </a:cubicBezTo>
                  <a:cubicBezTo>
                    <a:pt x="12" y="112"/>
                    <a:pt x="27" y="128"/>
                    <a:pt x="37" y="1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eaLnBrk="1" fontAlgn="auto" hangingPunct="1">
                <a:defRPr/>
              </a:pPr>
              <a:endParaRPr lang="zh-CN" altLang="en-US" sz="1350" noProof="1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516996" y="567342"/>
              <a:ext cx="425035" cy="553433"/>
            </a:xfrm>
            <a:custGeom>
              <a:avLst/>
              <a:gdLst>
                <a:gd name="T0" fmla="*/ 282 w 319"/>
                <a:gd name="T1" fmla="*/ 404 h 413"/>
                <a:gd name="T2" fmla="*/ 311 w 319"/>
                <a:gd name="T3" fmla="*/ 404 h 413"/>
                <a:gd name="T4" fmla="*/ 311 w 319"/>
                <a:gd name="T5" fmla="*/ 375 h 413"/>
                <a:gd name="T6" fmla="*/ 189 w 319"/>
                <a:gd name="T7" fmla="*/ 254 h 413"/>
                <a:gd name="T8" fmla="*/ 177 w 319"/>
                <a:gd name="T9" fmla="*/ 225 h 413"/>
                <a:gd name="T10" fmla="*/ 177 w 319"/>
                <a:gd name="T11" fmla="*/ 185 h 413"/>
                <a:gd name="T12" fmla="*/ 187 w 319"/>
                <a:gd name="T13" fmla="*/ 173 h 413"/>
                <a:gd name="T14" fmla="*/ 210 w 319"/>
                <a:gd name="T15" fmla="*/ 169 h 413"/>
                <a:gd name="T16" fmla="*/ 229 w 319"/>
                <a:gd name="T17" fmla="*/ 139 h 413"/>
                <a:gd name="T18" fmla="*/ 198 w 319"/>
                <a:gd name="T19" fmla="*/ 20 h 413"/>
                <a:gd name="T20" fmla="*/ 195 w 319"/>
                <a:gd name="T21" fmla="*/ 13 h 413"/>
                <a:gd name="T22" fmla="*/ 166 w 319"/>
                <a:gd name="T23" fmla="*/ 4 h 413"/>
                <a:gd name="T24" fmla="*/ 78 w 319"/>
                <a:gd name="T25" fmla="*/ 39 h 413"/>
                <a:gd name="T26" fmla="*/ 64 w 319"/>
                <a:gd name="T27" fmla="*/ 67 h 413"/>
                <a:gd name="T28" fmla="*/ 89 w 319"/>
                <a:gd name="T29" fmla="*/ 167 h 413"/>
                <a:gd name="T30" fmla="*/ 113 w 319"/>
                <a:gd name="T31" fmla="*/ 186 h 413"/>
                <a:gd name="T32" fmla="*/ 127 w 319"/>
                <a:gd name="T33" fmla="*/ 184 h 413"/>
                <a:gd name="T34" fmla="*/ 141 w 319"/>
                <a:gd name="T35" fmla="*/ 196 h 413"/>
                <a:gd name="T36" fmla="*/ 141 w 319"/>
                <a:gd name="T37" fmla="*/ 226 h 413"/>
                <a:gd name="T38" fmla="*/ 129 w 319"/>
                <a:gd name="T39" fmla="*/ 255 h 413"/>
                <a:gd name="T40" fmla="*/ 8 w 319"/>
                <a:gd name="T41" fmla="*/ 376 h 413"/>
                <a:gd name="T42" fmla="*/ 8 w 319"/>
                <a:gd name="T43" fmla="*/ 405 h 413"/>
                <a:gd name="T44" fmla="*/ 37 w 319"/>
                <a:gd name="T45" fmla="*/ 405 h 413"/>
                <a:gd name="T46" fmla="*/ 121 w 319"/>
                <a:gd name="T47" fmla="*/ 321 h 413"/>
                <a:gd name="T48" fmla="*/ 141 w 319"/>
                <a:gd name="T49" fmla="*/ 329 h 413"/>
                <a:gd name="T50" fmla="*/ 141 w 319"/>
                <a:gd name="T51" fmla="*/ 389 h 413"/>
                <a:gd name="T52" fmla="*/ 142 w 319"/>
                <a:gd name="T53" fmla="*/ 394 h 413"/>
                <a:gd name="T54" fmla="*/ 177 w 319"/>
                <a:gd name="T55" fmla="*/ 394 h 413"/>
                <a:gd name="T56" fmla="*/ 178 w 319"/>
                <a:gd name="T57" fmla="*/ 389 h 413"/>
                <a:gd name="T58" fmla="*/ 178 w 319"/>
                <a:gd name="T59" fmla="*/ 329 h 413"/>
                <a:gd name="T60" fmla="*/ 199 w 319"/>
                <a:gd name="T61" fmla="*/ 321 h 413"/>
                <a:gd name="T62" fmla="*/ 282 w 319"/>
                <a:gd name="T63" fmla="*/ 404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19" h="413">
                  <a:moveTo>
                    <a:pt x="282" y="404"/>
                  </a:moveTo>
                  <a:cubicBezTo>
                    <a:pt x="289" y="411"/>
                    <a:pt x="303" y="411"/>
                    <a:pt x="311" y="404"/>
                  </a:cubicBezTo>
                  <a:cubicBezTo>
                    <a:pt x="319" y="396"/>
                    <a:pt x="319" y="383"/>
                    <a:pt x="311" y="375"/>
                  </a:cubicBezTo>
                  <a:cubicBezTo>
                    <a:pt x="189" y="254"/>
                    <a:pt x="189" y="254"/>
                    <a:pt x="189" y="254"/>
                  </a:cubicBezTo>
                  <a:cubicBezTo>
                    <a:pt x="181" y="246"/>
                    <a:pt x="177" y="236"/>
                    <a:pt x="177" y="225"/>
                  </a:cubicBezTo>
                  <a:cubicBezTo>
                    <a:pt x="177" y="185"/>
                    <a:pt x="177" y="185"/>
                    <a:pt x="177" y="185"/>
                  </a:cubicBezTo>
                  <a:cubicBezTo>
                    <a:pt x="177" y="179"/>
                    <a:pt x="182" y="174"/>
                    <a:pt x="187" y="173"/>
                  </a:cubicBezTo>
                  <a:cubicBezTo>
                    <a:pt x="210" y="169"/>
                    <a:pt x="210" y="169"/>
                    <a:pt x="210" y="169"/>
                  </a:cubicBezTo>
                  <a:cubicBezTo>
                    <a:pt x="223" y="167"/>
                    <a:pt x="233" y="152"/>
                    <a:pt x="229" y="139"/>
                  </a:cubicBezTo>
                  <a:cubicBezTo>
                    <a:pt x="198" y="20"/>
                    <a:pt x="198" y="20"/>
                    <a:pt x="198" y="20"/>
                  </a:cubicBezTo>
                  <a:cubicBezTo>
                    <a:pt x="197" y="18"/>
                    <a:pt x="197" y="15"/>
                    <a:pt x="195" y="13"/>
                  </a:cubicBezTo>
                  <a:cubicBezTo>
                    <a:pt x="189" y="4"/>
                    <a:pt x="176" y="0"/>
                    <a:pt x="166" y="4"/>
                  </a:cubicBezTo>
                  <a:cubicBezTo>
                    <a:pt x="78" y="39"/>
                    <a:pt x="78" y="39"/>
                    <a:pt x="78" y="39"/>
                  </a:cubicBezTo>
                  <a:cubicBezTo>
                    <a:pt x="67" y="43"/>
                    <a:pt x="61" y="56"/>
                    <a:pt x="64" y="67"/>
                  </a:cubicBezTo>
                  <a:cubicBezTo>
                    <a:pt x="89" y="167"/>
                    <a:pt x="89" y="167"/>
                    <a:pt x="89" y="167"/>
                  </a:cubicBezTo>
                  <a:cubicBezTo>
                    <a:pt x="92" y="178"/>
                    <a:pt x="102" y="186"/>
                    <a:pt x="113" y="186"/>
                  </a:cubicBezTo>
                  <a:cubicBezTo>
                    <a:pt x="114" y="186"/>
                    <a:pt x="120" y="185"/>
                    <a:pt x="127" y="184"/>
                  </a:cubicBezTo>
                  <a:cubicBezTo>
                    <a:pt x="134" y="183"/>
                    <a:pt x="141" y="188"/>
                    <a:pt x="141" y="19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1" y="237"/>
                    <a:pt x="137" y="247"/>
                    <a:pt x="129" y="255"/>
                  </a:cubicBezTo>
                  <a:cubicBezTo>
                    <a:pt x="8" y="376"/>
                    <a:pt x="8" y="376"/>
                    <a:pt x="8" y="376"/>
                  </a:cubicBezTo>
                  <a:cubicBezTo>
                    <a:pt x="0" y="384"/>
                    <a:pt x="0" y="397"/>
                    <a:pt x="8" y="405"/>
                  </a:cubicBezTo>
                  <a:cubicBezTo>
                    <a:pt x="16" y="412"/>
                    <a:pt x="29" y="413"/>
                    <a:pt x="37" y="405"/>
                  </a:cubicBezTo>
                  <a:cubicBezTo>
                    <a:pt x="121" y="321"/>
                    <a:pt x="121" y="321"/>
                    <a:pt x="121" y="321"/>
                  </a:cubicBezTo>
                  <a:cubicBezTo>
                    <a:pt x="128" y="313"/>
                    <a:pt x="141" y="319"/>
                    <a:pt x="141" y="329"/>
                  </a:cubicBezTo>
                  <a:cubicBezTo>
                    <a:pt x="141" y="389"/>
                    <a:pt x="141" y="389"/>
                    <a:pt x="141" y="389"/>
                  </a:cubicBezTo>
                  <a:cubicBezTo>
                    <a:pt x="141" y="391"/>
                    <a:pt x="141" y="392"/>
                    <a:pt x="142" y="394"/>
                  </a:cubicBezTo>
                  <a:cubicBezTo>
                    <a:pt x="146" y="412"/>
                    <a:pt x="173" y="412"/>
                    <a:pt x="177" y="394"/>
                  </a:cubicBezTo>
                  <a:cubicBezTo>
                    <a:pt x="178" y="392"/>
                    <a:pt x="178" y="391"/>
                    <a:pt x="178" y="389"/>
                  </a:cubicBezTo>
                  <a:cubicBezTo>
                    <a:pt x="178" y="329"/>
                    <a:pt x="178" y="329"/>
                    <a:pt x="178" y="329"/>
                  </a:cubicBezTo>
                  <a:cubicBezTo>
                    <a:pt x="178" y="319"/>
                    <a:pt x="191" y="313"/>
                    <a:pt x="199" y="321"/>
                  </a:cubicBezTo>
                  <a:cubicBezTo>
                    <a:pt x="198" y="320"/>
                    <a:pt x="282" y="404"/>
                    <a:pt x="282" y="4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80" tIns="34290" rIns="68580" bIns="34290"/>
            <a:lstStyle/>
            <a:p>
              <a:pPr eaLnBrk="1" fontAlgn="auto" hangingPunct="1">
                <a:defRPr/>
              </a:pPr>
              <a:endParaRPr lang="zh-CN" altLang="en-US" sz="1350" noProof="1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19472" name="文本框 20"/>
          <p:cNvSpPr txBox="1">
            <a:spLocks noChangeArrowheads="1"/>
          </p:cNvSpPr>
          <p:nvPr/>
        </p:nvSpPr>
        <p:spPr bwMode="auto">
          <a:xfrm>
            <a:off x="388717" y="1407999"/>
            <a:ext cx="3960379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ko-KR" altLang="en-US" sz="4500" dirty="0" err="1">
                <a:solidFill>
                  <a:schemeClr val="bg1"/>
                </a:solidFill>
                <a:latin typeface="微软雅黑" panose="020B0503020204020204" pitchFamily="34" charset="-122"/>
              </a:rPr>
              <a:t>갤러그</a:t>
            </a:r>
            <a:endParaRPr lang="zh-CN" altLang="en-US" sz="45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233494" y="2572087"/>
            <a:ext cx="2098040" cy="114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200000"/>
              </a:lnSpc>
              <a:defRPr/>
            </a:pPr>
            <a:r>
              <a:rPr lang="ko-KR" altLang="en-US" sz="1200" spc="300" noProof="1">
                <a:solidFill>
                  <a:srgbClr val="40404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일정 패턴으로 출현하는 적을 발사체 한 개로만 격추시킴 </a:t>
            </a:r>
            <a:r>
              <a:rPr lang="en-US" altLang="zh-CN" sz="1200" spc="300" noProof="1">
                <a:solidFill>
                  <a:srgbClr val="40404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endParaRPr lang="zh-CN" altLang="en-US" sz="1200" noProof="1">
              <a:latin typeface="微软雅黑" panose="020B0503020204020204" pitchFamily="34" charset="-122"/>
              <a:ea typeface="+mn-ea"/>
              <a:cs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511153" y="2488001"/>
            <a:ext cx="253746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200000"/>
              </a:lnSpc>
              <a:defRPr/>
            </a:pPr>
            <a:endParaRPr lang="zh-CN" altLang="en-US" sz="1000" noProof="1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微软雅黑" panose="020B0503020204020204" pitchFamily="34" charset="-122"/>
              <a:sym typeface="方正姚体" panose="02010601030101010101" pitchFamily="2" charset="-122"/>
            </a:endParaRPr>
          </a:p>
          <a:p>
            <a:pPr eaLnBrk="1" fontAlgn="auto" hangingPunct="1">
              <a:lnSpc>
                <a:spcPct val="150000"/>
              </a:lnSpc>
              <a:defRPr/>
            </a:pPr>
            <a:r>
              <a:rPr lang="en-US" altLang="zh-CN" sz="1200" spc="300" noProof="1">
                <a:solidFill>
                  <a:srgbClr val="40404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endParaRPr lang="zh-CN" altLang="en-US" sz="1200" noProof="1">
              <a:latin typeface="微软雅黑" panose="020B0503020204020204" pitchFamily="34" charset="-122"/>
              <a:ea typeface="+mn-ea"/>
              <a:cs typeface="微软雅黑" panose="020B0503020204020204" pitchFamily="34" charset="-122"/>
            </a:endParaRPr>
          </a:p>
        </p:txBody>
      </p:sp>
      <p:sp>
        <p:nvSpPr>
          <p:cNvPr id="28" name="文本框 20">
            <a:extLst>
              <a:ext uri="{FF2B5EF4-FFF2-40B4-BE49-F238E27FC236}">
                <a16:creationId xmlns:a16="http://schemas.microsoft.com/office/drawing/2014/main" id="{31980658-CE18-4C77-A906-28D4ED1C4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3703" y="1404605"/>
            <a:ext cx="3960379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ko-KR" altLang="en-US" sz="4500" dirty="0">
                <a:solidFill>
                  <a:schemeClr val="bg1"/>
                </a:solidFill>
                <a:latin typeface="微软雅黑" panose="020B0503020204020204" pitchFamily="34" charset="-122"/>
              </a:rPr>
              <a:t>우주의 침략자</a:t>
            </a:r>
            <a:endParaRPr lang="zh-CN" altLang="en-US" sz="45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9" name="文本框 48">
            <a:extLst>
              <a:ext uri="{FF2B5EF4-FFF2-40B4-BE49-F238E27FC236}">
                <a16:creationId xmlns:a16="http://schemas.microsoft.com/office/drawing/2014/main" id="{E4D461ED-1F7F-4111-B107-3BE881E4E172}"/>
              </a:ext>
            </a:extLst>
          </p:cNvPr>
          <p:cNvSpPr txBox="1"/>
          <p:nvPr/>
        </p:nvSpPr>
        <p:spPr>
          <a:xfrm>
            <a:off x="5730863" y="2478482"/>
            <a:ext cx="20980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eaLnBrk="1" fontAlgn="auto" hangingPunct="1">
              <a:lnSpc>
                <a:spcPct val="200000"/>
              </a:lnSpc>
              <a:defRPr/>
            </a:pPr>
            <a:r>
              <a:rPr lang="ko-KR" altLang="en-US" sz="1200" spc="300" noProof="1">
                <a:solidFill>
                  <a:srgbClr val="40404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일정 점수에 도달하면 발사체 여러개로 늘어나거나 </a:t>
            </a:r>
            <a:r>
              <a:rPr lang="en-US" altLang="ko-KR" sz="1200" spc="300" noProof="1">
                <a:solidFill>
                  <a:srgbClr val="40404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 = </a:t>
            </a:r>
            <a:r>
              <a:rPr lang="ko-KR" altLang="en-US" sz="1200" spc="300" noProof="1">
                <a:solidFill>
                  <a:srgbClr val="40404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200" spc="300" noProof="1">
                <a:solidFill>
                  <a:srgbClr val="40404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Ai</a:t>
            </a:r>
            <a:r>
              <a:rPr lang="ko-KR" altLang="en-US" sz="1200" spc="300" noProof="1">
                <a:solidFill>
                  <a:srgbClr val="40404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같은 도우미 기체가 등장하여 적을 격추시키는걸 도와줌 </a:t>
            </a:r>
            <a:endParaRPr lang="zh-CN" altLang="en-US" sz="1200" noProof="1">
              <a:latin typeface="微软雅黑" panose="020B0503020204020204" pitchFamily="34" charset="-122"/>
              <a:ea typeface="+mn-ea"/>
              <a:cs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" presetClass="entr" presetSubtype="16" fill="hold" grpId="2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xit" presetSubtype="32" fill="hold" grpId="2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82000" y="8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82000" y="8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" presetClass="entr" presetSubtype="16" fill="hold" grpId="2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xit" presetSubtype="32" fill="hold" grpId="2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bldLvl="0" animBg="1"/>
      <p:bldP spid="10" grpId="0" animBg="1"/>
      <p:bldP spid="10" grpId="1" animBg="1"/>
      <p:bldP spid="49" grpId="0"/>
      <p:bldP spid="49" grpId="1"/>
      <p:bldP spid="49" grpId="2"/>
      <p:bldP spid="49" grpId="3"/>
      <p:bldP spid="49" grpId="4"/>
      <p:bldP spid="49" grpId="5"/>
      <p:bldP spid="49" grpId="6"/>
      <p:bldP spid="49" grpId="7"/>
      <p:bldP spid="49" grpId="8"/>
      <p:bldP spid="49" grpId="9"/>
      <p:bldP spid="49" grpId="10"/>
      <p:bldP spid="49" grpId="11"/>
      <p:bldP spid="49" grpId="12"/>
      <p:bldP spid="49" grpId="13"/>
      <p:bldP spid="49" grpId="14"/>
      <p:bldP spid="49" grpId="15"/>
      <p:bldP spid="49" grpId="16"/>
      <p:bldP spid="49" grpId="17"/>
      <p:bldP spid="49" grpId="18"/>
      <p:bldP spid="49" grpId="19"/>
      <p:bldP spid="49" grpId="20"/>
      <p:bldP spid="49" grpId="21"/>
      <p:bldP spid="49" grpId="22"/>
      <p:bldP spid="49" grpId="23"/>
      <p:bldP spid="49" grpId="24"/>
      <p:bldP spid="51" grpId="0"/>
      <p:bldP spid="51" grpId="1"/>
      <p:bldP spid="29" grpId="0"/>
      <p:bldP spid="29" grpId="1"/>
      <p:bldP spid="29" grpId="2"/>
      <p:bldP spid="29" grpId="3"/>
      <p:bldP spid="29" grpId="4"/>
      <p:bldP spid="29" grpId="5"/>
      <p:bldP spid="29" grpId="6"/>
      <p:bldP spid="29" grpId="7"/>
      <p:bldP spid="29" grpId="8"/>
      <p:bldP spid="29" grpId="9"/>
      <p:bldP spid="29" grpId="10"/>
      <p:bldP spid="29" grpId="11"/>
      <p:bldP spid="29" grpId="12"/>
      <p:bldP spid="29" grpId="13"/>
      <p:bldP spid="29" grpId="14"/>
      <p:bldP spid="29" grpId="15"/>
      <p:bldP spid="29" grpId="16"/>
      <p:bldP spid="29" grpId="17"/>
      <p:bldP spid="29" grpId="18"/>
      <p:bldP spid="29" grpId="19"/>
      <p:bldP spid="29" grpId="20"/>
      <p:bldP spid="29" grpId="21"/>
      <p:bldP spid="29" grpId="22"/>
      <p:bldP spid="29" grpId="23"/>
      <p:bldP spid="29" grpId="2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560638" y="0"/>
            <a:ext cx="4684712" cy="774700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kumimoji="1" lang="zh-CN" altLang="en-US" noProof="1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424815" y="0"/>
            <a:ext cx="2248535" cy="773430"/>
            <a:chOff x="782065" y="0"/>
            <a:chExt cx="2248535" cy="1343608"/>
          </a:xfrm>
          <a:solidFill>
            <a:srgbClr val="F5E168"/>
          </a:solidFill>
        </p:grpSpPr>
        <p:sp>
          <p:nvSpPr>
            <p:cNvPr id="6" name="矩形 5"/>
            <p:cNvSpPr/>
            <p:nvPr/>
          </p:nvSpPr>
          <p:spPr>
            <a:xfrm>
              <a:off x="787145" y="0"/>
              <a:ext cx="2120044" cy="134360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kumimoji="1" lang="zh-CN" altLang="en-US" noProof="1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82065" y="71755"/>
              <a:ext cx="2248535" cy="1121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lnSpc>
                  <a:spcPct val="130000"/>
                </a:lnSpc>
                <a:defRPr/>
              </a:pPr>
              <a:r>
                <a:rPr kumimoji="1" lang="en-US" altLang="zh-CN" sz="2800" noProof="1">
                  <a:solidFill>
                    <a:srgbClr val="FFFFFF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PART</a:t>
              </a:r>
              <a:r>
                <a:rPr kumimoji="1" lang="zh-CN" altLang="en-US" sz="2800" noProof="1">
                  <a:solidFill>
                    <a:srgbClr val="FFFFFF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 </a:t>
              </a:r>
              <a:r>
                <a:rPr kumimoji="1" lang="en-US" altLang="zh-CN" sz="2800" noProof="1">
                  <a:solidFill>
                    <a:srgbClr val="FFFFFF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3</a:t>
              </a:r>
            </a:p>
          </p:txBody>
        </p:sp>
      </p:grpSp>
      <p:sp>
        <p:nvSpPr>
          <p:cNvPr id="13320" name="文本框 8"/>
          <p:cNvSpPr txBox="1">
            <a:spLocks noChangeArrowheads="1"/>
          </p:cNvSpPr>
          <p:nvPr/>
        </p:nvSpPr>
        <p:spPr bwMode="auto">
          <a:xfrm>
            <a:off x="3532505" y="64453"/>
            <a:ext cx="902811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ko-KR" altLang="en-US" sz="2800" b="1" dirty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예시</a:t>
            </a:r>
            <a:endParaRPr lang="zh-CN" altLang="en-US" sz="2800" dirty="0">
              <a:latin typeface="微软雅黑" panose="020B0503020204020204" pitchFamily="34" charset="-122"/>
            </a:endParaRPr>
          </a:p>
        </p:txBody>
      </p:sp>
      <p:pic>
        <p:nvPicPr>
          <p:cNvPr id="21" name="Picture 2" descr="ê°¤ë¬ê·¸ íë¡ê·¸ëë°ì ëí ì´ë¯¸ì§ ê²ìê²°ê³¼">
            <a:extLst>
              <a:ext uri="{FF2B5EF4-FFF2-40B4-BE49-F238E27FC236}">
                <a16:creationId xmlns:a16="http://schemas.microsoft.com/office/drawing/2014/main" id="{94642D78-68BE-4BBB-84F0-DEF39E9F7F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8" r="4080" b="4032"/>
          <a:stretch/>
        </p:blipFill>
        <p:spPr bwMode="auto">
          <a:xfrm>
            <a:off x="306842" y="1446247"/>
            <a:ext cx="573939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D85803A-B505-4207-85B4-9590D4863F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51" t="7576" r="4309" b="5596"/>
          <a:stretch/>
        </p:blipFill>
        <p:spPr>
          <a:xfrm>
            <a:off x="3983910" y="1388486"/>
            <a:ext cx="5141166" cy="327504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1"/>
            </p:custDataLst>
          </p:nvPr>
        </p:nvSpPr>
        <p:spPr>
          <a:xfrm>
            <a:off x="0" y="908464"/>
            <a:ext cx="9144000" cy="3295403"/>
          </a:xfrm>
          <a:prstGeom prst="rect">
            <a:avLst/>
          </a:prstGeom>
          <a:solidFill>
            <a:srgbClr val="F3E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PA_矩形 14"/>
          <p:cNvSpPr/>
          <p:nvPr>
            <p:custDataLst>
              <p:tags r:id="rId2"/>
            </p:custDataLst>
          </p:nvPr>
        </p:nvSpPr>
        <p:spPr>
          <a:xfrm>
            <a:off x="2026239" y="1872701"/>
            <a:ext cx="5090795" cy="1212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6000" b="1" dirty="0">
                <a:solidFill>
                  <a:schemeClr val="tx1">
                    <a:lumMod val="75000"/>
                  </a:schemeClr>
                </a:solidFill>
                <a:latin typeface="ITC Avant Garde Std Md" panose="020B0602020202020204" pitchFamily="34" charset="0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9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9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9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第一PPT，www.1ppt.com">
  <a:themeElements>
    <a:clrScheme name="106">
      <a:dk1>
        <a:srgbClr val="4B4D4F"/>
      </a:dk1>
      <a:lt1>
        <a:srgbClr val="FFFFFF"/>
      </a:lt1>
      <a:dk2>
        <a:srgbClr val="3D3F41"/>
      </a:dk2>
      <a:lt2>
        <a:srgbClr val="FFFFFF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FCCF86"/>
      </a:accent5>
      <a:accent6>
        <a:srgbClr val="AA5ED4"/>
      </a:accent6>
      <a:hlink>
        <a:srgbClr val="00B0F0"/>
      </a:hlink>
      <a:folHlink>
        <a:srgbClr val="AFB2B4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화면 슬라이드 쇼(16:9)</PresentationFormat>
  <Paragraphs>44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21" baseType="lpstr">
      <vt:lpstr>方正姚体</vt:lpstr>
      <vt:lpstr>Impact Label</vt:lpstr>
      <vt:lpstr>ITC Avant Garde Std Md</vt:lpstr>
      <vt:lpstr>微软雅黑</vt:lpstr>
      <vt:lpstr>Open Sans</vt:lpstr>
      <vt:lpstr>黑体</vt:lpstr>
      <vt:lpstr>宋体</vt:lpstr>
      <vt:lpstr>Malgun Gothic</vt:lpstr>
      <vt:lpstr>造字工房悦圆演示版常规体</vt:lpstr>
      <vt:lpstr>Arial</vt:lpstr>
      <vt:lpstr>Calibri</vt:lpstr>
      <vt:lpstr>Chiller</vt:lpstr>
      <vt:lpstr>Impact</vt:lpstr>
      <vt:lpstr>Wingdings 2</vt:lpstr>
      <vt:lpstr>第一PPT，www.1ppt.com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13</cp:revision>
  <dcterms:created xsi:type="dcterms:W3CDTF">2017-01-17T05:18:00Z</dcterms:created>
  <dcterms:modified xsi:type="dcterms:W3CDTF">2018-04-29T10:11:06Z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