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0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266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88E05-75B2-401E-B76C-B4F7E1164E9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D6090-B03B-43CD-8895-A3073F11B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111E-BBE8-7516-C749-DE88538FF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9624B-2E3E-AC9D-80B3-AD102A9DA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0F958-032F-97F5-98E4-AE0766E3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F8A65-3EC1-1D48-755A-D5839807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5DEBF-570F-4BF1-3D15-29193473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63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6A50A-F853-5776-D6F9-962455C0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0EC8B-D9CF-2274-A013-947567069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6911B-6643-8DC9-30EC-AFD5C43D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6C6BD-6F10-CFD9-6249-06C76D96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34083-DC0C-791D-859C-D4933B77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73576-B212-7AD9-E86B-36D0933C7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84FE02-D6F1-E694-9E5A-E5A586709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94854-A5F0-3058-3EDB-3B146AD2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B9B64-704F-16BC-1996-B9DC3BB5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79374-E2DE-EFA8-44F7-464A7AD5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4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E2406-A993-908D-DEBF-2B9DBB25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0CFEE-407E-4797-2794-873C5100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5CA92-4D03-023F-FD4D-77274705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095AF-3C62-3CAD-3269-15253BFF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9E307-FCB3-A204-47B2-56698DDA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4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E0BCD-2869-CED2-9CFA-3D250B23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E7A53-3B13-68B7-96E6-7893FC1B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28BAB-9BC8-1C55-39AE-109D6FC3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3EF4A-22A8-62B4-9CCE-7E622CC4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8AC1D-086E-EB01-686E-92FE12D3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8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51457-A1AC-EE23-4620-DEB32BEB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EE28-301D-CAE1-E170-9A55BF9D6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6D378-F046-84B7-B3CD-2FCE14D76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550FB-C0FB-A430-1F28-3E84B642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1AC63C-117B-1C57-29A9-25A0464F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E08E7-96B7-6925-085A-EB2734C5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18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F3663-8641-FBA6-68C8-C233FE29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E8B48-942C-DDD8-2837-A294DDAB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A0B0AD-DA38-6F5C-CDEC-3BA5BD3E2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2F85A4-877A-5338-BF80-FCDC51ABE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7DBA6D-5EC0-1B69-8903-0B834B5AB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609112-A83C-585B-BDBF-D571FA11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F5334B-BFB4-BD85-215D-2B58975E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EA18D2-FEF2-1B2A-A664-535ABB81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7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B566F-0657-3A7E-F3BF-AEF7119C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4F13F2-5435-309C-0C7B-BF359755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A79349-BEC2-431D-7FF5-FADBB9A2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FCB67-D088-AB69-7A2F-207FDAF7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0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99890F-9F9B-E14F-B32D-A2267B92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29090F-E913-EC2D-ACFE-25CE92C4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2DAFAA-AEEE-1516-07E4-7F5377A0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EF2DC-5EC9-C8D1-7CAB-00AF256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3CF6B-24BE-AEAD-8563-9D9825BA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62224-2F06-2639-0152-9F00C3CD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60612-EDE1-C2C5-430C-B22DEEC5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E8DCA-22AC-AB4F-C689-4CD8BE2A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3FC2E-CC02-4805-F21C-49C6FC86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FB10B-D4E0-9B72-95AC-08F13745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0E99B-5778-FB7E-EE40-FC2B43794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A95CF-92E2-9871-C4D1-15FEFC57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DC390-3242-F091-07BE-C6237C39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078A8-5482-7E24-4368-C19EE402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37791-B66A-5310-D032-0BB8F065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8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505A51-4EC0-084A-D3D3-443F4658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B63B7-E772-51C4-E546-B076342C8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BF742-6016-AACF-4305-3258328BA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493A4-C6E4-224D-73D8-01D8DF598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ADE3D-D8C5-BB6E-FFC4-DF49C581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6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68C3C-DBC2-F33F-320B-439960352954}"/>
              </a:ext>
            </a:extLst>
          </p:cNvPr>
          <p:cNvSpPr txBox="1"/>
          <p:nvPr/>
        </p:nvSpPr>
        <p:spPr>
          <a:xfrm>
            <a:off x="150824" y="-90530"/>
            <a:ext cx="469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개발 진행 상황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C80810-FB01-1941-C730-62AA3751F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32258"/>
              </p:ext>
            </p:extLst>
          </p:nvPr>
        </p:nvGraphicFramePr>
        <p:xfrm>
          <a:off x="232306" y="452393"/>
          <a:ext cx="11769994" cy="6258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409">
                  <a:extLst>
                    <a:ext uri="{9D8B030D-6E8A-4147-A177-3AD203B41FA5}">
                      <a16:colId xmlns:a16="http://schemas.microsoft.com/office/drawing/2014/main" val="1097159349"/>
                    </a:ext>
                  </a:extLst>
                </a:gridCol>
                <a:gridCol w="2166877">
                  <a:extLst>
                    <a:ext uri="{9D8B030D-6E8A-4147-A177-3AD203B41FA5}">
                      <a16:colId xmlns:a16="http://schemas.microsoft.com/office/drawing/2014/main" val="1891580446"/>
                    </a:ext>
                  </a:extLst>
                </a:gridCol>
                <a:gridCol w="7873674">
                  <a:extLst>
                    <a:ext uri="{9D8B030D-6E8A-4147-A177-3AD203B41FA5}">
                      <a16:colId xmlns:a16="http://schemas.microsoft.com/office/drawing/2014/main" val="1907835694"/>
                    </a:ext>
                  </a:extLst>
                </a:gridCol>
                <a:gridCol w="876034">
                  <a:extLst>
                    <a:ext uri="{9D8B030D-6E8A-4147-A177-3AD203B41FA5}">
                      <a16:colId xmlns:a16="http://schemas.microsoft.com/office/drawing/2014/main" val="2502823253"/>
                    </a:ext>
                  </a:extLst>
                </a:gridCol>
              </a:tblGrid>
              <a:tr h="6211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생성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캐릭터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캔버스 위에 배경 이미지와 그 위에 경사가 있는 맵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구조를 구현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 맵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구조에 따른 플레이어 이동 및 회전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아래로 떨어질 시 사망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89970"/>
                  </a:ext>
                </a:extLst>
              </a:tr>
              <a:tr h="570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캐릭터 공격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마우스를 이용한 발사각에 따라 주포의 회전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선형보간을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이용한 부드러운 포탄 움직임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11974"/>
                  </a:ext>
                </a:extLst>
              </a:tr>
              <a:tr h="5027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탄착 지점에 포탄의 폭발 범위에 따라 지형 파괴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2. 3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종류의 철갑탄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고폭탄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다중발사 무기를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61328"/>
                  </a:ext>
                </a:extLst>
              </a:tr>
              <a:tr h="630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4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배틀 환경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랜덤하게 바람을 생성하고 그에 따라 </a:t>
                      </a: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파티클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이동 및 발사속도 보정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바람이 강해 포탄이 점차 느려지면 포탄이 뒤로 이동하는 것을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487759"/>
                  </a:ext>
                </a:extLst>
              </a:tr>
              <a:tr h="6482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5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인 플레이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다른 플레이어의 움직임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폭발 범위에 따른 피격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공격이 끝나거나 턴을 넘기면서 </a:t>
                      </a: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번갈아가며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턴을 진행하는 것을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455551"/>
                  </a:ext>
                </a:extLst>
              </a:tr>
              <a:tr h="6482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6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적군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AI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제작된 </a:t>
                      </a: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맵의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고정된 위치에 소환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랜덤하게 이동 혹은 플레이어를 공격할 수 있는 위치로 이동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각도 및 발사거리를 계산하여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플레이어를 공격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10%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86110"/>
                  </a:ext>
                </a:extLst>
              </a:tr>
              <a:tr h="873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7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HP,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발사속도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움직임 제한의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바람 세기를 나타내는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타이틀 화면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(Start, Difficulty, Quit)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로비 화면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 선택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PvP(2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kumimoji="0" lang="en-US" altLang="ko-KR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PvE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난이도 선택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04245"/>
                  </a:ext>
                </a:extLst>
              </a:tr>
              <a:tr h="6632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8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사운드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게임종료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밸런스 조절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게임 종료와 그에 따른 화면 전환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밸런스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828414"/>
                  </a:ext>
                </a:extLst>
              </a:tr>
              <a:tr h="459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9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추가범위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남은 제작기간에 따라 가능한 범위에서 추가 범위 기능 혹은 그 이상을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12153"/>
                  </a:ext>
                </a:extLst>
              </a:tr>
              <a:tr h="4707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10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QA, Release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90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6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62"/>
    </mc:Choice>
    <mc:Fallback xmlns="">
      <p:transition spd="slow" advTm="189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D865-0ADC-F49D-B250-94689D3DB5BB}"/>
              </a:ext>
            </a:extLst>
          </p:cNvPr>
          <p:cNvSpPr txBox="1"/>
          <p:nvPr/>
        </p:nvSpPr>
        <p:spPr>
          <a:xfrm>
            <a:off x="150824" y="-90530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240690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290</Words>
  <Application>Microsoft Office PowerPoint</Application>
  <PresentationFormat>와이드스크린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study</dc:creator>
  <cp:lastModifiedBy>민동현(2018182012)</cp:lastModifiedBy>
  <cp:revision>44</cp:revision>
  <dcterms:created xsi:type="dcterms:W3CDTF">2022-09-22T04:58:59Z</dcterms:created>
  <dcterms:modified xsi:type="dcterms:W3CDTF">2022-10-18T09:52:51Z</dcterms:modified>
</cp:coreProperties>
</file>