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2000" autoAdjust="0"/>
  </p:normalViewPr>
  <p:slideViewPr>
    <p:cSldViewPr snapToGrid="0">
      <p:cViewPr varScale="1">
        <p:scale>
          <a:sx n="149" d="100"/>
          <a:sy n="149" d="100"/>
        </p:scale>
        <p:origin x="13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08015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번갈아가며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맵의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PvE(1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022AF-33D8-8921-0B59-C8B47EEA1315}"/>
              </a:ext>
            </a:extLst>
          </p:cNvPr>
          <p:cNvSpPr txBox="1"/>
          <p:nvPr/>
        </p:nvSpPr>
        <p:spPr>
          <a:xfrm>
            <a:off x="10659292" y="7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: 50%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A0BCD-5A88-A5AE-B61D-480C6784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1" y="543524"/>
            <a:ext cx="11446115" cy="61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296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48</cp:revision>
  <dcterms:created xsi:type="dcterms:W3CDTF">2022-09-22T04:58:59Z</dcterms:created>
  <dcterms:modified xsi:type="dcterms:W3CDTF">2022-11-13T01:47:47Z</dcterms:modified>
</cp:coreProperties>
</file>